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Libre Franklin Medium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+9HCzGjJAuUpg3dfTLQMcoKVz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6E6EF7-5418-4CAD-A8CF-47024269C7EF}">
  <a:tblStyle styleId="{6D6E6EF7-5418-4CAD-A8CF-47024269C7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LibreFranklinMedium-bold.fntdata"/><Relationship Id="rId21" Type="http://schemas.openxmlformats.org/officeDocument/2006/relationships/font" Target="fonts/LibreFranklinMedium-regular.fntdata"/><Relationship Id="rId24" Type="http://schemas.openxmlformats.org/officeDocument/2006/relationships/font" Target="fonts/LibreFranklinMedium-boldItalic.fntdata"/><Relationship Id="rId23" Type="http://schemas.openxmlformats.org/officeDocument/2006/relationships/font" Target="fonts/LibreFranklin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10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10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19e0a400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519e0a4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519e0a4009_0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1519e0a400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0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9" name="Google Shape;1569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3" name="Google Shape;15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7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7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7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1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1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4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4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4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6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2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2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8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6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86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6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6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6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6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3" name="Google Shape;33;p86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7" name="Google Shape;37;p71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1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1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1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1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1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1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9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9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9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2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2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2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2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2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2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2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2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2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1" name="Google Shape;61;p62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62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62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2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7.jp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kohunt-frontend.herokuapp.com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546055" y="404084"/>
            <a:ext cx="3925292" cy="30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Toko-Hunt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526389" y="3916943"/>
            <a:ext cx="4048583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Recommendation System, Comparison Shopping Engine, E-commerce</a:t>
            </a:r>
            <a:endParaRPr/>
          </a:p>
        </p:txBody>
      </p:sp>
      <p:grpSp>
        <p:nvGrpSpPr>
          <p:cNvPr id="72" name="Google Shape;72;p1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73" name="Google Shape;73;p1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0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 sz="3200"/>
              <a:t>Our Team</a:t>
            </a:r>
            <a:endParaRPr sz="3200"/>
          </a:p>
        </p:txBody>
      </p:sp>
      <p:pic>
        <p:nvPicPr>
          <p:cNvPr id="1709" name="Google Shape;1709;p101"/>
          <p:cNvPicPr preferRelativeResize="0"/>
          <p:nvPr/>
        </p:nvPicPr>
        <p:blipFill rotWithShape="1">
          <a:blip r:embed="rId3">
            <a:alphaModFix/>
          </a:blip>
          <a:srcRect b="10806" l="0" r="0" t="10497"/>
          <a:stretch/>
        </p:blipFill>
        <p:spPr>
          <a:xfrm>
            <a:off x="1997777" y="1939634"/>
            <a:ext cx="1591078" cy="167034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1710" name="Google Shape;1710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2466" y="1999729"/>
            <a:ext cx="1670339" cy="1670339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sp>
        <p:nvSpPr>
          <p:cNvPr id="1711" name="Google Shape;1711;p101"/>
          <p:cNvSpPr txBox="1"/>
          <p:nvPr/>
        </p:nvSpPr>
        <p:spPr>
          <a:xfrm>
            <a:off x="2065219" y="1347978"/>
            <a:ext cx="14561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Bandoro</a:t>
            </a:r>
            <a:endParaRPr b="1" i="0" sz="14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12" name="Google Shape;1712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1324" y="3776345"/>
            <a:ext cx="1112867" cy="111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Google Shape;1713;p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5202" y="4332779"/>
            <a:ext cx="344002" cy="34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Google Shape;1714;p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0714" y="4332779"/>
            <a:ext cx="344002" cy="3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p101"/>
          <p:cNvSpPr txBox="1"/>
          <p:nvPr/>
        </p:nvSpPr>
        <p:spPr>
          <a:xfrm>
            <a:off x="5198226" y="1323348"/>
            <a:ext cx="23774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Muhamad Bagus Septian</a:t>
            </a:r>
            <a:endParaRPr b="1" i="0" sz="14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16" name="Google Shape;1716;p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3250" y="3839975"/>
            <a:ext cx="985600" cy="9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102"/>
          <p:cNvSpPr txBox="1"/>
          <p:nvPr/>
        </p:nvSpPr>
        <p:spPr>
          <a:xfrm>
            <a:off x="3064626" y="2272146"/>
            <a:ext cx="34636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19e0a4009_0_0"/>
          <p:cNvSpPr txBox="1"/>
          <p:nvPr>
            <p:ph type="title"/>
          </p:nvPr>
        </p:nvSpPr>
        <p:spPr>
          <a:xfrm>
            <a:off x="522000" y="191225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/>
              <a:t>Background</a:t>
            </a:r>
            <a:endParaRPr/>
          </a:p>
        </p:txBody>
      </p:sp>
      <p:pic>
        <p:nvPicPr>
          <p:cNvPr id="338" name="Google Shape;338;g1519e0a400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213" y="1375900"/>
            <a:ext cx="1286200" cy="1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519e0a400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900" y="1455186"/>
            <a:ext cx="1116425" cy="15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519e0a400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7324" y="3297624"/>
            <a:ext cx="1116425" cy="1525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1519e0a4009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911" y="3382175"/>
            <a:ext cx="1138707" cy="1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519e0a4009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79375" y="3297617"/>
            <a:ext cx="1205866" cy="16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519e0a4009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6177" y="1367238"/>
            <a:ext cx="1138725" cy="162722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519e0a4009_0_0"/>
          <p:cNvSpPr txBox="1"/>
          <p:nvPr/>
        </p:nvSpPr>
        <p:spPr>
          <a:xfrm>
            <a:off x="5729700" y="1980750"/>
            <a:ext cx="289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the era of e-commerce customer can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gain access to a lot information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regarding a product, but sometimes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much information can be overwhelming</a:t>
            </a:r>
            <a:endParaRPr b="1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/>
              <a:t>Objective</a:t>
            </a:r>
            <a:endParaRPr/>
          </a:p>
        </p:txBody>
      </p:sp>
      <p:grpSp>
        <p:nvGrpSpPr>
          <p:cNvPr id="350" name="Google Shape;350;p99"/>
          <p:cNvGrpSpPr/>
          <p:nvPr/>
        </p:nvGrpSpPr>
        <p:grpSpPr>
          <a:xfrm>
            <a:off x="540000" y="1662545"/>
            <a:ext cx="3042458" cy="2906427"/>
            <a:chOff x="1007550" y="489775"/>
            <a:chExt cx="5577350" cy="4783850"/>
          </a:xfrm>
        </p:grpSpPr>
        <p:sp>
          <p:nvSpPr>
            <p:cNvPr id="351" name="Google Shape;351;p99"/>
            <p:cNvSpPr/>
            <p:nvPr/>
          </p:nvSpPr>
          <p:spPr>
            <a:xfrm>
              <a:off x="1007550" y="2339400"/>
              <a:ext cx="5577350" cy="2934225"/>
            </a:xfrm>
            <a:custGeom>
              <a:rect b="b" l="l" r="r" t="t"/>
              <a:pathLst>
                <a:path extrusionOk="0" h="117369" w="223094">
                  <a:moveTo>
                    <a:pt x="111547" y="1"/>
                  </a:moveTo>
                  <a:cubicBezTo>
                    <a:pt x="85545" y="1"/>
                    <a:pt x="59543" y="5730"/>
                    <a:pt x="39696" y="17188"/>
                  </a:cubicBezTo>
                  <a:cubicBezTo>
                    <a:pt x="1" y="40138"/>
                    <a:pt x="1" y="77264"/>
                    <a:pt x="39696" y="100181"/>
                  </a:cubicBezTo>
                  <a:cubicBezTo>
                    <a:pt x="59543" y="111639"/>
                    <a:pt x="85545" y="117368"/>
                    <a:pt x="111547" y="117368"/>
                  </a:cubicBezTo>
                  <a:cubicBezTo>
                    <a:pt x="137549" y="117368"/>
                    <a:pt x="163551" y="111639"/>
                    <a:pt x="183398" y="100181"/>
                  </a:cubicBezTo>
                  <a:cubicBezTo>
                    <a:pt x="223093" y="77231"/>
                    <a:pt x="223093" y="40138"/>
                    <a:pt x="183398" y="17188"/>
                  </a:cubicBezTo>
                  <a:cubicBezTo>
                    <a:pt x="163551" y="5730"/>
                    <a:pt x="137549" y="1"/>
                    <a:pt x="1115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9"/>
            <p:cNvSpPr/>
            <p:nvPr/>
          </p:nvSpPr>
          <p:spPr>
            <a:xfrm>
              <a:off x="1410350" y="3936500"/>
              <a:ext cx="628800" cy="330775"/>
            </a:xfrm>
            <a:custGeom>
              <a:rect b="b" l="l" r="r" t="t"/>
              <a:pathLst>
                <a:path extrusionOk="0" h="13231" w="25152">
                  <a:moveTo>
                    <a:pt x="12604" y="0"/>
                  </a:moveTo>
                  <a:cubicBezTo>
                    <a:pt x="9659" y="0"/>
                    <a:pt x="6712" y="651"/>
                    <a:pt x="4470" y="1939"/>
                  </a:cubicBezTo>
                  <a:cubicBezTo>
                    <a:pt x="0" y="4507"/>
                    <a:pt x="0" y="8710"/>
                    <a:pt x="4470" y="11279"/>
                  </a:cubicBezTo>
                  <a:cubicBezTo>
                    <a:pt x="6705" y="12580"/>
                    <a:pt x="9641" y="13230"/>
                    <a:pt x="12576" y="13230"/>
                  </a:cubicBezTo>
                  <a:cubicBezTo>
                    <a:pt x="15511" y="13230"/>
                    <a:pt x="18447" y="12580"/>
                    <a:pt x="20682" y="11279"/>
                  </a:cubicBezTo>
                  <a:cubicBezTo>
                    <a:pt x="25152" y="8710"/>
                    <a:pt x="25152" y="4507"/>
                    <a:pt x="20682" y="1939"/>
                  </a:cubicBezTo>
                  <a:cubicBezTo>
                    <a:pt x="18454" y="642"/>
                    <a:pt x="15530" y="0"/>
                    <a:pt x="12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9"/>
            <p:cNvSpPr/>
            <p:nvPr/>
          </p:nvSpPr>
          <p:spPr>
            <a:xfrm>
              <a:off x="3194950" y="3550275"/>
              <a:ext cx="1416050" cy="809350"/>
            </a:xfrm>
            <a:custGeom>
              <a:rect b="b" l="l" r="r" t="t"/>
              <a:pathLst>
                <a:path extrusionOk="0" h="32374" w="56642">
                  <a:moveTo>
                    <a:pt x="51692" y="1"/>
                  </a:moveTo>
                  <a:cubicBezTo>
                    <a:pt x="51179" y="1"/>
                    <a:pt x="50670" y="126"/>
                    <a:pt x="50203" y="376"/>
                  </a:cubicBezTo>
                  <a:lnTo>
                    <a:pt x="835" y="28763"/>
                  </a:lnTo>
                  <a:cubicBezTo>
                    <a:pt x="1" y="29230"/>
                    <a:pt x="1" y="29997"/>
                    <a:pt x="835" y="30497"/>
                  </a:cubicBezTo>
                  <a:lnTo>
                    <a:pt x="3470" y="31998"/>
                  </a:lnTo>
                  <a:cubicBezTo>
                    <a:pt x="3937" y="32249"/>
                    <a:pt x="4445" y="32374"/>
                    <a:pt x="4958" y="32374"/>
                  </a:cubicBezTo>
                  <a:cubicBezTo>
                    <a:pt x="5471" y="32374"/>
                    <a:pt x="5988" y="32249"/>
                    <a:pt x="6472" y="31998"/>
                  </a:cubicBezTo>
                  <a:lnTo>
                    <a:pt x="55807" y="3611"/>
                  </a:lnTo>
                  <a:cubicBezTo>
                    <a:pt x="56641" y="3144"/>
                    <a:pt x="56641" y="2344"/>
                    <a:pt x="55807" y="1877"/>
                  </a:cubicBezTo>
                  <a:lnTo>
                    <a:pt x="53205" y="376"/>
                  </a:lnTo>
                  <a:cubicBezTo>
                    <a:pt x="52722" y="126"/>
                    <a:pt x="52205" y="1"/>
                    <a:pt x="516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9"/>
            <p:cNvSpPr/>
            <p:nvPr/>
          </p:nvSpPr>
          <p:spPr>
            <a:xfrm>
              <a:off x="4349950" y="2785775"/>
              <a:ext cx="909825" cy="479000"/>
            </a:xfrm>
            <a:custGeom>
              <a:rect b="b" l="l" r="r" t="t"/>
              <a:pathLst>
                <a:path extrusionOk="0" h="19160" w="36393">
                  <a:moveTo>
                    <a:pt x="18197" y="0"/>
                  </a:moveTo>
                  <a:cubicBezTo>
                    <a:pt x="13952" y="0"/>
                    <a:pt x="9707" y="934"/>
                    <a:pt x="6472" y="2802"/>
                  </a:cubicBezTo>
                  <a:cubicBezTo>
                    <a:pt x="0" y="6572"/>
                    <a:pt x="0" y="12609"/>
                    <a:pt x="6472" y="16345"/>
                  </a:cubicBezTo>
                  <a:cubicBezTo>
                    <a:pt x="9714" y="18217"/>
                    <a:pt x="13971" y="19160"/>
                    <a:pt x="18225" y="19160"/>
                  </a:cubicBezTo>
                  <a:cubicBezTo>
                    <a:pt x="22460" y="19160"/>
                    <a:pt x="26693" y="18226"/>
                    <a:pt x="29922" y="16345"/>
                  </a:cubicBezTo>
                  <a:cubicBezTo>
                    <a:pt x="36393" y="12609"/>
                    <a:pt x="36393" y="6572"/>
                    <a:pt x="29922" y="2802"/>
                  </a:cubicBezTo>
                  <a:cubicBezTo>
                    <a:pt x="26686" y="934"/>
                    <a:pt x="22441" y="0"/>
                    <a:pt x="1819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9"/>
            <p:cNvSpPr/>
            <p:nvPr/>
          </p:nvSpPr>
          <p:spPr>
            <a:xfrm>
              <a:off x="1859825" y="3402675"/>
              <a:ext cx="1627850" cy="933825"/>
            </a:xfrm>
            <a:custGeom>
              <a:rect b="b" l="l" r="r" t="t"/>
              <a:pathLst>
                <a:path extrusionOk="0" h="37353" w="65114">
                  <a:moveTo>
                    <a:pt x="60156" y="0"/>
                  </a:moveTo>
                  <a:cubicBezTo>
                    <a:pt x="59643" y="0"/>
                    <a:pt x="59126" y="125"/>
                    <a:pt x="58643" y="376"/>
                  </a:cubicBezTo>
                  <a:lnTo>
                    <a:pt x="801" y="33766"/>
                  </a:lnTo>
                  <a:cubicBezTo>
                    <a:pt x="1" y="34233"/>
                    <a:pt x="1" y="35000"/>
                    <a:pt x="801" y="35501"/>
                  </a:cubicBezTo>
                  <a:lnTo>
                    <a:pt x="3437" y="37002"/>
                  </a:lnTo>
                  <a:cubicBezTo>
                    <a:pt x="3904" y="37235"/>
                    <a:pt x="4421" y="37352"/>
                    <a:pt x="4938" y="37352"/>
                  </a:cubicBezTo>
                  <a:cubicBezTo>
                    <a:pt x="5455" y="37352"/>
                    <a:pt x="5972" y="37235"/>
                    <a:pt x="6439" y="37002"/>
                  </a:cubicBezTo>
                  <a:lnTo>
                    <a:pt x="64280" y="3611"/>
                  </a:lnTo>
                  <a:cubicBezTo>
                    <a:pt x="65114" y="3144"/>
                    <a:pt x="65114" y="2344"/>
                    <a:pt x="64280" y="1877"/>
                  </a:cubicBezTo>
                  <a:lnTo>
                    <a:pt x="61645" y="376"/>
                  </a:lnTo>
                  <a:cubicBezTo>
                    <a:pt x="61178" y="125"/>
                    <a:pt x="60669" y="0"/>
                    <a:pt x="601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9"/>
            <p:cNvSpPr/>
            <p:nvPr/>
          </p:nvSpPr>
          <p:spPr>
            <a:xfrm>
              <a:off x="2264300" y="3599275"/>
              <a:ext cx="1416025" cy="808925"/>
            </a:xfrm>
            <a:custGeom>
              <a:rect b="b" l="l" r="r" t="t"/>
              <a:pathLst>
                <a:path extrusionOk="0" h="32357" w="56641">
                  <a:moveTo>
                    <a:pt x="51683" y="0"/>
                  </a:moveTo>
                  <a:cubicBezTo>
                    <a:pt x="51170" y="0"/>
                    <a:pt x="50653" y="117"/>
                    <a:pt x="50169" y="350"/>
                  </a:cubicBezTo>
                  <a:lnTo>
                    <a:pt x="834" y="28771"/>
                  </a:lnTo>
                  <a:cubicBezTo>
                    <a:pt x="0" y="29238"/>
                    <a:pt x="0" y="30005"/>
                    <a:pt x="834" y="30472"/>
                  </a:cubicBezTo>
                  <a:lnTo>
                    <a:pt x="3436" y="32006"/>
                  </a:lnTo>
                  <a:cubicBezTo>
                    <a:pt x="3903" y="32240"/>
                    <a:pt x="4420" y="32357"/>
                    <a:pt x="4937" y="32357"/>
                  </a:cubicBezTo>
                  <a:cubicBezTo>
                    <a:pt x="5454" y="32357"/>
                    <a:pt x="5971" y="32240"/>
                    <a:pt x="6438" y="32006"/>
                  </a:cubicBezTo>
                  <a:lnTo>
                    <a:pt x="55807" y="3620"/>
                  </a:lnTo>
                  <a:cubicBezTo>
                    <a:pt x="56640" y="3119"/>
                    <a:pt x="56640" y="2352"/>
                    <a:pt x="55807" y="1885"/>
                  </a:cubicBezTo>
                  <a:lnTo>
                    <a:pt x="53171" y="350"/>
                  </a:lnTo>
                  <a:cubicBezTo>
                    <a:pt x="52704" y="117"/>
                    <a:pt x="52196" y="0"/>
                    <a:pt x="516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9"/>
            <p:cNvSpPr/>
            <p:nvPr/>
          </p:nvSpPr>
          <p:spPr>
            <a:xfrm>
              <a:off x="4559250" y="3281950"/>
              <a:ext cx="1722925" cy="994900"/>
            </a:xfrm>
            <a:custGeom>
              <a:rect b="b" l="l" r="r" t="t"/>
              <a:pathLst>
                <a:path extrusionOk="0" h="39796" w="68917">
                  <a:moveTo>
                    <a:pt x="34459" y="1"/>
                  </a:moveTo>
                  <a:cubicBezTo>
                    <a:pt x="15412" y="1"/>
                    <a:pt x="1" y="8907"/>
                    <a:pt x="1" y="19882"/>
                  </a:cubicBezTo>
                  <a:cubicBezTo>
                    <a:pt x="1" y="30890"/>
                    <a:pt x="15412" y="39796"/>
                    <a:pt x="34459" y="39796"/>
                  </a:cubicBezTo>
                  <a:cubicBezTo>
                    <a:pt x="53506" y="39796"/>
                    <a:pt x="68917" y="30890"/>
                    <a:pt x="68917" y="19882"/>
                  </a:cubicBezTo>
                  <a:cubicBezTo>
                    <a:pt x="68917" y="8907"/>
                    <a:pt x="53506" y="1"/>
                    <a:pt x="344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9"/>
            <p:cNvSpPr/>
            <p:nvPr/>
          </p:nvSpPr>
          <p:spPr>
            <a:xfrm>
              <a:off x="5323975" y="1113750"/>
              <a:ext cx="372800" cy="216000"/>
            </a:xfrm>
            <a:custGeom>
              <a:rect b="b" l="l" r="r" t="t"/>
              <a:pathLst>
                <a:path extrusionOk="0" h="8640" w="14912">
                  <a:moveTo>
                    <a:pt x="701" y="0"/>
                  </a:moveTo>
                  <a:lnTo>
                    <a:pt x="0" y="434"/>
                  </a:lnTo>
                  <a:lnTo>
                    <a:pt x="14211" y="8640"/>
                  </a:lnTo>
                  <a:lnTo>
                    <a:pt x="14911" y="8206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9"/>
            <p:cNvSpPr/>
            <p:nvPr/>
          </p:nvSpPr>
          <p:spPr>
            <a:xfrm>
              <a:off x="5341475" y="760150"/>
              <a:ext cx="337775" cy="548750"/>
            </a:xfrm>
            <a:custGeom>
              <a:rect b="b" l="l" r="r" t="t"/>
              <a:pathLst>
                <a:path extrusionOk="0" h="21950" w="13511">
                  <a:moveTo>
                    <a:pt x="1" y="1"/>
                  </a:moveTo>
                  <a:lnTo>
                    <a:pt x="1" y="14144"/>
                  </a:lnTo>
                  <a:lnTo>
                    <a:pt x="13511" y="21950"/>
                  </a:lnTo>
                  <a:lnTo>
                    <a:pt x="13511" y="78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9"/>
            <p:cNvSpPr/>
            <p:nvPr/>
          </p:nvSpPr>
          <p:spPr>
            <a:xfrm>
              <a:off x="5291450" y="693450"/>
              <a:ext cx="421150" cy="692175"/>
            </a:xfrm>
            <a:custGeom>
              <a:rect b="b" l="l" r="r" t="t"/>
              <a:pathLst>
                <a:path extrusionOk="0" h="27687" w="16846">
                  <a:moveTo>
                    <a:pt x="1301" y="2268"/>
                  </a:moveTo>
                  <a:lnTo>
                    <a:pt x="15512" y="10474"/>
                  </a:lnTo>
                  <a:lnTo>
                    <a:pt x="15512" y="25452"/>
                  </a:lnTo>
                  <a:lnTo>
                    <a:pt x="1301" y="17246"/>
                  </a:lnTo>
                  <a:lnTo>
                    <a:pt x="1301" y="2268"/>
                  </a:lnTo>
                  <a:close/>
                  <a:moveTo>
                    <a:pt x="0" y="0"/>
                  </a:moveTo>
                  <a:lnTo>
                    <a:pt x="0" y="17980"/>
                  </a:lnTo>
                  <a:lnTo>
                    <a:pt x="16846" y="27687"/>
                  </a:lnTo>
                  <a:lnTo>
                    <a:pt x="16846" y="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9"/>
            <p:cNvSpPr/>
            <p:nvPr/>
          </p:nvSpPr>
          <p:spPr>
            <a:xfrm>
              <a:off x="5323975" y="750150"/>
              <a:ext cx="17525" cy="374450"/>
            </a:xfrm>
            <a:custGeom>
              <a:rect b="b" l="l" r="r" t="t"/>
              <a:pathLst>
                <a:path extrusionOk="0" h="14978" w="701">
                  <a:moveTo>
                    <a:pt x="0" y="0"/>
                  </a:moveTo>
                  <a:lnTo>
                    <a:pt x="0" y="14978"/>
                  </a:lnTo>
                  <a:lnTo>
                    <a:pt x="701" y="14544"/>
                  </a:lnTo>
                  <a:lnTo>
                    <a:pt x="701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9"/>
            <p:cNvSpPr/>
            <p:nvPr/>
          </p:nvSpPr>
          <p:spPr>
            <a:xfrm>
              <a:off x="5291450" y="683425"/>
              <a:ext cx="438675" cy="252700"/>
            </a:xfrm>
            <a:custGeom>
              <a:rect b="b" l="l" r="r" t="t"/>
              <a:pathLst>
                <a:path extrusionOk="0" h="10108" w="17547">
                  <a:moveTo>
                    <a:pt x="701" y="1"/>
                  </a:moveTo>
                  <a:lnTo>
                    <a:pt x="0" y="401"/>
                  </a:lnTo>
                  <a:lnTo>
                    <a:pt x="16846" y="10108"/>
                  </a:lnTo>
                  <a:lnTo>
                    <a:pt x="17546" y="9708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9"/>
            <p:cNvSpPr/>
            <p:nvPr/>
          </p:nvSpPr>
          <p:spPr>
            <a:xfrm>
              <a:off x="5712575" y="926100"/>
              <a:ext cx="17550" cy="459525"/>
            </a:xfrm>
            <a:custGeom>
              <a:rect b="b" l="l" r="r" t="t"/>
              <a:pathLst>
                <a:path extrusionOk="0" h="18381" w="702">
                  <a:moveTo>
                    <a:pt x="701" y="1"/>
                  </a:moveTo>
                  <a:lnTo>
                    <a:pt x="1" y="401"/>
                  </a:lnTo>
                  <a:lnTo>
                    <a:pt x="1" y="18381"/>
                  </a:lnTo>
                  <a:lnTo>
                    <a:pt x="701" y="17980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9"/>
            <p:cNvSpPr/>
            <p:nvPr/>
          </p:nvSpPr>
          <p:spPr>
            <a:xfrm>
              <a:off x="5354825" y="903600"/>
              <a:ext cx="311925" cy="379450"/>
            </a:xfrm>
            <a:custGeom>
              <a:rect b="b" l="l" r="r" t="t"/>
              <a:pathLst>
                <a:path extrusionOk="0" h="15178" w="12477">
                  <a:moveTo>
                    <a:pt x="3803" y="0"/>
                  </a:moveTo>
                  <a:lnTo>
                    <a:pt x="1" y="4403"/>
                  </a:lnTo>
                  <a:lnTo>
                    <a:pt x="1" y="7972"/>
                  </a:lnTo>
                  <a:lnTo>
                    <a:pt x="12476" y="15178"/>
                  </a:lnTo>
                  <a:lnTo>
                    <a:pt x="12476" y="11575"/>
                  </a:lnTo>
                  <a:lnTo>
                    <a:pt x="9341" y="4403"/>
                  </a:lnTo>
                  <a:lnTo>
                    <a:pt x="7406" y="6204"/>
                  </a:lnTo>
                  <a:lnTo>
                    <a:pt x="8106" y="9207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9"/>
            <p:cNvSpPr/>
            <p:nvPr/>
          </p:nvSpPr>
          <p:spPr>
            <a:xfrm>
              <a:off x="5519950" y="923000"/>
              <a:ext cx="45875" cy="59625"/>
            </a:xfrm>
            <a:custGeom>
              <a:rect b="b" l="l" r="r" t="t"/>
              <a:pathLst>
                <a:path extrusionOk="0" h="2385" w="1835">
                  <a:moveTo>
                    <a:pt x="519" y="0"/>
                  </a:moveTo>
                  <a:cubicBezTo>
                    <a:pt x="206" y="0"/>
                    <a:pt x="0" y="252"/>
                    <a:pt x="0" y="658"/>
                  </a:cubicBezTo>
                  <a:cubicBezTo>
                    <a:pt x="34" y="1292"/>
                    <a:pt x="367" y="1893"/>
                    <a:pt x="934" y="2260"/>
                  </a:cubicBezTo>
                  <a:cubicBezTo>
                    <a:pt x="1076" y="2345"/>
                    <a:pt x="1210" y="2384"/>
                    <a:pt x="1329" y="2384"/>
                  </a:cubicBezTo>
                  <a:cubicBezTo>
                    <a:pt x="1630" y="2384"/>
                    <a:pt x="1835" y="2132"/>
                    <a:pt x="1835" y="1726"/>
                  </a:cubicBezTo>
                  <a:cubicBezTo>
                    <a:pt x="1802" y="1059"/>
                    <a:pt x="1468" y="492"/>
                    <a:pt x="934" y="125"/>
                  </a:cubicBezTo>
                  <a:cubicBezTo>
                    <a:pt x="783" y="40"/>
                    <a:pt x="642" y="0"/>
                    <a:pt x="51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9"/>
            <p:cNvSpPr/>
            <p:nvPr/>
          </p:nvSpPr>
          <p:spPr>
            <a:xfrm>
              <a:off x="5323975" y="1679150"/>
              <a:ext cx="372800" cy="215175"/>
            </a:xfrm>
            <a:custGeom>
              <a:rect b="b" l="l" r="r" t="t"/>
              <a:pathLst>
                <a:path extrusionOk="0" h="8607" w="14912">
                  <a:moveTo>
                    <a:pt x="701" y="0"/>
                  </a:moveTo>
                  <a:lnTo>
                    <a:pt x="0" y="401"/>
                  </a:lnTo>
                  <a:lnTo>
                    <a:pt x="14211" y="8606"/>
                  </a:lnTo>
                  <a:lnTo>
                    <a:pt x="14911" y="8206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9"/>
            <p:cNvSpPr/>
            <p:nvPr/>
          </p:nvSpPr>
          <p:spPr>
            <a:xfrm>
              <a:off x="5341475" y="1325550"/>
              <a:ext cx="337775" cy="548750"/>
            </a:xfrm>
            <a:custGeom>
              <a:rect b="b" l="l" r="r" t="t"/>
              <a:pathLst>
                <a:path extrusionOk="0" h="21950" w="13511">
                  <a:moveTo>
                    <a:pt x="1" y="1"/>
                  </a:moveTo>
                  <a:lnTo>
                    <a:pt x="1" y="14144"/>
                  </a:lnTo>
                  <a:lnTo>
                    <a:pt x="13511" y="21950"/>
                  </a:lnTo>
                  <a:lnTo>
                    <a:pt x="13511" y="77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9"/>
            <p:cNvSpPr/>
            <p:nvPr/>
          </p:nvSpPr>
          <p:spPr>
            <a:xfrm>
              <a:off x="5291450" y="1258000"/>
              <a:ext cx="421150" cy="693025"/>
            </a:xfrm>
            <a:custGeom>
              <a:rect b="b" l="l" r="r" t="t"/>
              <a:pathLst>
                <a:path extrusionOk="0" h="27721" w="16846">
                  <a:moveTo>
                    <a:pt x="1301" y="2269"/>
                  </a:moveTo>
                  <a:lnTo>
                    <a:pt x="15512" y="10508"/>
                  </a:lnTo>
                  <a:lnTo>
                    <a:pt x="15512" y="25452"/>
                  </a:lnTo>
                  <a:lnTo>
                    <a:pt x="1301" y="17247"/>
                  </a:lnTo>
                  <a:lnTo>
                    <a:pt x="1301" y="2269"/>
                  </a:lnTo>
                  <a:close/>
                  <a:moveTo>
                    <a:pt x="0" y="1"/>
                  </a:moveTo>
                  <a:lnTo>
                    <a:pt x="0" y="18014"/>
                  </a:lnTo>
                  <a:lnTo>
                    <a:pt x="16846" y="27721"/>
                  </a:lnTo>
                  <a:lnTo>
                    <a:pt x="16846" y="9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99"/>
            <p:cNvSpPr/>
            <p:nvPr/>
          </p:nvSpPr>
          <p:spPr>
            <a:xfrm>
              <a:off x="5323975" y="1314725"/>
              <a:ext cx="17525" cy="374450"/>
            </a:xfrm>
            <a:custGeom>
              <a:rect b="b" l="l" r="r" t="t"/>
              <a:pathLst>
                <a:path extrusionOk="0" h="14978" w="701">
                  <a:moveTo>
                    <a:pt x="0" y="0"/>
                  </a:moveTo>
                  <a:lnTo>
                    <a:pt x="0" y="14978"/>
                  </a:lnTo>
                  <a:lnTo>
                    <a:pt x="701" y="14577"/>
                  </a:lnTo>
                  <a:lnTo>
                    <a:pt x="701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9"/>
            <p:cNvSpPr/>
            <p:nvPr/>
          </p:nvSpPr>
          <p:spPr>
            <a:xfrm>
              <a:off x="5291450" y="1248000"/>
              <a:ext cx="438675" cy="253550"/>
            </a:xfrm>
            <a:custGeom>
              <a:rect b="b" l="l" r="r" t="t"/>
              <a:pathLst>
                <a:path extrusionOk="0" h="10142" w="17547">
                  <a:moveTo>
                    <a:pt x="701" y="1"/>
                  </a:moveTo>
                  <a:lnTo>
                    <a:pt x="0" y="401"/>
                  </a:lnTo>
                  <a:lnTo>
                    <a:pt x="16846" y="10141"/>
                  </a:lnTo>
                  <a:lnTo>
                    <a:pt x="17546" y="97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9"/>
            <p:cNvSpPr/>
            <p:nvPr/>
          </p:nvSpPr>
          <p:spPr>
            <a:xfrm>
              <a:off x="5712575" y="1491500"/>
              <a:ext cx="17550" cy="459525"/>
            </a:xfrm>
            <a:custGeom>
              <a:rect b="b" l="l" r="r" t="t"/>
              <a:pathLst>
                <a:path extrusionOk="0" h="18381" w="702">
                  <a:moveTo>
                    <a:pt x="701" y="1"/>
                  </a:moveTo>
                  <a:lnTo>
                    <a:pt x="1" y="401"/>
                  </a:lnTo>
                  <a:lnTo>
                    <a:pt x="1" y="18381"/>
                  </a:lnTo>
                  <a:lnTo>
                    <a:pt x="701" y="17980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99"/>
            <p:cNvSpPr/>
            <p:nvPr/>
          </p:nvSpPr>
          <p:spPr>
            <a:xfrm>
              <a:off x="5354825" y="1469000"/>
              <a:ext cx="311925" cy="379450"/>
            </a:xfrm>
            <a:custGeom>
              <a:rect b="b" l="l" r="r" t="t"/>
              <a:pathLst>
                <a:path extrusionOk="0" h="15178" w="12477">
                  <a:moveTo>
                    <a:pt x="3803" y="0"/>
                  </a:moveTo>
                  <a:lnTo>
                    <a:pt x="1" y="4370"/>
                  </a:lnTo>
                  <a:lnTo>
                    <a:pt x="1" y="7973"/>
                  </a:lnTo>
                  <a:lnTo>
                    <a:pt x="12476" y="15178"/>
                  </a:lnTo>
                  <a:lnTo>
                    <a:pt x="12476" y="11575"/>
                  </a:lnTo>
                  <a:lnTo>
                    <a:pt x="9341" y="4370"/>
                  </a:lnTo>
                  <a:lnTo>
                    <a:pt x="7406" y="6171"/>
                  </a:lnTo>
                  <a:lnTo>
                    <a:pt x="8106" y="9207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99"/>
            <p:cNvSpPr/>
            <p:nvPr/>
          </p:nvSpPr>
          <p:spPr>
            <a:xfrm>
              <a:off x="5519950" y="1488250"/>
              <a:ext cx="45875" cy="59925"/>
            </a:xfrm>
            <a:custGeom>
              <a:rect b="b" l="l" r="r" t="t"/>
              <a:pathLst>
                <a:path extrusionOk="0" h="2397" w="1835">
                  <a:moveTo>
                    <a:pt x="504" y="0"/>
                  </a:moveTo>
                  <a:cubicBezTo>
                    <a:pt x="199" y="0"/>
                    <a:pt x="0" y="241"/>
                    <a:pt x="0" y="665"/>
                  </a:cubicBezTo>
                  <a:cubicBezTo>
                    <a:pt x="34" y="1298"/>
                    <a:pt x="367" y="1899"/>
                    <a:pt x="934" y="2266"/>
                  </a:cubicBezTo>
                  <a:cubicBezTo>
                    <a:pt x="1082" y="2354"/>
                    <a:pt x="1221" y="2396"/>
                    <a:pt x="1343" y="2396"/>
                  </a:cubicBezTo>
                  <a:cubicBezTo>
                    <a:pt x="1636" y="2396"/>
                    <a:pt x="1835" y="2155"/>
                    <a:pt x="1835" y="1732"/>
                  </a:cubicBezTo>
                  <a:cubicBezTo>
                    <a:pt x="1802" y="1098"/>
                    <a:pt x="1468" y="498"/>
                    <a:pt x="934" y="131"/>
                  </a:cubicBezTo>
                  <a:cubicBezTo>
                    <a:pt x="777" y="42"/>
                    <a:pt x="631" y="0"/>
                    <a:pt x="50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9"/>
            <p:cNvSpPr/>
            <p:nvPr/>
          </p:nvSpPr>
          <p:spPr>
            <a:xfrm>
              <a:off x="4448350" y="2556025"/>
              <a:ext cx="105100" cy="466600"/>
            </a:xfrm>
            <a:custGeom>
              <a:rect b="b" l="l" r="r" t="t"/>
              <a:pathLst>
                <a:path extrusionOk="0" h="18664" w="4204">
                  <a:moveTo>
                    <a:pt x="3357" y="0"/>
                  </a:moveTo>
                  <a:cubicBezTo>
                    <a:pt x="3153" y="0"/>
                    <a:pt x="2953" y="50"/>
                    <a:pt x="2769" y="150"/>
                  </a:cubicBezTo>
                  <a:cubicBezTo>
                    <a:pt x="2602" y="217"/>
                    <a:pt x="2502" y="351"/>
                    <a:pt x="2502" y="484"/>
                  </a:cubicBezTo>
                  <a:lnTo>
                    <a:pt x="0" y="18330"/>
                  </a:lnTo>
                  <a:cubicBezTo>
                    <a:pt x="0" y="18430"/>
                    <a:pt x="67" y="18530"/>
                    <a:pt x="167" y="18564"/>
                  </a:cubicBezTo>
                  <a:cubicBezTo>
                    <a:pt x="301" y="18630"/>
                    <a:pt x="442" y="18664"/>
                    <a:pt x="584" y="18664"/>
                  </a:cubicBezTo>
                  <a:cubicBezTo>
                    <a:pt x="726" y="18664"/>
                    <a:pt x="868" y="18630"/>
                    <a:pt x="1001" y="18564"/>
                  </a:cubicBezTo>
                  <a:cubicBezTo>
                    <a:pt x="1101" y="18530"/>
                    <a:pt x="1168" y="18430"/>
                    <a:pt x="1168" y="18330"/>
                  </a:cubicBezTo>
                  <a:lnTo>
                    <a:pt x="4203" y="484"/>
                  </a:lnTo>
                  <a:cubicBezTo>
                    <a:pt x="4170" y="351"/>
                    <a:pt x="4103" y="217"/>
                    <a:pt x="3970" y="150"/>
                  </a:cubicBezTo>
                  <a:cubicBezTo>
                    <a:pt x="3770" y="50"/>
                    <a:pt x="3561" y="0"/>
                    <a:pt x="33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9"/>
            <p:cNvSpPr/>
            <p:nvPr/>
          </p:nvSpPr>
          <p:spPr>
            <a:xfrm>
              <a:off x="5051275" y="2556025"/>
              <a:ext cx="105100" cy="466600"/>
            </a:xfrm>
            <a:custGeom>
              <a:rect b="b" l="l" r="r" t="t"/>
              <a:pathLst>
                <a:path extrusionOk="0" h="18664" w="4204">
                  <a:moveTo>
                    <a:pt x="835" y="0"/>
                  </a:moveTo>
                  <a:cubicBezTo>
                    <a:pt x="626" y="0"/>
                    <a:pt x="418" y="50"/>
                    <a:pt x="234" y="150"/>
                  </a:cubicBezTo>
                  <a:cubicBezTo>
                    <a:pt x="101" y="217"/>
                    <a:pt x="1" y="351"/>
                    <a:pt x="1" y="484"/>
                  </a:cubicBezTo>
                  <a:lnTo>
                    <a:pt x="3003" y="18330"/>
                  </a:lnTo>
                  <a:cubicBezTo>
                    <a:pt x="3036" y="18430"/>
                    <a:pt x="3103" y="18530"/>
                    <a:pt x="3170" y="18564"/>
                  </a:cubicBezTo>
                  <a:cubicBezTo>
                    <a:pt x="3303" y="18630"/>
                    <a:pt x="3445" y="18664"/>
                    <a:pt x="3587" y="18664"/>
                  </a:cubicBezTo>
                  <a:cubicBezTo>
                    <a:pt x="3728" y="18664"/>
                    <a:pt x="3870" y="18630"/>
                    <a:pt x="4003" y="18564"/>
                  </a:cubicBezTo>
                  <a:cubicBezTo>
                    <a:pt x="4104" y="18530"/>
                    <a:pt x="4170" y="18430"/>
                    <a:pt x="4204" y="18330"/>
                  </a:cubicBezTo>
                  <a:lnTo>
                    <a:pt x="1702" y="484"/>
                  </a:lnTo>
                  <a:cubicBezTo>
                    <a:pt x="1668" y="351"/>
                    <a:pt x="1568" y="217"/>
                    <a:pt x="1435" y="150"/>
                  </a:cubicBezTo>
                  <a:cubicBezTo>
                    <a:pt x="1252" y="50"/>
                    <a:pt x="1043" y="0"/>
                    <a:pt x="8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9"/>
            <p:cNvSpPr/>
            <p:nvPr/>
          </p:nvSpPr>
          <p:spPr>
            <a:xfrm>
              <a:off x="4783575" y="2590000"/>
              <a:ext cx="42575" cy="551050"/>
            </a:xfrm>
            <a:custGeom>
              <a:rect b="b" l="l" r="r" t="t"/>
              <a:pathLst>
                <a:path extrusionOk="0" h="22042" w="1703">
                  <a:moveTo>
                    <a:pt x="847" y="1"/>
                  </a:moveTo>
                  <a:cubicBezTo>
                    <a:pt x="643" y="1"/>
                    <a:pt x="435" y="42"/>
                    <a:pt x="234" y="126"/>
                  </a:cubicBezTo>
                  <a:cubicBezTo>
                    <a:pt x="101" y="192"/>
                    <a:pt x="1" y="326"/>
                    <a:pt x="1" y="493"/>
                  </a:cubicBezTo>
                  <a:lnTo>
                    <a:pt x="234" y="21708"/>
                  </a:lnTo>
                  <a:cubicBezTo>
                    <a:pt x="268" y="21808"/>
                    <a:pt x="335" y="21908"/>
                    <a:pt x="435" y="21941"/>
                  </a:cubicBezTo>
                  <a:cubicBezTo>
                    <a:pt x="568" y="22008"/>
                    <a:pt x="710" y="22041"/>
                    <a:pt x="852" y="22041"/>
                  </a:cubicBezTo>
                  <a:cubicBezTo>
                    <a:pt x="993" y="22041"/>
                    <a:pt x="1135" y="22008"/>
                    <a:pt x="1269" y="21941"/>
                  </a:cubicBezTo>
                  <a:cubicBezTo>
                    <a:pt x="1369" y="21908"/>
                    <a:pt x="1435" y="21808"/>
                    <a:pt x="1435" y="21708"/>
                  </a:cubicBezTo>
                  <a:lnTo>
                    <a:pt x="1702" y="493"/>
                  </a:lnTo>
                  <a:cubicBezTo>
                    <a:pt x="1669" y="326"/>
                    <a:pt x="1602" y="192"/>
                    <a:pt x="1435" y="126"/>
                  </a:cubicBezTo>
                  <a:cubicBezTo>
                    <a:pt x="1252" y="42"/>
                    <a:pt x="1052" y="1"/>
                    <a:pt x="8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9"/>
            <p:cNvSpPr/>
            <p:nvPr/>
          </p:nvSpPr>
          <p:spPr>
            <a:xfrm>
              <a:off x="4425000" y="2201800"/>
              <a:ext cx="760575" cy="466825"/>
            </a:xfrm>
            <a:custGeom>
              <a:rect b="b" l="l" r="r" t="t"/>
              <a:pathLst>
                <a:path extrusionOk="0" h="18673" w="30423">
                  <a:moveTo>
                    <a:pt x="15211" y="1"/>
                  </a:moveTo>
                  <a:cubicBezTo>
                    <a:pt x="11325" y="1"/>
                    <a:pt x="7439" y="860"/>
                    <a:pt x="4470" y="2578"/>
                  </a:cubicBezTo>
                  <a:cubicBezTo>
                    <a:pt x="1501" y="4279"/>
                    <a:pt x="0" y="6547"/>
                    <a:pt x="0" y="8782"/>
                  </a:cubicBezTo>
                  <a:lnTo>
                    <a:pt x="0" y="9983"/>
                  </a:lnTo>
                  <a:cubicBezTo>
                    <a:pt x="34" y="12218"/>
                    <a:pt x="1535" y="14420"/>
                    <a:pt x="4470" y="16121"/>
                  </a:cubicBezTo>
                  <a:cubicBezTo>
                    <a:pt x="7439" y="17822"/>
                    <a:pt x="11334" y="18673"/>
                    <a:pt x="15228" y="18673"/>
                  </a:cubicBezTo>
                  <a:cubicBezTo>
                    <a:pt x="19122" y="18673"/>
                    <a:pt x="23017" y="17822"/>
                    <a:pt x="25986" y="16121"/>
                  </a:cubicBezTo>
                  <a:cubicBezTo>
                    <a:pt x="28888" y="14420"/>
                    <a:pt x="30389" y="12218"/>
                    <a:pt x="30422" y="9983"/>
                  </a:cubicBezTo>
                  <a:lnTo>
                    <a:pt x="30389" y="8782"/>
                  </a:lnTo>
                  <a:cubicBezTo>
                    <a:pt x="30389" y="6547"/>
                    <a:pt x="28921" y="4279"/>
                    <a:pt x="25952" y="2578"/>
                  </a:cubicBezTo>
                  <a:cubicBezTo>
                    <a:pt x="22983" y="860"/>
                    <a:pt x="19097" y="1"/>
                    <a:pt x="152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9"/>
            <p:cNvSpPr/>
            <p:nvPr/>
          </p:nvSpPr>
          <p:spPr>
            <a:xfrm>
              <a:off x="4425000" y="2201800"/>
              <a:ext cx="760575" cy="466825"/>
            </a:xfrm>
            <a:custGeom>
              <a:rect b="b" l="l" r="r" t="t"/>
              <a:pathLst>
                <a:path extrusionOk="0" h="18673" w="30423">
                  <a:moveTo>
                    <a:pt x="15211" y="1"/>
                  </a:moveTo>
                  <a:cubicBezTo>
                    <a:pt x="11325" y="1"/>
                    <a:pt x="7439" y="860"/>
                    <a:pt x="4470" y="2578"/>
                  </a:cubicBezTo>
                  <a:cubicBezTo>
                    <a:pt x="1501" y="4279"/>
                    <a:pt x="0" y="6547"/>
                    <a:pt x="0" y="8782"/>
                  </a:cubicBezTo>
                  <a:lnTo>
                    <a:pt x="0" y="9983"/>
                  </a:lnTo>
                  <a:cubicBezTo>
                    <a:pt x="34" y="12218"/>
                    <a:pt x="1535" y="14420"/>
                    <a:pt x="4470" y="16121"/>
                  </a:cubicBezTo>
                  <a:cubicBezTo>
                    <a:pt x="7439" y="17822"/>
                    <a:pt x="11334" y="18673"/>
                    <a:pt x="15228" y="18673"/>
                  </a:cubicBezTo>
                  <a:cubicBezTo>
                    <a:pt x="19122" y="18673"/>
                    <a:pt x="23017" y="17822"/>
                    <a:pt x="25986" y="16121"/>
                  </a:cubicBezTo>
                  <a:cubicBezTo>
                    <a:pt x="28888" y="14420"/>
                    <a:pt x="30389" y="12218"/>
                    <a:pt x="30422" y="9983"/>
                  </a:cubicBezTo>
                  <a:lnTo>
                    <a:pt x="30389" y="8782"/>
                  </a:lnTo>
                  <a:cubicBezTo>
                    <a:pt x="30389" y="6547"/>
                    <a:pt x="28921" y="4279"/>
                    <a:pt x="25952" y="2578"/>
                  </a:cubicBezTo>
                  <a:cubicBezTo>
                    <a:pt x="22983" y="860"/>
                    <a:pt x="19097" y="1"/>
                    <a:pt x="15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9"/>
            <p:cNvSpPr/>
            <p:nvPr/>
          </p:nvSpPr>
          <p:spPr>
            <a:xfrm>
              <a:off x="4388300" y="2201800"/>
              <a:ext cx="833950" cy="439100"/>
            </a:xfrm>
            <a:custGeom>
              <a:rect b="b" l="l" r="r" t="t"/>
              <a:pathLst>
                <a:path extrusionOk="0" h="17564" w="33358">
                  <a:moveTo>
                    <a:pt x="16667" y="1"/>
                  </a:moveTo>
                  <a:cubicBezTo>
                    <a:pt x="12776" y="1"/>
                    <a:pt x="8890" y="860"/>
                    <a:pt x="5938" y="2578"/>
                  </a:cubicBezTo>
                  <a:cubicBezTo>
                    <a:pt x="1" y="6014"/>
                    <a:pt x="1" y="11584"/>
                    <a:pt x="5938" y="14987"/>
                  </a:cubicBezTo>
                  <a:cubicBezTo>
                    <a:pt x="8907" y="16705"/>
                    <a:pt x="12793" y="17563"/>
                    <a:pt x="16679" y="17563"/>
                  </a:cubicBezTo>
                  <a:cubicBezTo>
                    <a:pt x="20565" y="17563"/>
                    <a:pt x="24451" y="16705"/>
                    <a:pt x="27420" y="14987"/>
                  </a:cubicBezTo>
                  <a:cubicBezTo>
                    <a:pt x="33358" y="11584"/>
                    <a:pt x="33358" y="6014"/>
                    <a:pt x="27420" y="2578"/>
                  </a:cubicBezTo>
                  <a:cubicBezTo>
                    <a:pt x="24451" y="860"/>
                    <a:pt x="20557" y="1"/>
                    <a:pt x="166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9"/>
            <p:cNvSpPr/>
            <p:nvPr/>
          </p:nvSpPr>
          <p:spPr>
            <a:xfrm>
              <a:off x="4388300" y="2201800"/>
              <a:ext cx="833950" cy="439100"/>
            </a:xfrm>
            <a:custGeom>
              <a:rect b="b" l="l" r="r" t="t"/>
              <a:pathLst>
                <a:path extrusionOk="0" h="17564" w="33358">
                  <a:moveTo>
                    <a:pt x="16667" y="1"/>
                  </a:moveTo>
                  <a:cubicBezTo>
                    <a:pt x="12776" y="1"/>
                    <a:pt x="8890" y="860"/>
                    <a:pt x="5938" y="2578"/>
                  </a:cubicBezTo>
                  <a:cubicBezTo>
                    <a:pt x="1" y="6014"/>
                    <a:pt x="1" y="11584"/>
                    <a:pt x="5938" y="14987"/>
                  </a:cubicBezTo>
                  <a:cubicBezTo>
                    <a:pt x="8907" y="16705"/>
                    <a:pt x="12793" y="17563"/>
                    <a:pt x="16679" y="17563"/>
                  </a:cubicBezTo>
                  <a:cubicBezTo>
                    <a:pt x="20565" y="17563"/>
                    <a:pt x="24451" y="16705"/>
                    <a:pt x="27420" y="14987"/>
                  </a:cubicBezTo>
                  <a:cubicBezTo>
                    <a:pt x="33358" y="11584"/>
                    <a:pt x="33358" y="6014"/>
                    <a:pt x="27420" y="2578"/>
                  </a:cubicBezTo>
                  <a:cubicBezTo>
                    <a:pt x="24451" y="860"/>
                    <a:pt x="20557" y="1"/>
                    <a:pt x="16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9"/>
            <p:cNvSpPr/>
            <p:nvPr/>
          </p:nvSpPr>
          <p:spPr>
            <a:xfrm>
              <a:off x="4669350" y="2328150"/>
              <a:ext cx="266025" cy="140550"/>
            </a:xfrm>
            <a:custGeom>
              <a:rect b="b" l="l" r="r" t="t"/>
              <a:pathLst>
                <a:path extrusionOk="0" h="5622" w="10641">
                  <a:moveTo>
                    <a:pt x="5308" y="1"/>
                  </a:moveTo>
                  <a:cubicBezTo>
                    <a:pt x="4070" y="1"/>
                    <a:pt x="2835" y="276"/>
                    <a:pt x="1901" y="826"/>
                  </a:cubicBezTo>
                  <a:cubicBezTo>
                    <a:pt x="0" y="1927"/>
                    <a:pt x="0" y="3695"/>
                    <a:pt x="1901" y="4796"/>
                  </a:cubicBezTo>
                  <a:cubicBezTo>
                    <a:pt x="2835" y="5346"/>
                    <a:pt x="4078" y="5621"/>
                    <a:pt x="5321" y="5621"/>
                  </a:cubicBezTo>
                  <a:cubicBezTo>
                    <a:pt x="6563" y="5621"/>
                    <a:pt x="7806" y="5346"/>
                    <a:pt x="8740" y="4796"/>
                  </a:cubicBezTo>
                  <a:cubicBezTo>
                    <a:pt x="10641" y="3695"/>
                    <a:pt x="10641" y="1927"/>
                    <a:pt x="8740" y="826"/>
                  </a:cubicBezTo>
                  <a:cubicBezTo>
                    <a:pt x="7789" y="276"/>
                    <a:pt x="6546" y="1"/>
                    <a:pt x="5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9"/>
            <p:cNvSpPr/>
            <p:nvPr/>
          </p:nvSpPr>
          <p:spPr>
            <a:xfrm>
              <a:off x="4661000" y="2223700"/>
              <a:ext cx="285225" cy="207875"/>
            </a:xfrm>
            <a:custGeom>
              <a:rect b="b" l="l" r="r" t="t"/>
              <a:pathLst>
                <a:path extrusionOk="0" h="8315" w="11409">
                  <a:moveTo>
                    <a:pt x="1635" y="1"/>
                  </a:moveTo>
                  <a:cubicBezTo>
                    <a:pt x="0" y="1335"/>
                    <a:pt x="1001" y="5571"/>
                    <a:pt x="2636" y="7239"/>
                  </a:cubicBezTo>
                  <a:lnTo>
                    <a:pt x="2669" y="7272"/>
                  </a:lnTo>
                  <a:lnTo>
                    <a:pt x="2736" y="7339"/>
                  </a:lnTo>
                  <a:cubicBezTo>
                    <a:pt x="2769" y="7372"/>
                    <a:pt x="2836" y="7406"/>
                    <a:pt x="2869" y="7473"/>
                  </a:cubicBezTo>
                  <a:lnTo>
                    <a:pt x="2936" y="7506"/>
                  </a:lnTo>
                  <a:cubicBezTo>
                    <a:pt x="2969" y="7539"/>
                    <a:pt x="3003" y="7573"/>
                    <a:pt x="3036" y="7573"/>
                  </a:cubicBezTo>
                  <a:cubicBezTo>
                    <a:pt x="3103" y="7639"/>
                    <a:pt x="3169" y="7673"/>
                    <a:pt x="3269" y="7739"/>
                  </a:cubicBezTo>
                  <a:cubicBezTo>
                    <a:pt x="4037" y="8123"/>
                    <a:pt x="4879" y="8315"/>
                    <a:pt x="5721" y="8315"/>
                  </a:cubicBezTo>
                  <a:cubicBezTo>
                    <a:pt x="6564" y="8315"/>
                    <a:pt x="7406" y="8123"/>
                    <a:pt x="8173" y="7739"/>
                  </a:cubicBezTo>
                  <a:cubicBezTo>
                    <a:pt x="8240" y="7673"/>
                    <a:pt x="8306" y="7639"/>
                    <a:pt x="8373" y="7606"/>
                  </a:cubicBezTo>
                  <a:lnTo>
                    <a:pt x="8507" y="7506"/>
                  </a:lnTo>
                  <a:lnTo>
                    <a:pt x="8540" y="7473"/>
                  </a:lnTo>
                  <a:lnTo>
                    <a:pt x="8707" y="7339"/>
                  </a:lnTo>
                  <a:lnTo>
                    <a:pt x="8740" y="7272"/>
                  </a:lnTo>
                  <a:lnTo>
                    <a:pt x="8807" y="7239"/>
                  </a:lnTo>
                  <a:cubicBezTo>
                    <a:pt x="10441" y="5538"/>
                    <a:pt x="11409" y="1335"/>
                    <a:pt x="980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9"/>
            <p:cNvSpPr/>
            <p:nvPr/>
          </p:nvSpPr>
          <p:spPr>
            <a:xfrm>
              <a:off x="4672675" y="2190350"/>
              <a:ext cx="262700" cy="138250"/>
            </a:xfrm>
            <a:custGeom>
              <a:rect b="b" l="l" r="r" t="t"/>
              <a:pathLst>
                <a:path extrusionOk="0" h="5530" w="10508">
                  <a:moveTo>
                    <a:pt x="5254" y="0"/>
                  </a:moveTo>
                  <a:cubicBezTo>
                    <a:pt x="4028" y="0"/>
                    <a:pt x="2802" y="267"/>
                    <a:pt x="1868" y="801"/>
                  </a:cubicBezTo>
                  <a:cubicBezTo>
                    <a:pt x="0" y="1902"/>
                    <a:pt x="0" y="3636"/>
                    <a:pt x="1868" y="4704"/>
                  </a:cubicBezTo>
                  <a:cubicBezTo>
                    <a:pt x="2802" y="5254"/>
                    <a:pt x="4028" y="5529"/>
                    <a:pt x="5254" y="5529"/>
                  </a:cubicBezTo>
                  <a:cubicBezTo>
                    <a:pt x="6480" y="5529"/>
                    <a:pt x="7706" y="5254"/>
                    <a:pt x="8640" y="4704"/>
                  </a:cubicBezTo>
                  <a:cubicBezTo>
                    <a:pt x="10508" y="3636"/>
                    <a:pt x="10508" y="1902"/>
                    <a:pt x="8640" y="801"/>
                  </a:cubicBezTo>
                  <a:cubicBezTo>
                    <a:pt x="7706" y="267"/>
                    <a:pt x="6480" y="0"/>
                    <a:pt x="52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9"/>
            <p:cNvSpPr/>
            <p:nvPr/>
          </p:nvSpPr>
          <p:spPr>
            <a:xfrm>
              <a:off x="4724375" y="2217025"/>
              <a:ext cx="159300" cy="84250"/>
            </a:xfrm>
            <a:custGeom>
              <a:rect b="b" l="l" r="r" t="t"/>
              <a:pathLst>
                <a:path extrusionOk="0" h="3370" w="6372">
                  <a:moveTo>
                    <a:pt x="3186" y="1"/>
                  </a:moveTo>
                  <a:cubicBezTo>
                    <a:pt x="2486" y="1"/>
                    <a:pt x="1785" y="167"/>
                    <a:pt x="1135" y="501"/>
                  </a:cubicBezTo>
                  <a:cubicBezTo>
                    <a:pt x="1" y="1168"/>
                    <a:pt x="1" y="2236"/>
                    <a:pt x="1135" y="2869"/>
                  </a:cubicBezTo>
                  <a:cubicBezTo>
                    <a:pt x="1785" y="3203"/>
                    <a:pt x="2486" y="3370"/>
                    <a:pt x="3186" y="3370"/>
                  </a:cubicBezTo>
                  <a:cubicBezTo>
                    <a:pt x="3887" y="3370"/>
                    <a:pt x="4587" y="3203"/>
                    <a:pt x="5238" y="2869"/>
                  </a:cubicBezTo>
                  <a:cubicBezTo>
                    <a:pt x="6372" y="2236"/>
                    <a:pt x="6372" y="1168"/>
                    <a:pt x="5238" y="501"/>
                  </a:cubicBezTo>
                  <a:cubicBezTo>
                    <a:pt x="4587" y="167"/>
                    <a:pt x="3887" y="1"/>
                    <a:pt x="31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9"/>
            <p:cNvSpPr/>
            <p:nvPr/>
          </p:nvSpPr>
          <p:spPr>
            <a:xfrm>
              <a:off x="4735225" y="2245375"/>
              <a:ext cx="137625" cy="55900"/>
            </a:xfrm>
            <a:custGeom>
              <a:rect b="b" l="l" r="r" t="t"/>
              <a:pathLst>
                <a:path extrusionOk="0" h="2236" w="5505">
                  <a:moveTo>
                    <a:pt x="2752" y="1"/>
                  </a:moveTo>
                  <a:cubicBezTo>
                    <a:pt x="2052" y="1"/>
                    <a:pt x="1351" y="168"/>
                    <a:pt x="701" y="501"/>
                  </a:cubicBezTo>
                  <a:cubicBezTo>
                    <a:pt x="401" y="635"/>
                    <a:pt x="167" y="868"/>
                    <a:pt x="0" y="1135"/>
                  </a:cubicBezTo>
                  <a:cubicBezTo>
                    <a:pt x="167" y="1368"/>
                    <a:pt x="401" y="1602"/>
                    <a:pt x="701" y="1735"/>
                  </a:cubicBezTo>
                  <a:cubicBezTo>
                    <a:pt x="1351" y="2069"/>
                    <a:pt x="2052" y="2236"/>
                    <a:pt x="2752" y="2236"/>
                  </a:cubicBezTo>
                  <a:cubicBezTo>
                    <a:pt x="3453" y="2236"/>
                    <a:pt x="4153" y="2069"/>
                    <a:pt x="4804" y="1735"/>
                  </a:cubicBezTo>
                  <a:cubicBezTo>
                    <a:pt x="5071" y="1602"/>
                    <a:pt x="5304" y="1368"/>
                    <a:pt x="5504" y="1135"/>
                  </a:cubicBezTo>
                  <a:cubicBezTo>
                    <a:pt x="5304" y="868"/>
                    <a:pt x="5071" y="635"/>
                    <a:pt x="4804" y="501"/>
                  </a:cubicBezTo>
                  <a:cubicBezTo>
                    <a:pt x="4153" y="168"/>
                    <a:pt x="3453" y="1"/>
                    <a:pt x="27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9"/>
            <p:cNvSpPr/>
            <p:nvPr/>
          </p:nvSpPr>
          <p:spPr>
            <a:xfrm>
              <a:off x="4689350" y="2073925"/>
              <a:ext cx="217675" cy="209250"/>
            </a:xfrm>
            <a:custGeom>
              <a:rect b="b" l="l" r="r" t="t"/>
              <a:pathLst>
                <a:path extrusionOk="0" h="8370" w="8707">
                  <a:moveTo>
                    <a:pt x="5973" y="1"/>
                  </a:moveTo>
                  <a:cubicBezTo>
                    <a:pt x="5647" y="1"/>
                    <a:pt x="5018" y="1255"/>
                    <a:pt x="4737" y="2189"/>
                  </a:cubicBezTo>
                  <a:cubicBezTo>
                    <a:pt x="4470" y="3190"/>
                    <a:pt x="4270" y="3990"/>
                    <a:pt x="4270" y="3990"/>
                  </a:cubicBezTo>
                  <a:cubicBezTo>
                    <a:pt x="4170" y="3223"/>
                    <a:pt x="3970" y="2456"/>
                    <a:pt x="3737" y="1722"/>
                  </a:cubicBezTo>
                  <a:cubicBezTo>
                    <a:pt x="3420" y="829"/>
                    <a:pt x="3153" y="533"/>
                    <a:pt x="2914" y="533"/>
                  </a:cubicBezTo>
                  <a:cubicBezTo>
                    <a:pt x="2876" y="533"/>
                    <a:pt x="2839" y="541"/>
                    <a:pt x="2803" y="554"/>
                  </a:cubicBezTo>
                  <a:cubicBezTo>
                    <a:pt x="2536" y="654"/>
                    <a:pt x="2369" y="1121"/>
                    <a:pt x="2302" y="2489"/>
                  </a:cubicBezTo>
                  <a:cubicBezTo>
                    <a:pt x="2269" y="3156"/>
                    <a:pt x="2302" y="3823"/>
                    <a:pt x="2369" y="4457"/>
                  </a:cubicBezTo>
                  <a:cubicBezTo>
                    <a:pt x="2369" y="4457"/>
                    <a:pt x="1869" y="3890"/>
                    <a:pt x="1302" y="3356"/>
                  </a:cubicBezTo>
                  <a:cubicBezTo>
                    <a:pt x="848" y="2929"/>
                    <a:pt x="544" y="2759"/>
                    <a:pt x="355" y="2759"/>
                  </a:cubicBezTo>
                  <a:cubicBezTo>
                    <a:pt x="308" y="2759"/>
                    <a:pt x="267" y="2769"/>
                    <a:pt x="234" y="2789"/>
                  </a:cubicBezTo>
                  <a:cubicBezTo>
                    <a:pt x="34" y="2923"/>
                    <a:pt x="1" y="3823"/>
                    <a:pt x="968" y="5591"/>
                  </a:cubicBezTo>
                  <a:cubicBezTo>
                    <a:pt x="1435" y="6459"/>
                    <a:pt x="2035" y="7259"/>
                    <a:pt x="2769" y="7960"/>
                  </a:cubicBezTo>
                  <a:cubicBezTo>
                    <a:pt x="2769" y="7960"/>
                    <a:pt x="3377" y="8370"/>
                    <a:pt x="4480" y="8370"/>
                  </a:cubicBezTo>
                  <a:cubicBezTo>
                    <a:pt x="5011" y="8370"/>
                    <a:pt x="5657" y="8275"/>
                    <a:pt x="6405" y="7993"/>
                  </a:cubicBezTo>
                  <a:cubicBezTo>
                    <a:pt x="6972" y="7393"/>
                    <a:pt x="7473" y="6725"/>
                    <a:pt x="7873" y="5992"/>
                  </a:cubicBezTo>
                  <a:cubicBezTo>
                    <a:pt x="8573" y="4791"/>
                    <a:pt x="8707" y="3156"/>
                    <a:pt x="8340" y="2956"/>
                  </a:cubicBezTo>
                  <a:cubicBezTo>
                    <a:pt x="8319" y="2944"/>
                    <a:pt x="8294" y="2939"/>
                    <a:pt x="8266" y="2939"/>
                  </a:cubicBezTo>
                  <a:cubicBezTo>
                    <a:pt x="7812" y="2939"/>
                    <a:pt x="6539" y="4390"/>
                    <a:pt x="6539" y="4390"/>
                  </a:cubicBezTo>
                  <a:cubicBezTo>
                    <a:pt x="6672" y="3690"/>
                    <a:pt x="6705" y="2989"/>
                    <a:pt x="6672" y="2289"/>
                  </a:cubicBezTo>
                  <a:cubicBezTo>
                    <a:pt x="6639" y="1221"/>
                    <a:pt x="6372" y="221"/>
                    <a:pt x="6038" y="21"/>
                  </a:cubicBezTo>
                  <a:cubicBezTo>
                    <a:pt x="6018" y="7"/>
                    <a:pt x="5997" y="1"/>
                    <a:pt x="59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9"/>
            <p:cNvSpPr/>
            <p:nvPr/>
          </p:nvSpPr>
          <p:spPr>
            <a:xfrm>
              <a:off x="1414525" y="3582175"/>
              <a:ext cx="620450" cy="602125"/>
            </a:xfrm>
            <a:custGeom>
              <a:rect b="b" l="l" r="r" t="t"/>
              <a:pathLst>
                <a:path extrusionOk="0" h="24085" w="24818">
                  <a:moveTo>
                    <a:pt x="3503" y="0"/>
                  </a:moveTo>
                  <a:cubicBezTo>
                    <a:pt x="0" y="2903"/>
                    <a:pt x="2102" y="18013"/>
                    <a:pt x="5704" y="21716"/>
                  </a:cubicBezTo>
                  <a:cubicBezTo>
                    <a:pt x="5738" y="21749"/>
                    <a:pt x="5771" y="21783"/>
                    <a:pt x="5804" y="21816"/>
                  </a:cubicBezTo>
                  <a:lnTo>
                    <a:pt x="5904" y="21916"/>
                  </a:lnTo>
                  <a:cubicBezTo>
                    <a:pt x="6004" y="22016"/>
                    <a:pt x="6138" y="22116"/>
                    <a:pt x="6238" y="22216"/>
                  </a:cubicBezTo>
                  <a:cubicBezTo>
                    <a:pt x="6271" y="22250"/>
                    <a:pt x="6305" y="22283"/>
                    <a:pt x="6338" y="22283"/>
                  </a:cubicBezTo>
                  <a:cubicBezTo>
                    <a:pt x="6405" y="22350"/>
                    <a:pt x="6505" y="22416"/>
                    <a:pt x="6605" y="22483"/>
                  </a:cubicBezTo>
                  <a:cubicBezTo>
                    <a:pt x="6705" y="22550"/>
                    <a:pt x="6905" y="22717"/>
                    <a:pt x="7072" y="22783"/>
                  </a:cubicBezTo>
                  <a:cubicBezTo>
                    <a:pt x="8540" y="23651"/>
                    <a:pt x="10474" y="24084"/>
                    <a:pt x="12409" y="24084"/>
                  </a:cubicBezTo>
                  <a:cubicBezTo>
                    <a:pt x="14344" y="24084"/>
                    <a:pt x="16278" y="23651"/>
                    <a:pt x="17746" y="22783"/>
                  </a:cubicBezTo>
                  <a:cubicBezTo>
                    <a:pt x="17913" y="22717"/>
                    <a:pt x="18080" y="22617"/>
                    <a:pt x="18213" y="22483"/>
                  </a:cubicBezTo>
                  <a:cubicBezTo>
                    <a:pt x="18313" y="22416"/>
                    <a:pt x="18380" y="22383"/>
                    <a:pt x="18480" y="22316"/>
                  </a:cubicBezTo>
                  <a:lnTo>
                    <a:pt x="18580" y="22216"/>
                  </a:lnTo>
                  <a:cubicBezTo>
                    <a:pt x="18680" y="22116"/>
                    <a:pt x="18780" y="22016"/>
                    <a:pt x="18880" y="21949"/>
                  </a:cubicBezTo>
                  <a:lnTo>
                    <a:pt x="19047" y="21783"/>
                  </a:lnTo>
                  <a:lnTo>
                    <a:pt x="19114" y="21716"/>
                  </a:lnTo>
                  <a:cubicBezTo>
                    <a:pt x="22716" y="18013"/>
                    <a:pt x="24818" y="2936"/>
                    <a:pt x="2131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9"/>
            <p:cNvSpPr/>
            <p:nvPr/>
          </p:nvSpPr>
          <p:spPr>
            <a:xfrm>
              <a:off x="1439525" y="3508275"/>
              <a:ext cx="570450" cy="304300"/>
            </a:xfrm>
            <a:custGeom>
              <a:rect b="b" l="l" r="r" t="t"/>
              <a:pathLst>
                <a:path extrusionOk="0" h="12172" w="22818">
                  <a:moveTo>
                    <a:pt x="11381" y="0"/>
                  </a:moveTo>
                  <a:cubicBezTo>
                    <a:pt x="8722" y="0"/>
                    <a:pt x="6065" y="592"/>
                    <a:pt x="4037" y="1789"/>
                  </a:cubicBezTo>
                  <a:cubicBezTo>
                    <a:pt x="1" y="4157"/>
                    <a:pt x="1" y="8027"/>
                    <a:pt x="4037" y="10395"/>
                  </a:cubicBezTo>
                  <a:cubicBezTo>
                    <a:pt x="6072" y="11579"/>
                    <a:pt x="8740" y="12171"/>
                    <a:pt x="11409" y="12171"/>
                  </a:cubicBezTo>
                  <a:cubicBezTo>
                    <a:pt x="14078" y="12171"/>
                    <a:pt x="16746" y="11579"/>
                    <a:pt x="18781" y="10395"/>
                  </a:cubicBezTo>
                  <a:cubicBezTo>
                    <a:pt x="22817" y="8027"/>
                    <a:pt x="22817" y="4157"/>
                    <a:pt x="18781" y="1789"/>
                  </a:cubicBezTo>
                  <a:cubicBezTo>
                    <a:pt x="16739" y="601"/>
                    <a:pt x="14059" y="0"/>
                    <a:pt x="113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9"/>
            <p:cNvSpPr/>
            <p:nvPr/>
          </p:nvSpPr>
          <p:spPr>
            <a:xfrm>
              <a:off x="1515425" y="3548200"/>
              <a:ext cx="418650" cy="223300"/>
            </a:xfrm>
            <a:custGeom>
              <a:rect b="b" l="l" r="r" t="t"/>
              <a:pathLst>
                <a:path extrusionOk="0" h="8932" w="16746">
                  <a:moveTo>
                    <a:pt x="8360" y="0"/>
                  </a:moveTo>
                  <a:cubicBezTo>
                    <a:pt x="6405" y="0"/>
                    <a:pt x="4453" y="442"/>
                    <a:pt x="2969" y="1326"/>
                  </a:cubicBezTo>
                  <a:cubicBezTo>
                    <a:pt x="0" y="3061"/>
                    <a:pt x="0" y="5896"/>
                    <a:pt x="2969" y="7631"/>
                  </a:cubicBezTo>
                  <a:cubicBezTo>
                    <a:pt x="4453" y="8498"/>
                    <a:pt x="6413" y="8932"/>
                    <a:pt x="8373" y="8932"/>
                  </a:cubicBezTo>
                  <a:cubicBezTo>
                    <a:pt x="10333" y="8932"/>
                    <a:pt x="12292" y="8498"/>
                    <a:pt x="13777" y="7631"/>
                  </a:cubicBezTo>
                  <a:cubicBezTo>
                    <a:pt x="16746" y="5896"/>
                    <a:pt x="16746" y="3061"/>
                    <a:pt x="13777" y="1326"/>
                  </a:cubicBezTo>
                  <a:cubicBezTo>
                    <a:pt x="12276" y="442"/>
                    <a:pt x="10316" y="0"/>
                    <a:pt x="8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9"/>
            <p:cNvSpPr/>
            <p:nvPr/>
          </p:nvSpPr>
          <p:spPr>
            <a:xfrm>
              <a:off x="1544600" y="3623025"/>
              <a:ext cx="360300" cy="149100"/>
            </a:xfrm>
            <a:custGeom>
              <a:rect b="b" l="l" r="r" t="t"/>
              <a:pathLst>
                <a:path extrusionOk="0" h="5964" w="14412">
                  <a:moveTo>
                    <a:pt x="7206" y="1"/>
                  </a:moveTo>
                  <a:cubicBezTo>
                    <a:pt x="5246" y="1"/>
                    <a:pt x="3286" y="435"/>
                    <a:pt x="1802" y="1302"/>
                  </a:cubicBezTo>
                  <a:cubicBezTo>
                    <a:pt x="1068" y="1702"/>
                    <a:pt x="468" y="2303"/>
                    <a:pt x="1" y="2970"/>
                  </a:cubicBezTo>
                  <a:cubicBezTo>
                    <a:pt x="468" y="3670"/>
                    <a:pt x="1068" y="4237"/>
                    <a:pt x="1802" y="4638"/>
                  </a:cubicBezTo>
                  <a:cubicBezTo>
                    <a:pt x="3286" y="5522"/>
                    <a:pt x="5246" y="5964"/>
                    <a:pt x="7206" y="5964"/>
                  </a:cubicBezTo>
                  <a:cubicBezTo>
                    <a:pt x="9166" y="5964"/>
                    <a:pt x="11125" y="5522"/>
                    <a:pt x="12610" y="4638"/>
                  </a:cubicBezTo>
                  <a:cubicBezTo>
                    <a:pt x="13344" y="4237"/>
                    <a:pt x="13944" y="3670"/>
                    <a:pt x="14411" y="2970"/>
                  </a:cubicBezTo>
                  <a:cubicBezTo>
                    <a:pt x="13944" y="2269"/>
                    <a:pt x="13344" y="1702"/>
                    <a:pt x="12610" y="1302"/>
                  </a:cubicBezTo>
                  <a:cubicBezTo>
                    <a:pt x="11125" y="435"/>
                    <a:pt x="9166" y="1"/>
                    <a:pt x="7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9"/>
            <p:cNvSpPr/>
            <p:nvPr/>
          </p:nvSpPr>
          <p:spPr>
            <a:xfrm>
              <a:off x="1356975" y="3078475"/>
              <a:ext cx="467725" cy="607225"/>
            </a:xfrm>
            <a:custGeom>
              <a:rect b="b" l="l" r="r" t="t"/>
              <a:pathLst>
                <a:path extrusionOk="0" h="24289" w="18709">
                  <a:moveTo>
                    <a:pt x="1835" y="1"/>
                  </a:moveTo>
                  <a:cubicBezTo>
                    <a:pt x="1668" y="901"/>
                    <a:pt x="1502" y="1735"/>
                    <a:pt x="1235" y="2603"/>
                  </a:cubicBezTo>
                  <a:cubicBezTo>
                    <a:pt x="901" y="3570"/>
                    <a:pt x="634" y="4537"/>
                    <a:pt x="401" y="5538"/>
                  </a:cubicBezTo>
                  <a:cubicBezTo>
                    <a:pt x="201" y="6138"/>
                    <a:pt x="201" y="6772"/>
                    <a:pt x="367" y="7373"/>
                  </a:cubicBezTo>
                  <a:cubicBezTo>
                    <a:pt x="534" y="7840"/>
                    <a:pt x="868" y="8273"/>
                    <a:pt x="1335" y="8540"/>
                  </a:cubicBezTo>
                  <a:cubicBezTo>
                    <a:pt x="1735" y="8840"/>
                    <a:pt x="2169" y="9074"/>
                    <a:pt x="2602" y="9341"/>
                  </a:cubicBezTo>
                  <a:cubicBezTo>
                    <a:pt x="2802" y="9441"/>
                    <a:pt x="2969" y="9641"/>
                    <a:pt x="3003" y="9908"/>
                  </a:cubicBezTo>
                  <a:cubicBezTo>
                    <a:pt x="3003" y="10075"/>
                    <a:pt x="2903" y="10241"/>
                    <a:pt x="2736" y="10308"/>
                  </a:cubicBezTo>
                  <a:cubicBezTo>
                    <a:pt x="2618" y="10347"/>
                    <a:pt x="2513" y="10363"/>
                    <a:pt x="2412" y="10363"/>
                  </a:cubicBezTo>
                  <a:cubicBezTo>
                    <a:pt x="2340" y="10363"/>
                    <a:pt x="2271" y="10355"/>
                    <a:pt x="2202" y="10341"/>
                  </a:cubicBezTo>
                  <a:cubicBezTo>
                    <a:pt x="1980" y="10320"/>
                    <a:pt x="1749" y="10299"/>
                    <a:pt x="1524" y="10299"/>
                  </a:cubicBezTo>
                  <a:cubicBezTo>
                    <a:pt x="1039" y="10299"/>
                    <a:pt x="585" y="10398"/>
                    <a:pt x="334" y="10808"/>
                  </a:cubicBezTo>
                  <a:cubicBezTo>
                    <a:pt x="0" y="11275"/>
                    <a:pt x="0" y="12143"/>
                    <a:pt x="134" y="12776"/>
                  </a:cubicBezTo>
                  <a:cubicBezTo>
                    <a:pt x="301" y="13811"/>
                    <a:pt x="768" y="14811"/>
                    <a:pt x="1468" y="15612"/>
                  </a:cubicBezTo>
                  <a:cubicBezTo>
                    <a:pt x="2469" y="16646"/>
                    <a:pt x="3937" y="16679"/>
                    <a:pt x="5071" y="17446"/>
                  </a:cubicBezTo>
                  <a:cubicBezTo>
                    <a:pt x="4937" y="18114"/>
                    <a:pt x="4137" y="18247"/>
                    <a:pt x="3803" y="18814"/>
                  </a:cubicBezTo>
                  <a:cubicBezTo>
                    <a:pt x="3503" y="19381"/>
                    <a:pt x="3570" y="20082"/>
                    <a:pt x="3970" y="20615"/>
                  </a:cubicBezTo>
                  <a:cubicBezTo>
                    <a:pt x="4670" y="21750"/>
                    <a:pt x="6105" y="22417"/>
                    <a:pt x="7206" y="22884"/>
                  </a:cubicBezTo>
                  <a:cubicBezTo>
                    <a:pt x="8770" y="23586"/>
                    <a:pt x="10519" y="24289"/>
                    <a:pt x="11982" y="24289"/>
                  </a:cubicBezTo>
                  <a:cubicBezTo>
                    <a:pt x="12047" y="24289"/>
                    <a:pt x="12112" y="24288"/>
                    <a:pt x="12176" y="24285"/>
                  </a:cubicBezTo>
                  <a:cubicBezTo>
                    <a:pt x="12309" y="24285"/>
                    <a:pt x="13243" y="24185"/>
                    <a:pt x="13377" y="24151"/>
                  </a:cubicBezTo>
                  <a:cubicBezTo>
                    <a:pt x="14978" y="23551"/>
                    <a:pt x="16112" y="22283"/>
                    <a:pt x="17079" y="20782"/>
                  </a:cubicBezTo>
                  <a:cubicBezTo>
                    <a:pt x="17913" y="19481"/>
                    <a:pt x="18547" y="17046"/>
                    <a:pt x="18680" y="15412"/>
                  </a:cubicBezTo>
                  <a:cubicBezTo>
                    <a:pt x="18708" y="14914"/>
                    <a:pt x="18575" y="12768"/>
                    <a:pt x="17808" y="12768"/>
                  </a:cubicBezTo>
                  <a:cubicBezTo>
                    <a:pt x="17649" y="12768"/>
                    <a:pt x="17463" y="12859"/>
                    <a:pt x="17246" y="13077"/>
                  </a:cubicBezTo>
                  <a:lnTo>
                    <a:pt x="16179" y="14177"/>
                  </a:lnTo>
                  <a:cubicBezTo>
                    <a:pt x="16612" y="12743"/>
                    <a:pt x="17079" y="11275"/>
                    <a:pt x="16979" y="9741"/>
                  </a:cubicBezTo>
                  <a:cubicBezTo>
                    <a:pt x="16946" y="8740"/>
                    <a:pt x="16612" y="7773"/>
                    <a:pt x="16045" y="6972"/>
                  </a:cubicBezTo>
                  <a:cubicBezTo>
                    <a:pt x="15244" y="5963"/>
                    <a:pt x="14443" y="5482"/>
                    <a:pt x="13970" y="5482"/>
                  </a:cubicBezTo>
                  <a:cubicBezTo>
                    <a:pt x="13912" y="5482"/>
                    <a:pt x="13858" y="5490"/>
                    <a:pt x="13810" y="5505"/>
                  </a:cubicBezTo>
                  <a:cubicBezTo>
                    <a:pt x="13644" y="5605"/>
                    <a:pt x="13510" y="5771"/>
                    <a:pt x="13410" y="5938"/>
                  </a:cubicBezTo>
                  <a:lnTo>
                    <a:pt x="12243" y="7639"/>
                  </a:lnTo>
                  <a:cubicBezTo>
                    <a:pt x="12176" y="7706"/>
                    <a:pt x="12142" y="7773"/>
                    <a:pt x="12076" y="7806"/>
                  </a:cubicBezTo>
                  <a:cubicBezTo>
                    <a:pt x="12031" y="7831"/>
                    <a:pt x="11997" y="7842"/>
                    <a:pt x="11971" y="7842"/>
                  </a:cubicBezTo>
                  <a:cubicBezTo>
                    <a:pt x="11822" y="7842"/>
                    <a:pt x="11947" y="7491"/>
                    <a:pt x="11976" y="7406"/>
                  </a:cubicBezTo>
                  <a:cubicBezTo>
                    <a:pt x="12076" y="7206"/>
                    <a:pt x="12142" y="7006"/>
                    <a:pt x="12209" y="6839"/>
                  </a:cubicBezTo>
                  <a:cubicBezTo>
                    <a:pt x="12309" y="6405"/>
                    <a:pt x="12309" y="5938"/>
                    <a:pt x="12243" y="5471"/>
                  </a:cubicBezTo>
                  <a:cubicBezTo>
                    <a:pt x="11876" y="3870"/>
                    <a:pt x="10141" y="2736"/>
                    <a:pt x="8873" y="2102"/>
                  </a:cubicBezTo>
                  <a:cubicBezTo>
                    <a:pt x="6672" y="968"/>
                    <a:pt x="4203" y="67"/>
                    <a:pt x="18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9"/>
            <p:cNvSpPr/>
            <p:nvPr/>
          </p:nvSpPr>
          <p:spPr>
            <a:xfrm>
              <a:off x="1356975" y="3078475"/>
              <a:ext cx="467725" cy="607225"/>
            </a:xfrm>
            <a:custGeom>
              <a:rect b="b" l="l" r="r" t="t"/>
              <a:pathLst>
                <a:path extrusionOk="0" h="24289" w="18709">
                  <a:moveTo>
                    <a:pt x="1835" y="1"/>
                  </a:moveTo>
                  <a:cubicBezTo>
                    <a:pt x="1668" y="901"/>
                    <a:pt x="1502" y="1735"/>
                    <a:pt x="1235" y="2603"/>
                  </a:cubicBezTo>
                  <a:cubicBezTo>
                    <a:pt x="901" y="3570"/>
                    <a:pt x="634" y="4537"/>
                    <a:pt x="401" y="5538"/>
                  </a:cubicBezTo>
                  <a:cubicBezTo>
                    <a:pt x="201" y="6138"/>
                    <a:pt x="201" y="6772"/>
                    <a:pt x="367" y="7373"/>
                  </a:cubicBezTo>
                  <a:cubicBezTo>
                    <a:pt x="534" y="7840"/>
                    <a:pt x="868" y="8273"/>
                    <a:pt x="1335" y="8540"/>
                  </a:cubicBezTo>
                  <a:cubicBezTo>
                    <a:pt x="1735" y="8840"/>
                    <a:pt x="2169" y="9074"/>
                    <a:pt x="2602" y="9341"/>
                  </a:cubicBezTo>
                  <a:cubicBezTo>
                    <a:pt x="2802" y="9441"/>
                    <a:pt x="2969" y="9641"/>
                    <a:pt x="3003" y="9908"/>
                  </a:cubicBezTo>
                  <a:cubicBezTo>
                    <a:pt x="3003" y="10075"/>
                    <a:pt x="2903" y="10241"/>
                    <a:pt x="2736" y="10308"/>
                  </a:cubicBezTo>
                  <a:cubicBezTo>
                    <a:pt x="2618" y="10347"/>
                    <a:pt x="2513" y="10363"/>
                    <a:pt x="2412" y="10363"/>
                  </a:cubicBezTo>
                  <a:cubicBezTo>
                    <a:pt x="2340" y="10363"/>
                    <a:pt x="2271" y="10355"/>
                    <a:pt x="2202" y="10341"/>
                  </a:cubicBezTo>
                  <a:cubicBezTo>
                    <a:pt x="1980" y="10320"/>
                    <a:pt x="1749" y="10299"/>
                    <a:pt x="1524" y="10299"/>
                  </a:cubicBezTo>
                  <a:cubicBezTo>
                    <a:pt x="1039" y="10299"/>
                    <a:pt x="585" y="10398"/>
                    <a:pt x="334" y="10808"/>
                  </a:cubicBezTo>
                  <a:cubicBezTo>
                    <a:pt x="0" y="11275"/>
                    <a:pt x="0" y="12143"/>
                    <a:pt x="134" y="12776"/>
                  </a:cubicBezTo>
                  <a:cubicBezTo>
                    <a:pt x="301" y="13811"/>
                    <a:pt x="768" y="14811"/>
                    <a:pt x="1468" y="15612"/>
                  </a:cubicBezTo>
                  <a:cubicBezTo>
                    <a:pt x="2469" y="16646"/>
                    <a:pt x="3937" y="16679"/>
                    <a:pt x="5071" y="17446"/>
                  </a:cubicBezTo>
                  <a:cubicBezTo>
                    <a:pt x="4937" y="18114"/>
                    <a:pt x="4137" y="18247"/>
                    <a:pt x="3803" y="18814"/>
                  </a:cubicBezTo>
                  <a:cubicBezTo>
                    <a:pt x="3503" y="19381"/>
                    <a:pt x="3570" y="20082"/>
                    <a:pt x="3970" y="20615"/>
                  </a:cubicBezTo>
                  <a:cubicBezTo>
                    <a:pt x="4670" y="21750"/>
                    <a:pt x="6105" y="22417"/>
                    <a:pt x="7206" y="22884"/>
                  </a:cubicBezTo>
                  <a:cubicBezTo>
                    <a:pt x="8770" y="23586"/>
                    <a:pt x="10519" y="24289"/>
                    <a:pt x="11982" y="24289"/>
                  </a:cubicBezTo>
                  <a:cubicBezTo>
                    <a:pt x="12047" y="24289"/>
                    <a:pt x="12112" y="24288"/>
                    <a:pt x="12176" y="24285"/>
                  </a:cubicBezTo>
                  <a:cubicBezTo>
                    <a:pt x="12309" y="24285"/>
                    <a:pt x="13243" y="24185"/>
                    <a:pt x="13377" y="24151"/>
                  </a:cubicBezTo>
                  <a:cubicBezTo>
                    <a:pt x="14978" y="23551"/>
                    <a:pt x="16112" y="22283"/>
                    <a:pt x="17079" y="20782"/>
                  </a:cubicBezTo>
                  <a:cubicBezTo>
                    <a:pt x="17913" y="19481"/>
                    <a:pt x="18547" y="17046"/>
                    <a:pt x="18680" y="15412"/>
                  </a:cubicBezTo>
                  <a:cubicBezTo>
                    <a:pt x="18708" y="14914"/>
                    <a:pt x="18575" y="12768"/>
                    <a:pt x="17808" y="12768"/>
                  </a:cubicBezTo>
                  <a:cubicBezTo>
                    <a:pt x="17649" y="12768"/>
                    <a:pt x="17463" y="12859"/>
                    <a:pt x="17246" y="13077"/>
                  </a:cubicBezTo>
                  <a:lnTo>
                    <a:pt x="16179" y="14177"/>
                  </a:lnTo>
                  <a:cubicBezTo>
                    <a:pt x="16612" y="12743"/>
                    <a:pt x="17079" y="11275"/>
                    <a:pt x="16979" y="9741"/>
                  </a:cubicBezTo>
                  <a:cubicBezTo>
                    <a:pt x="16946" y="8740"/>
                    <a:pt x="16612" y="7773"/>
                    <a:pt x="16045" y="6972"/>
                  </a:cubicBezTo>
                  <a:cubicBezTo>
                    <a:pt x="15244" y="5963"/>
                    <a:pt x="14443" y="5482"/>
                    <a:pt x="13970" y="5482"/>
                  </a:cubicBezTo>
                  <a:cubicBezTo>
                    <a:pt x="13912" y="5482"/>
                    <a:pt x="13858" y="5490"/>
                    <a:pt x="13810" y="5505"/>
                  </a:cubicBezTo>
                  <a:cubicBezTo>
                    <a:pt x="13644" y="5605"/>
                    <a:pt x="13510" y="5771"/>
                    <a:pt x="13410" y="5938"/>
                  </a:cubicBezTo>
                  <a:lnTo>
                    <a:pt x="12243" y="7639"/>
                  </a:lnTo>
                  <a:cubicBezTo>
                    <a:pt x="12176" y="7706"/>
                    <a:pt x="12142" y="7773"/>
                    <a:pt x="12076" y="7806"/>
                  </a:cubicBezTo>
                  <a:cubicBezTo>
                    <a:pt x="12031" y="7831"/>
                    <a:pt x="11997" y="7842"/>
                    <a:pt x="11971" y="7842"/>
                  </a:cubicBezTo>
                  <a:cubicBezTo>
                    <a:pt x="11822" y="7842"/>
                    <a:pt x="11947" y="7491"/>
                    <a:pt x="11976" y="7406"/>
                  </a:cubicBezTo>
                  <a:cubicBezTo>
                    <a:pt x="12076" y="7206"/>
                    <a:pt x="12142" y="7006"/>
                    <a:pt x="12209" y="6839"/>
                  </a:cubicBezTo>
                  <a:cubicBezTo>
                    <a:pt x="12309" y="6405"/>
                    <a:pt x="12309" y="5938"/>
                    <a:pt x="12243" y="5471"/>
                  </a:cubicBezTo>
                  <a:cubicBezTo>
                    <a:pt x="11876" y="3870"/>
                    <a:pt x="10141" y="2736"/>
                    <a:pt x="8873" y="2102"/>
                  </a:cubicBezTo>
                  <a:cubicBezTo>
                    <a:pt x="6672" y="968"/>
                    <a:pt x="4203" y="67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9"/>
            <p:cNvSpPr/>
            <p:nvPr/>
          </p:nvSpPr>
          <p:spPr>
            <a:xfrm>
              <a:off x="1448700" y="3121425"/>
              <a:ext cx="271050" cy="557500"/>
            </a:xfrm>
            <a:custGeom>
              <a:rect b="b" l="l" r="r" t="t"/>
              <a:pathLst>
                <a:path extrusionOk="0" h="22300" w="10842">
                  <a:moveTo>
                    <a:pt x="201" y="1"/>
                  </a:moveTo>
                  <a:cubicBezTo>
                    <a:pt x="151" y="1"/>
                    <a:pt x="101" y="17"/>
                    <a:pt x="67" y="51"/>
                  </a:cubicBezTo>
                  <a:cubicBezTo>
                    <a:pt x="1" y="151"/>
                    <a:pt x="34" y="284"/>
                    <a:pt x="101" y="351"/>
                  </a:cubicBezTo>
                  <a:cubicBezTo>
                    <a:pt x="2036" y="2185"/>
                    <a:pt x="5405" y="8056"/>
                    <a:pt x="7439" y="13827"/>
                  </a:cubicBezTo>
                  <a:cubicBezTo>
                    <a:pt x="5544" y="12285"/>
                    <a:pt x="3186" y="11455"/>
                    <a:pt x="780" y="11455"/>
                  </a:cubicBezTo>
                  <a:cubicBezTo>
                    <a:pt x="687" y="11455"/>
                    <a:pt x="594" y="11456"/>
                    <a:pt x="501" y="11459"/>
                  </a:cubicBezTo>
                  <a:cubicBezTo>
                    <a:pt x="401" y="11459"/>
                    <a:pt x="334" y="11559"/>
                    <a:pt x="368" y="11659"/>
                  </a:cubicBezTo>
                  <a:cubicBezTo>
                    <a:pt x="368" y="11726"/>
                    <a:pt x="434" y="11826"/>
                    <a:pt x="501" y="11859"/>
                  </a:cubicBezTo>
                  <a:lnTo>
                    <a:pt x="601" y="11859"/>
                  </a:lnTo>
                  <a:cubicBezTo>
                    <a:pt x="607" y="11859"/>
                    <a:pt x="734" y="11848"/>
                    <a:pt x="957" y="11848"/>
                  </a:cubicBezTo>
                  <a:cubicBezTo>
                    <a:pt x="1951" y="11848"/>
                    <a:pt x="4867" y="12070"/>
                    <a:pt x="7673" y="14494"/>
                  </a:cubicBezTo>
                  <a:cubicBezTo>
                    <a:pt x="8607" y="17230"/>
                    <a:pt x="9207" y="19898"/>
                    <a:pt x="9174" y="22066"/>
                  </a:cubicBezTo>
                  <a:cubicBezTo>
                    <a:pt x="9174" y="22133"/>
                    <a:pt x="9207" y="22233"/>
                    <a:pt x="9274" y="22267"/>
                  </a:cubicBezTo>
                  <a:cubicBezTo>
                    <a:pt x="9274" y="22267"/>
                    <a:pt x="9307" y="22300"/>
                    <a:pt x="9341" y="22300"/>
                  </a:cubicBezTo>
                  <a:cubicBezTo>
                    <a:pt x="9441" y="22300"/>
                    <a:pt x="9541" y="22200"/>
                    <a:pt x="9541" y="22100"/>
                  </a:cubicBezTo>
                  <a:cubicBezTo>
                    <a:pt x="9574" y="19898"/>
                    <a:pt x="8940" y="17163"/>
                    <a:pt x="8006" y="14394"/>
                  </a:cubicBezTo>
                  <a:cubicBezTo>
                    <a:pt x="8407" y="11992"/>
                    <a:pt x="9341" y="9691"/>
                    <a:pt x="10742" y="7689"/>
                  </a:cubicBezTo>
                  <a:lnTo>
                    <a:pt x="10775" y="7656"/>
                  </a:lnTo>
                  <a:cubicBezTo>
                    <a:pt x="10842" y="7556"/>
                    <a:pt x="10808" y="7423"/>
                    <a:pt x="10742" y="7356"/>
                  </a:cubicBezTo>
                  <a:cubicBezTo>
                    <a:pt x="10716" y="7330"/>
                    <a:pt x="10681" y="7319"/>
                    <a:pt x="10644" y="7319"/>
                  </a:cubicBezTo>
                  <a:cubicBezTo>
                    <a:pt x="10583" y="7319"/>
                    <a:pt x="10516" y="7348"/>
                    <a:pt x="10475" y="7389"/>
                  </a:cubicBezTo>
                  <a:lnTo>
                    <a:pt x="10475" y="7456"/>
                  </a:lnTo>
                  <a:cubicBezTo>
                    <a:pt x="9141" y="9324"/>
                    <a:pt x="8240" y="11459"/>
                    <a:pt x="7773" y="13694"/>
                  </a:cubicBezTo>
                  <a:cubicBezTo>
                    <a:pt x="5671" y="7856"/>
                    <a:pt x="2302" y="1885"/>
                    <a:pt x="334" y="51"/>
                  </a:cubicBezTo>
                  <a:cubicBezTo>
                    <a:pt x="301" y="17"/>
                    <a:pt x="251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9"/>
            <p:cNvSpPr/>
            <p:nvPr/>
          </p:nvSpPr>
          <p:spPr>
            <a:xfrm>
              <a:off x="1589950" y="3247600"/>
              <a:ext cx="420850" cy="475525"/>
            </a:xfrm>
            <a:custGeom>
              <a:rect b="b" l="l" r="r" t="t"/>
              <a:pathLst>
                <a:path extrusionOk="0" h="19021" w="16834">
                  <a:moveTo>
                    <a:pt x="14640" y="0"/>
                  </a:moveTo>
                  <a:cubicBezTo>
                    <a:pt x="12654" y="0"/>
                    <a:pt x="10652" y="400"/>
                    <a:pt x="8794" y="1175"/>
                  </a:cubicBezTo>
                  <a:cubicBezTo>
                    <a:pt x="7694" y="1575"/>
                    <a:pt x="6126" y="2409"/>
                    <a:pt x="5826" y="3676"/>
                  </a:cubicBezTo>
                  <a:cubicBezTo>
                    <a:pt x="5726" y="4043"/>
                    <a:pt x="5759" y="4410"/>
                    <a:pt x="5859" y="4777"/>
                  </a:cubicBezTo>
                  <a:cubicBezTo>
                    <a:pt x="5892" y="4944"/>
                    <a:pt x="5959" y="5077"/>
                    <a:pt x="6059" y="5244"/>
                  </a:cubicBezTo>
                  <a:cubicBezTo>
                    <a:pt x="6087" y="5329"/>
                    <a:pt x="6212" y="5607"/>
                    <a:pt x="6085" y="5607"/>
                  </a:cubicBezTo>
                  <a:cubicBezTo>
                    <a:pt x="6063" y="5607"/>
                    <a:pt x="6033" y="5598"/>
                    <a:pt x="5992" y="5578"/>
                  </a:cubicBezTo>
                  <a:cubicBezTo>
                    <a:pt x="5926" y="5544"/>
                    <a:pt x="5859" y="5478"/>
                    <a:pt x="5826" y="5444"/>
                  </a:cubicBezTo>
                  <a:lnTo>
                    <a:pt x="4758" y="3943"/>
                  </a:lnTo>
                  <a:cubicBezTo>
                    <a:pt x="4658" y="3810"/>
                    <a:pt x="4525" y="3676"/>
                    <a:pt x="4391" y="3576"/>
                  </a:cubicBezTo>
                  <a:cubicBezTo>
                    <a:pt x="4333" y="3555"/>
                    <a:pt x="4262" y="3544"/>
                    <a:pt x="4182" y="3544"/>
                  </a:cubicBezTo>
                  <a:cubicBezTo>
                    <a:pt x="3760" y="3544"/>
                    <a:pt x="3063" y="3853"/>
                    <a:pt x="2390" y="4610"/>
                  </a:cubicBezTo>
                  <a:cubicBezTo>
                    <a:pt x="1856" y="5211"/>
                    <a:pt x="1556" y="5978"/>
                    <a:pt x="1523" y="6779"/>
                  </a:cubicBezTo>
                  <a:cubicBezTo>
                    <a:pt x="1456" y="8013"/>
                    <a:pt x="1856" y="9247"/>
                    <a:pt x="2256" y="10415"/>
                  </a:cubicBezTo>
                  <a:lnTo>
                    <a:pt x="1289" y="9447"/>
                  </a:lnTo>
                  <a:cubicBezTo>
                    <a:pt x="1088" y="9246"/>
                    <a:pt x="916" y="9162"/>
                    <a:pt x="771" y="9162"/>
                  </a:cubicBezTo>
                  <a:cubicBezTo>
                    <a:pt x="124" y="9162"/>
                    <a:pt x="0" y="10840"/>
                    <a:pt x="55" y="11249"/>
                  </a:cubicBezTo>
                  <a:cubicBezTo>
                    <a:pt x="222" y="12850"/>
                    <a:pt x="722" y="14384"/>
                    <a:pt x="1523" y="15752"/>
                  </a:cubicBezTo>
                  <a:cubicBezTo>
                    <a:pt x="2390" y="17053"/>
                    <a:pt x="3391" y="18154"/>
                    <a:pt x="4858" y="18754"/>
                  </a:cubicBezTo>
                  <a:cubicBezTo>
                    <a:pt x="4958" y="18821"/>
                    <a:pt x="5826" y="18954"/>
                    <a:pt x="5926" y="18987"/>
                  </a:cubicBezTo>
                  <a:cubicBezTo>
                    <a:pt x="6105" y="19010"/>
                    <a:pt x="6291" y="19020"/>
                    <a:pt x="6481" y="19020"/>
                  </a:cubicBezTo>
                  <a:cubicBezTo>
                    <a:pt x="7705" y="19020"/>
                    <a:pt x="9125" y="18591"/>
                    <a:pt x="10396" y="18187"/>
                  </a:cubicBezTo>
                  <a:cubicBezTo>
                    <a:pt x="11363" y="17887"/>
                    <a:pt x="12664" y="17453"/>
                    <a:pt x="13298" y="16619"/>
                  </a:cubicBezTo>
                  <a:cubicBezTo>
                    <a:pt x="13631" y="16185"/>
                    <a:pt x="13698" y="15618"/>
                    <a:pt x="13431" y="15118"/>
                  </a:cubicBezTo>
                  <a:cubicBezTo>
                    <a:pt x="13131" y="14651"/>
                    <a:pt x="12430" y="14484"/>
                    <a:pt x="12264" y="13917"/>
                  </a:cubicBezTo>
                  <a:cubicBezTo>
                    <a:pt x="13298" y="13383"/>
                    <a:pt x="14632" y="13483"/>
                    <a:pt x="15499" y="12716"/>
                  </a:cubicBezTo>
                  <a:cubicBezTo>
                    <a:pt x="16133" y="12116"/>
                    <a:pt x="16533" y="11349"/>
                    <a:pt x="16700" y="10515"/>
                  </a:cubicBezTo>
                  <a:cubicBezTo>
                    <a:pt x="16833" y="9948"/>
                    <a:pt x="16767" y="9381"/>
                    <a:pt x="16500" y="8880"/>
                  </a:cubicBezTo>
                  <a:cubicBezTo>
                    <a:pt x="16166" y="8380"/>
                    <a:pt x="15432" y="8380"/>
                    <a:pt x="14832" y="8380"/>
                  </a:cubicBezTo>
                  <a:cubicBezTo>
                    <a:pt x="14665" y="8380"/>
                    <a:pt x="14498" y="8380"/>
                    <a:pt x="14365" y="8313"/>
                  </a:cubicBezTo>
                  <a:cubicBezTo>
                    <a:pt x="14198" y="8246"/>
                    <a:pt x="14098" y="8113"/>
                    <a:pt x="14098" y="7946"/>
                  </a:cubicBezTo>
                  <a:cubicBezTo>
                    <a:pt x="14098" y="7746"/>
                    <a:pt x="14298" y="7613"/>
                    <a:pt x="14465" y="7513"/>
                  </a:cubicBezTo>
                  <a:cubicBezTo>
                    <a:pt x="14865" y="7346"/>
                    <a:pt x="15266" y="7179"/>
                    <a:pt x="15633" y="6979"/>
                  </a:cubicBezTo>
                  <a:cubicBezTo>
                    <a:pt x="16000" y="6779"/>
                    <a:pt x="16300" y="6478"/>
                    <a:pt x="16467" y="6078"/>
                  </a:cubicBezTo>
                  <a:cubicBezTo>
                    <a:pt x="16600" y="5578"/>
                    <a:pt x="16600" y="5077"/>
                    <a:pt x="16433" y="4610"/>
                  </a:cubicBezTo>
                  <a:cubicBezTo>
                    <a:pt x="16200" y="3777"/>
                    <a:pt x="15966" y="2943"/>
                    <a:pt x="15666" y="2142"/>
                  </a:cubicBezTo>
                  <a:cubicBezTo>
                    <a:pt x="15432" y="1442"/>
                    <a:pt x="15232" y="741"/>
                    <a:pt x="15099" y="7"/>
                  </a:cubicBezTo>
                  <a:cubicBezTo>
                    <a:pt x="14946" y="2"/>
                    <a:pt x="14793" y="0"/>
                    <a:pt x="14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9"/>
            <p:cNvSpPr/>
            <p:nvPr/>
          </p:nvSpPr>
          <p:spPr>
            <a:xfrm>
              <a:off x="1589950" y="3247600"/>
              <a:ext cx="420850" cy="475525"/>
            </a:xfrm>
            <a:custGeom>
              <a:rect b="b" l="l" r="r" t="t"/>
              <a:pathLst>
                <a:path extrusionOk="0" h="19021" w="16834">
                  <a:moveTo>
                    <a:pt x="14640" y="0"/>
                  </a:moveTo>
                  <a:cubicBezTo>
                    <a:pt x="12654" y="0"/>
                    <a:pt x="10652" y="400"/>
                    <a:pt x="8794" y="1175"/>
                  </a:cubicBezTo>
                  <a:cubicBezTo>
                    <a:pt x="7694" y="1575"/>
                    <a:pt x="6126" y="2409"/>
                    <a:pt x="5826" y="3676"/>
                  </a:cubicBezTo>
                  <a:cubicBezTo>
                    <a:pt x="5726" y="4043"/>
                    <a:pt x="5759" y="4410"/>
                    <a:pt x="5859" y="4777"/>
                  </a:cubicBezTo>
                  <a:cubicBezTo>
                    <a:pt x="5892" y="4944"/>
                    <a:pt x="5959" y="5077"/>
                    <a:pt x="6059" y="5244"/>
                  </a:cubicBezTo>
                  <a:cubicBezTo>
                    <a:pt x="6087" y="5329"/>
                    <a:pt x="6212" y="5607"/>
                    <a:pt x="6085" y="5607"/>
                  </a:cubicBezTo>
                  <a:cubicBezTo>
                    <a:pt x="6063" y="5607"/>
                    <a:pt x="6033" y="5598"/>
                    <a:pt x="5992" y="5578"/>
                  </a:cubicBezTo>
                  <a:cubicBezTo>
                    <a:pt x="5926" y="5544"/>
                    <a:pt x="5859" y="5478"/>
                    <a:pt x="5826" y="5444"/>
                  </a:cubicBezTo>
                  <a:lnTo>
                    <a:pt x="4758" y="3943"/>
                  </a:lnTo>
                  <a:cubicBezTo>
                    <a:pt x="4658" y="3810"/>
                    <a:pt x="4525" y="3676"/>
                    <a:pt x="4391" y="3576"/>
                  </a:cubicBezTo>
                  <a:cubicBezTo>
                    <a:pt x="4333" y="3555"/>
                    <a:pt x="4262" y="3544"/>
                    <a:pt x="4182" y="3544"/>
                  </a:cubicBezTo>
                  <a:cubicBezTo>
                    <a:pt x="3760" y="3544"/>
                    <a:pt x="3063" y="3853"/>
                    <a:pt x="2390" y="4610"/>
                  </a:cubicBezTo>
                  <a:cubicBezTo>
                    <a:pt x="1856" y="5211"/>
                    <a:pt x="1556" y="5978"/>
                    <a:pt x="1523" y="6779"/>
                  </a:cubicBezTo>
                  <a:cubicBezTo>
                    <a:pt x="1456" y="8013"/>
                    <a:pt x="1856" y="9247"/>
                    <a:pt x="2256" y="10415"/>
                  </a:cubicBezTo>
                  <a:lnTo>
                    <a:pt x="1289" y="9447"/>
                  </a:lnTo>
                  <a:cubicBezTo>
                    <a:pt x="1088" y="9246"/>
                    <a:pt x="916" y="9162"/>
                    <a:pt x="771" y="9162"/>
                  </a:cubicBezTo>
                  <a:cubicBezTo>
                    <a:pt x="124" y="9162"/>
                    <a:pt x="0" y="10840"/>
                    <a:pt x="55" y="11249"/>
                  </a:cubicBezTo>
                  <a:cubicBezTo>
                    <a:pt x="222" y="12850"/>
                    <a:pt x="722" y="14384"/>
                    <a:pt x="1523" y="15752"/>
                  </a:cubicBezTo>
                  <a:cubicBezTo>
                    <a:pt x="2390" y="17053"/>
                    <a:pt x="3391" y="18154"/>
                    <a:pt x="4858" y="18754"/>
                  </a:cubicBezTo>
                  <a:cubicBezTo>
                    <a:pt x="4958" y="18821"/>
                    <a:pt x="5826" y="18954"/>
                    <a:pt x="5926" y="18987"/>
                  </a:cubicBezTo>
                  <a:cubicBezTo>
                    <a:pt x="6105" y="19010"/>
                    <a:pt x="6291" y="19020"/>
                    <a:pt x="6481" y="19020"/>
                  </a:cubicBezTo>
                  <a:cubicBezTo>
                    <a:pt x="7705" y="19020"/>
                    <a:pt x="9125" y="18591"/>
                    <a:pt x="10396" y="18187"/>
                  </a:cubicBezTo>
                  <a:cubicBezTo>
                    <a:pt x="11363" y="17887"/>
                    <a:pt x="12664" y="17453"/>
                    <a:pt x="13298" y="16619"/>
                  </a:cubicBezTo>
                  <a:cubicBezTo>
                    <a:pt x="13631" y="16185"/>
                    <a:pt x="13698" y="15618"/>
                    <a:pt x="13431" y="15118"/>
                  </a:cubicBezTo>
                  <a:cubicBezTo>
                    <a:pt x="13131" y="14651"/>
                    <a:pt x="12430" y="14484"/>
                    <a:pt x="12264" y="13917"/>
                  </a:cubicBezTo>
                  <a:cubicBezTo>
                    <a:pt x="13298" y="13383"/>
                    <a:pt x="14632" y="13483"/>
                    <a:pt x="15499" y="12716"/>
                  </a:cubicBezTo>
                  <a:cubicBezTo>
                    <a:pt x="16133" y="12116"/>
                    <a:pt x="16533" y="11349"/>
                    <a:pt x="16700" y="10515"/>
                  </a:cubicBezTo>
                  <a:cubicBezTo>
                    <a:pt x="16833" y="9948"/>
                    <a:pt x="16767" y="9381"/>
                    <a:pt x="16500" y="8880"/>
                  </a:cubicBezTo>
                  <a:cubicBezTo>
                    <a:pt x="16166" y="8380"/>
                    <a:pt x="15432" y="8380"/>
                    <a:pt x="14832" y="8380"/>
                  </a:cubicBezTo>
                  <a:cubicBezTo>
                    <a:pt x="14665" y="8380"/>
                    <a:pt x="14498" y="8380"/>
                    <a:pt x="14365" y="8313"/>
                  </a:cubicBezTo>
                  <a:cubicBezTo>
                    <a:pt x="14198" y="8246"/>
                    <a:pt x="14098" y="8113"/>
                    <a:pt x="14098" y="7946"/>
                  </a:cubicBezTo>
                  <a:cubicBezTo>
                    <a:pt x="14098" y="7746"/>
                    <a:pt x="14298" y="7613"/>
                    <a:pt x="14465" y="7513"/>
                  </a:cubicBezTo>
                  <a:cubicBezTo>
                    <a:pt x="14865" y="7346"/>
                    <a:pt x="15266" y="7179"/>
                    <a:pt x="15633" y="6979"/>
                  </a:cubicBezTo>
                  <a:cubicBezTo>
                    <a:pt x="16000" y="6779"/>
                    <a:pt x="16300" y="6478"/>
                    <a:pt x="16467" y="6078"/>
                  </a:cubicBezTo>
                  <a:cubicBezTo>
                    <a:pt x="16600" y="5578"/>
                    <a:pt x="16600" y="5077"/>
                    <a:pt x="16433" y="4610"/>
                  </a:cubicBezTo>
                  <a:cubicBezTo>
                    <a:pt x="16200" y="3777"/>
                    <a:pt x="15966" y="2943"/>
                    <a:pt x="15666" y="2142"/>
                  </a:cubicBezTo>
                  <a:cubicBezTo>
                    <a:pt x="15432" y="1442"/>
                    <a:pt x="15232" y="741"/>
                    <a:pt x="15099" y="7"/>
                  </a:cubicBezTo>
                  <a:cubicBezTo>
                    <a:pt x="14946" y="2"/>
                    <a:pt x="14793" y="0"/>
                    <a:pt x="14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9"/>
            <p:cNvSpPr/>
            <p:nvPr/>
          </p:nvSpPr>
          <p:spPr>
            <a:xfrm>
              <a:off x="1682250" y="3278075"/>
              <a:ext cx="242650" cy="435875"/>
            </a:xfrm>
            <a:custGeom>
              <a:rect b="b" l="l" r="r" t="t"/>
              <a:pathLst>
                <a:path extrusionOk="0" h="17435" w="9706">
                  <a:moveTo>
                    <a:pt x="9525" y="0"/>
                  </a:moveTo>
                  <a:cubicBezTo>
                    <a:pt x="9488" y="0"/>
                    <a:pt x="9447" y="9"/>
                    <a:pt x="9405" y="22"/>
                  </a:cubicBezTo>
                  <a:cubicBezTo>
                    <a:pt x="7671" y="1423"/>
                    <a:pt x="4669" y="5993"/>
                    <a:pt x="2834" y="10597"/>
                  </a:cubicBezTo>
                  <a:cubicBezTo>
                    <a:pt x="2367" y="8695"/>
                    <a:pt x="1533" y="6894"/>
                    <a:pt x="399" y="5326"/>
                  </a:cubicBezTo>
                  <a:lnTo>
                    <a:pt x="366" y="5259"/>
                  </a:lnTo>
                  <a:cubicBezTo>
                    <a:pt x="330" y="5215"/>
                    <a:pt x="285" y="5197"/>
                    <a:pt x="241" y="5197"/>
                  </a:cubicBezTo>
                  <a:cubicBezTo>
                    <a:pt x="119" y="5197"/>
                    <a:pt x="1" y="5337"/>
                    <a:pt x="99" y="5460"/>
                  </a:cubicBezTo>
                  <a:lnTo>
                    <a:pt x="132" y="5493"/>
                  </a:lnTo>
                  <a:cubicBezTo>
                    <a:pt x="1366" y="7161"/>
                    <a:pt x="2234" y="9096"/>
                    <a:pt x="2634" y="11130"/>
                  </a:cubicBezTo>
                  <a:cubicBezTo>
                    <a:pt x="1800" y="13332"/>
                    <a:pt x="1266" y="15500"/>
                    <a:pt x="1300" y="17268"/>
                  </a:cubicBezTo>
                  <a:cubicBezTo>
                    <a:pt x="1300" y="17368"/>
                    <a:pt x="1400" y="17435"/>
                    <a:pt x="1466" y="17435"/>
                  </a:cubicBezTo>
                  <a:lnTo>
                    <a:pt x="1567" y="17435"/>
                  </a:lnTo>
                  <a:cubicBezTo>
                    <a:pt x="1600" y="17402"/>
                    <a:pt x="1633" y="17335"/>
                    <a:pt x="1633" y="17268"/>
                  </a:cubicBezTo>
                  <a:cubicBezTo>
                    <a:pt x="1600" y="15534"/>
                    <a:pt x="2134" y="13399"/>
                    <a:pt x="2934" y="11230"/>
                  </a:cubicBezTo>
                  <a:cubicBezTo>
                    <a:pt x="4537" y="10143"/>
                    <a:pt x="6410" y="9546"/>
                    <a:pt x="8321" y="9546"/>
                  </a:cubicBezTo>
                  <a:cubicBezTo>
                    <a:pt x="8637" y="9546"/>
                    <a:pt x="8955" y="9563"/>
                    <a:pt x="9272" y="9596"/>
                  </a:cubicBezTo>
                  <a:cubicBezTo>
                    <a:pt x="9289" y="9613"/>
                    <a:pt x="9305" y="9621"/>
                    <a:pt x="9318" y="9621"/>
                  </a:cubicBezTo>
                  <a:cubicBezTo>
                    <a:pt x="9330" y="9621"/>
                    <a:pt x="9339" y="9613"/>
                    <a:pt x="9339" y="9596"/>
                  </a:cubicBezTo>
                  <a:cubicBezTo>
                    <a:pt x="9506" y="9563"/>
                    <a:pt x="9506" y="9329"/>
                    <a:pt x="9339" y="9296"/>
                  </a:cubicBezTo>
                  <a:cubicBezTo>
                    <a:pt x="8991" y="9258"/>
                    <a:pt x="8643" y="9240"/>
                    <a:pt x="8295" y="9240"/>
                  </a:cubicBezTo>
                  <a:cubicBezTo>
                    <a:pt x="6474" y="9240"/>
                    <a:pt x="4675" y="9750"/>
                    <a:pt x="3134" y="10730"/>
                  </a:cubicBezTo>
                  <a:cubicBezTo>
                    <a:pt x="4936" y="6160"/>
                    <a:pt x="7904" y="1624"/>
                    <a:pt x="9639" y="289"/>
                  </a:cubicBezTo>
                  <a:cubicBezTo>
                    <a:pt x="9706" y="256"/>
                    <a:pt x="9706" y="122"/>
                    <a:pt x="9639" y="56"/>
                  </a:cubicBezTo>
                  <a:cubicBezTo>
                    <a:pt x="9619" y="17"/>
                    <a:pt x="9577" y="0"/>
                    <a:pt x="9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9"/>
            <p:cNvSpPr/>
            <p:nvPr/>
          </p:nvSpPr>
          <p:spPr>
            <a:xfrm>
              <a:off x="1908200" y="489775"/>
              <a:ext cx="1455225" cy="3763925"/>
            </a:xfrm>
            <a:custGeom>
              <a:rect b="b" l="l" r="r" t="t"/>
              <a:pathLst>
                <a:path extrusionOk="0" h="150557" w="58209">
                  <a:moveTo>
                    <a:pt x="53749" y="0"/>
                  </a:moveTo>
                  <a:cubicBezTo>
                    <a:pt x="52799" y="0"/>
                    <a:pt x="51808" y="227"/>
                    <a:pt x="51037" y="675"/>
                  </a:cubicBezTo>
                  <a:lnTo>
                    <a:pt x="2469" y="28728"/>
                  </a:lnTo>
                  <a:cubicBezTo>
                    <a:pt x="1001" y="29562"/>
                    <a:pt x="67" y="31097"/>
                    <a:pt x="1" y="32765"/>
                  </a:cubicBezTo>
                  <a:lnTo>
                    <a:pt x="1" y="145746"/>
                  </a:lnTo>
                  <a:cubicBezTo>
                    <a:pt x="1" y="147413"/>
                    <a:pt x="1035" y="149315"/>
                    <a:pt x="2302" y="150049"/>
                  </a:cubicBezTo>
                  <a:cubicBezTo>
                    <a:pt x="2889" y="150388"/>
                    <a:pt x="3675" y="150556"/>
                    <a:pt x="4494" y="150556"/>
                  </a:cubicBezTo>
                  <a:cubicBezTo>
                    <a:pt x="5443" y="150556"/>
                    <a:pt x="6435" y="150330"/>
                    <a:pt x="7206" y="149882"/>
                  </a:cubicBezTo>
                  <a:lnTo>
                    <a:pt x="55607" y="121928"/>
                  </a:lnTo>
                  <a:cubicBezTo>
                    <a:pt x="57141" y="120928"/>
                    <a:pt x="58109" y="119260"/>
                    <a:pt x="58209" y="117425"/>
                  </a:cubicBezTo>
                  <a:lnTo>
                    <a:pt x="58209" y="4845"/>
                  </a:lnTo>
                  <a:cubicBezTo>
                    <a:pt x="58209" y="3177"/>
                    <a:pt x="57175" y="1242"/>
                    <a:pt x="55940" y="508"/>
                  </a:cubicBezTo>
                  <a:cubicBezTo>
                    <a:pt x="55354" y="169"/>
                    <a:pt x="54567" y="0"/>
                    <a:pt x="53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9"/>
            <p:cNvSpPr/>
            <p:nvPr/>
          </p:nvSpPr>
          <p:spPr>
            <a:xfrm>
              <a:off x="1908200" y="489775"/>
              <a:ext cx="1455225" cy="3763925"/>
            </a:xfrm>
            <a:custGeom>
              <a:rect b="b" l="l" r="r" t="t"/>
              <a:pathLst>
                <a:path extrusionOk="0" h="150557" w="58209">
                  <a:moveTo>
                    <a:pt x="53749" y="0"/>
                  </a:moveTo>
                  <a:cubicBezTo>
                    <a:pt x="52799" y="0"/>
                    <a:pt x="51808" y="227"/>
                    <a:pt x="51037" y="675"/>
                  </a:cubicBezTo>
                  <a:lnTo>
                    <a:pt x="2469" y="28728"/>
                  </a:lnTo>
                  <a:cubicBezTo>
                    <a:pt x="1001" y="29562"/>
                    <a:pt x="67" y="31097"/>
                    <a:pt x="1" y="32765"/>
                  </a:cubicBezTo>
                  <a:lnTo>
                    <a:pt x="1" y="145746"/>
                  </a:lnTo>
                  <a:cubicBezTo>
                    <a:pt x="1" y="147413"/>
                    <a:pt x="1035" y="149315"/>
                    <a:pt x="2302" y="150049"/>
                  </a:cubicBezTo>
                  <a:cubicBezTo>
                    <a:pt x="2889" y="150388"/>
                    <a:pt x="3675" y="150556"/>
                    <a:pt x="4494" y="150556"/>
                  </a:cubicBezTo>
                  <a:cubicBezTo>
                    <a:pt x="5443" y="150556"/>
                    <a:pt x="6435" y="150330"/>
                    <a:pt x="7206" y="149882"/>
                  </a:cubicBezTo>
                  <a:lnTo>
                    <a:pt x="55607" y="121928"/>
                  </a:lnTo>
                  <a:cubicBezTo>
                    <a:pt x="57141" y="120928"/>
                    <a:pt x="58109" y="119260"/>
                    <a:pt x="58209" y="117425"/>
                  </a:cubicBezTo>
                  <a:lnTo>
                    <a:pt x="58209" y="4845"/>
                  </a:lnTo>
                  <a:cubicBezTo>
                    <a:pt x="58209" y="3177"/>
                    <a:pt x="57175" y="1242"/>
                    <a:pt x="55940" y="508"/>
                  </a:cubicBezTo>
                  <a:cubicBezTo>
                    <a:pt x="55354" y="169"/>
                    <a:pt x="54567" y="0"/>
                    <a:pt x="53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9"/>
            <p:cNvSpPr/>
            <p:nvPr/>
          </p:nvSpPr>
          <p:spPr>
            <a:xfrm>
              <a:off x="1909025" y="1253850"/>
              <a:ext cx="163475" cy="2999825"/>
            </a:xfrm>
            <a:custGeom>
              <a:rect b="b" l="l" r="r" t="t"/>
              <a:pathLst>
                <a:path extrusionOk="0" h="119993" w="6539">
                  <a:moveTo>
                    <a:pt x="635" y="0"/>
                  </a:moveTo>
                  <a:cubicBezTo>
                    <a:pt x="234" y="667"/>
                    <a:pt x="1" y="1434"/>
                    <a:pt x="1" y="2235"/>
                  </a:cubicBezTo>
                  <a:lnTo>
                    <a:pt x="1" y="115149"/>
                  </a:lnTo>
                  <a:cubicBezTo>
                    <a:pt x="1" y="116817"/>
                    <a:pt x="1035" y="118752"/>
                    <a:pt x="2269" y="119486"/>
                  </a:cubicBezTo>
                  <a:cubicBezTo>
                    <a:pt x="2859" y="119825"/>
                    <a:pt x="3640" y="119992"/>
                    <a:pt x="4454" y="119992"/>
                  </a:cubicBezTo>
                  <a:cubicBezTo>
                    <a:pt x="5159" y="119992"/>
                    <a:pt x="5888" y="119867"/>
                    <a:pt x="6539" y="119619"/>
                  </a:cubicBezTo>
                  <a:lnTo>
                    <a:pt x="6539" y="119619"/>
                  </a:lnTo>
                  <a:cubicBezTo>
                    <a:pt x="6209" y="119740"/>
                    <a:pt x="5894" y="119799"/>
                    <a:pt x="5601" y="119799"/>
                  </a:cubicBezTo>
                  <a:cubicBezTo>
                    <a:pt x="4444" y="119799"/>
                    <a:pt x="3637" y="118881"/>
                    <a:pt x="3637" y="117284"/>
                  </a:cubicBezTo>
                  <a:lnTo>
                    <a:pt x="3637" y="5404"/>
                  </a:lnTo>
                  <a:cubicBezTo>
                    <a:pt x="3704" y="4270"/>
                    <a:pt x="4104" y="3236"/>
                    <a:pt x="4838" y="2368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9"/>
            <p:cNvSpPr/>
            <p:nvPr/>
          </p:nvSpPr>
          <p:spPr>
            <a:xfrm>
              <a:off x="1909025" y="1253850"/>
              <a:ext cx="163475" cy="2999825"/>
            </a:xfrm>
            <a:custGeom>
              <a:rect b="b" l="l" r="r" t="t"/>
              <a:pathLst>
                <a:path extrusionOk="0" h="119993" w="6539">
                  <a:moveTo>
                    <a:pt x="635" y="0"/>
                  </a:moveTo>
                  <a:cubicBezTo>
                    <a:pt x="234" y="667"/>
                    <a:pt x="1" y="1434"/>
                    <a:pt x="1" y="2235"/>
                  </a:cubicBezTo>
                  <a:lnTo>
                    <a:pt x="1" y="115149"/>
                  </a:lnTo>
                  <a:cubicBezTo>
                    <a:pt x="1" y="116817"/>
                    <a:pt x="1035" y="118752"/>
                    <a:pt x="2269" y="119486"/>
                  </a:cubicBezTo>
                  <a:cubicBezTo>
                    <a:pt x="2859" y="119825"/>
                    <a:pt x="3640" y="119992"/>
                    <a:pt x="4454" y="119992"/>
                  </a:cubicBezTo>
                  <a:cubicBezTo>
                    <a:pt x="5159" y="119992"/>
                    <a:pt x="5888" y="119867"/>
                    <a:pt x="6539" y="119619"/>
                  </a:cubicBezTo>
                  <a:lnTo>
                    <a:pt x="6539" y="119619"/>
                  </a:lnTo>
                  <a:cubicBezTo>
                    <a:pt x="6209" y="119740"/>
                    <a:pt x="5894" y="119799"/>
                    <a:pt x="5601" y="119799"/>
                  </a:cubicBezTo>
                  <a:cubicBezTo>
                    <a:pt x="4444" y="119799"/>
                    <a:pt x="3637" y="118881"/>
                    <a:pt x="3637" y="117284"/>
                  </a:cubicBezTo>
                  <a:lnTo>
                    <a:pt x="3637" y="5404"/>
                  </a:lnTo>
                  <a:cubicBezTo>
                    <a:pt x="3704" y="4270"/>
                    <a:pt x="4104" y="3236"/>
                    <a:pt x="4838" y="2368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9"/>
            <p:cNvSpPr/>
            <p:nvPr/>
          </p:nvSpPr>
          <p:spPr>
            <a:xfrm>
              <a:off x="1999925" y="564375"/>
              <a:ext cx="1363500" cy="3684550"/>
            </a:xfrm>
            <a:custGeom>
              <a:rect b="b" l="l" r="r" t="t"/>
              <a:pathLst>
                <a:path extrusionOk="0" h="147382" w="54540">
                  <a:moveTo>
                    <a:pt x="53104" y="1"/>
                  </a:moveTo>
                  <a:cubicBezTo>
                    <a:pt x="52753" y="1"/>
                    <a:pt x="52357" y="116"/>
                    <a:pt x="51938" y="360"/>
                  </a:cubicBezTo>
                  <a:lnTo>
                    <a:pt x="2302" y="29013"/>
                  </a:lnTo>
                  <a:cubicBezTo>
                    <a:pt x="935" y="29881"/>
                    <a:pt x="68" y="31382"/>
                    <a:pt x="1" y="32983"/>
                  </a:cubicBezTo>
                  <a:lnTo>
                    <a:pt x="1" y="144863"/>
                  </a:lnTo>
                  <a:cubicBezTo>
                    <a:pt x="1" y="146450"/>
                    <a:pt x="792" y="147381"/>
                    <a:pt x="1955" y="147381"/>
                  </a:cubicBezTo>
                  <a:cubicBezTo>
                    <a:pt x="2430" y="147381"/>
                    <a:pt x="2966" y="147226"/>
                    <a:pt x="3537" y="146898"/>
                  </a:cubicBezTo>
                  <a:lnTo>
                    <a:pt x="51938" y="118944"/>
                  </a:lnTo>
                  <a:cubicBezTo>
                    <a:pt x="53472" y="117944"/>
                    <a:pt x="54440" y="116276"/>
                    <a:pt x="54540" y="114441"/>
                  </a:cubicBezTo>
                  <a:lnTo>
                    <a:pt x="54540" y="1861"/>
                  </a:lnTo>
                  <a:cubicBezTo>
                    <a:pt x="54540" y="680"/>
                    <a:pt x="53955" y="1"/>
                    <a:pt x="531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9"/>
            <p:cNvSpPr/>
            <p:nvPr/>
          </p:nvSpPr>
          <p:spPr>
            <a:xfrm>
              <a:off x="1999925" y="564375"/>
              <a:ext cx="1363500" cy="3684550"/>
            </a:xfrm>
            <a:custGeom>
              <a:rect b="b" l="l" r="r" t="t"/>
              <a:pathLst>
                <a:path extrusionOk="0" h="147382" w="54540">
                  <a:moveTo>
                    <a:pt x="53104" y="1"/>
                  </a:moveTo>
                  <a:cubicBezTo>
                    <a:pt x="52753" y="1"/>
                    <a:pt x="52357" y="116"/>
                    <a:pt x="51938" y="360"/>
                  </a:cubicBezTo>
                  <a:lnTo>
                    <a:pt x="2302" y="29013"/>
                  </a:lnTo>
                  <a:cubicBezTo>
                    <a:pt x="935" y="29881"/>
                    <a:pt x="68" y="31382"/>
                    <a:pt x="1" y="32983"/>
                  </a:cubicBezTo>
                  <a:lnTo>
                    <a:pt x="1" y="144863"/>
                  </a:lnTo>
                  <a:cubicBezTo>
                    <a:pt x="1" y="146450"/>
                    <a:pt x="792" y="147381"/>
                    <a:pt x="1955" y="147381"/>
                  </a:cubicBezTo>
                  <a:cubicBezTo>
                    <a:pt x="2430" y="147381"/>
                    <a:pt x="2966" y="147226"/>
                    <a:pt x="3537" y="146898"/>
                  </a:cubicBezTo>
                  <a:lnTo>
                    <a:pt x="51938" y="118944"/>
                  </a:lnTo>
                  <a:cubicBezTo>
                    <a:pt x="53472" y="117944"/>
                    <a:pt x="54440" y="116276"/>
                    <a:pt x="54540" y="114441"/>
                  </a:cubicBezTo>
                  <a:lnTo>
                    <a:pt x="54540" y="1861"/>
                  </a:lnTo>
                  <a:cubicBezTo>
                    <a:pt x="54540" y="680"/>
                    <a:pt x="53955" y="1"/>
                    <a:pt x="53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9"/>
            <p:cNvSpPr/>
            <p:nvPr/>
          </p:nvSpPr>
          <p:spPr>
            <a:xfrm>
              <a:off x="2039950" y="789175"/>
              <a:ext cx="1267600" cy="3330700"/>
            </a:xfrm>
            <a:custGeom>
              <a:rect b="b" l="l" r="r" t="t"/>
              <a:pathLst>
                <a:path extrusionOk="0" h="133228" w="50704">
                  <a:moveTo>
                    <a:pt x="49307" y="1"/>
                  </a:moveTo>
                  <a:cubicBezTo>
                    <a:pt x="48973" y="1"/>
                    <a:pt x="48597" y="109"/>
                    <a:pt x="48202" y="341"/>
                  </a:cubicBezTo>
                  <a:lnTo>
                    <a:pt x="2469" y="26760"/>
                  </a:lnTo>
                  <a:cubicBezTo>
                    <a:pt x="1002" y="27694"/>
                    <a:pt x="101" y="29295"/>
                    <a:pt x="1" y="31029"/>
                  </a:cubicBezTo>
                  <a:lnTo>
                    <a:pt x="1" y="131468"/>
                  </a:lnTo>
                  <a:cubicBezTo>
                    <a:pt x="1" y="132585"/>
                    <a:pt x="560" y="133228"/>
                    <a:pt x="1375" y="133228"/>
                  </a:cubicBezTo>
                  <a:cubicBezTo>
                    <a:pt x="1705" y="133228"/>
                    <a:pt x="2076" y="133123"/>
                    <a:pt x="2469" y="132902"/>
                  </a:cubicBezTo>
                  <a:lnTo>
                    <a:pt x="48202" y="106483"/>
                  </a:lnTo>
                  <a:cubicBezTo>
                    <a:pt x="49670" y="105516"/>
                    <a:pt x="50604" y="103915"/>
                    <a:pt x="50704" y="102180"/>
                  </a:cubicBezTo>
                  <a:lnTo>
                    <a:pt x="50704" y="1775"/>
                  </a:lnTo>
                  <a:cubicBezTo>
                    <a:pt x="50704" y="660"/>
                    <a:pt x="50130" y="1"/>
                    <a:pt x="49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9"/>
            <p:cNvSpPr/>
            <p:nvPr/>
          </p:nvSpPr>
          <p:spPr>
            <a:xfrm>
              <a:off x="2039950" y="816850"/>
              <a:ext cx="1172550" cy="3206500"/>
            </a:xfrm>
            <a:custGeom>
              <a:rect b="b" l="l" r="r" t="t"/>
              <a:pathLst>
                <a:path extrusionOk="0" h="128260" w="46902">
                  <a:moveTo>
                    <a:pt x="46901" y="1"/>
                  </a:moveTo>
                  <a:lnTo>
                    <a:pt x="2469" y="25653"/>
                  </a:lnTo>
                  <a:cubicBezTo>
                    <a:pt x="1002" y="26587"/>
                    <a:pt x="101" y="28188"/>
                    <a:pt x="1" y="29922"/>
                  </a:cubicBezTo>
                  <a:lnTo>
                    <a:pt x="1" y="128259"/>
                  </a:lnTo>
                  <a:lnTo>
                    <a:pt x="44433" y="102608"/>
                  </a:lnTo>
                  <a:cubicBezTo>
                    <a:pt x="45900" y="101674"/>
                    <a:pt x="46801" y="100073"/>
                    <a:pt x="46901" y="98338"/>
                  </a:cubicBezTo>
                  <a:lnTo>
                    <a:pt x="469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9"/>
            <p:cNvSpPr/>
            <p:nvPr/>
          </p:nvSpPr>
          <p:spPr>
            <a:xfrm>
              <a:off x="2558675" y="955675"/>
              <a:ext cx="229350" cy="158750"/>
            </a:xfrm>
            <a:custGeom>
              <a:rect b="b" l="l" r="r" t="t"/>
              <a:pathLst>
                <a:path extrusionOk="0" h="6350" w="9174">
                  <a:moveTo>
                    <a:pt x="8739" y="0"/>
                  </a:moveTo>
                  <a:cubicBezTo>
                    <a:pt x="8629" y="0"/>
                    <a:pt x="8504" y="38"/>
                    <a:pt x="8373" y="119"/>
                  </a:cubicBezTo>
                  <a:lnTo>
                    <a:pt x="834" y="4488"/>
                  </a:lnTo>
                  <a:cubicBezTo>
                    <a:pt x="367" y="4755"/>
                    <a:pt x="67" y="5256"/>
                    <a:pt x="0" y="5823"/>
                  </a:cubicBezTo>
                  <a:cubicBezTo>
                    <a:pt x="0" y="6163"/>
                    <a:pt x="170" y="6349"/>
                    <a:pt x="426" y="6349"/>
                  </a:cubicBezTo>
                  <a:cubicBezTo>
                    <a:pt x="546" y="6349"/>
                    <a:pt x="685" y="6308"/>
                    <a:pt x="834" y="6223"/>
                  </a:cubicBezTo>
                  <a:lnTo>
                    <a:pt x="8373" y="1887"/>
                  </a:lnTo>
                  <a:cubicBezTo>
                    <a:pt x="8840" y="1586"/>
                    <a:pt x="9140" y="1086"/>
                    <a:pt x="9173" y="552"/>
                  </a:cubicBezTo>
                  <a:cubicBezTo>
                    <a:pt x="9173" y="203"/>
                    <a:pt x="8995" y="0"/>
                    <a:pt x="87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9"/>
            <p:cNvSpPr/>
            <p:nvPr/>
          </p:nvSpPr>
          <p:spPr>
            <a:xfrm>
              <a:off x="2883075" y="877800"/>
              <a:ext cx="38375" cy="49625"/>
            </a:xfrm>
            <a:custGeom>
              <a:rect b="b" l="l" r="r" t="t"/>
              <a:pathLst>
                <a:path extrusionOk="0" h="1985" w="1535">
                  <a:moveTo>
                    <a:pt x="1104" y="1"/>
                  </a:moveTo>
                  <a:cubicBezTo>
                    <a:pt x="1003" y="1"/>
                    <a:pt x="889" y="32"/>
                    <a:pt x="767" y="98"/>
                  </a:cubicBezTo>
                  <a:cubicBezTo>
                    <a:pt x="334" y="398"/>
                    <a:pt x="33" y="899"/>
                    <a:pt x="0" y="1432"/>
                  </a:cubicBezTo>
                  <a:cubicBezTo>
                    <a:pt x="0" y="1782"/>
                    <a:pt x="179" y="1985"/>
                    <a:pt x="423" y="1985"/>
                  </a:cubicBezTo>
                  <a:cubicBezTo>
                    <a:pt x="529" y="1985"/>
                    <a:pt x="646" y="1947"/>
                    <a:pt x="767" y="1866"/>
                  </a:cubicBezTo>
                  <a:cubicBezTo>
                    <a:pt x="1234" y="1599"/>
                    <a:pt x="1501" y="1099"/>
                    <a:pt x="1534" y="565"/>
                  </a:cubicBezTo>
                  <a:cubicBezTo>
                    <a:pt x="1534" y="206"/>
                    <a:pt x="1362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9"/>
            <p:cNvSpPr/>
            <p:nvPr/>
          </p:nvSpPr>
          <p:spPr>
            <a:xfrm>
              <a:off x="2959775" y="833900"/>
              <a:ext cx="38400" cy="49325"/>
            </a:xfrm>
            <a:custGeom>
              <a:rect b="b" l="l" r="r" t="t"/>
              <a:pathLst>
                <a:path extrusionOk="0" h="1973" w="1536">
                  <a:moveTo>
                    <a:pt x="1112" y="1"/>
                  </a:moveTo>
                  <a:cubicBezTo>
                    <a:pt x="1007" y="1"/>
                    <a:pt x="889" y="39"/>
                    <a:pt x="768" y="119"/>
                  </a:cubicBezTo>
                  <a:cubicBezTo>
                    <a:pt x="301" y="386"/>
                    <a:pt x="34" y="887"/>
                    <a:pt x="1" y="1420"/>
                  </a:cubicBezTo>
                  <a:cubicBezTo>
                    <a:pt x="1" y="1770"/>
                    <a:pt x="163" y="1973"/>
                    <a:pt x="409" y="1973"/>
                  </a:cubicBezTo>
                  <a:cubicBezTo>
                    <a:pt x="515" y="1973"/>
                    <a:pt x="637" y="1935"/>
                    <a:pt x="768" y="1854"/>
                  </a:cubicBezTo>
                  <a:cubicBezTo>
                    <a:pt x="1202" y="1587"/>
                    <a:pt x="1502" y="1087"/>
                    <a:pt x="1535" y="553"/>
                  </a:cubicBezTo>
                  <a:cubicBezTo>
                    <a:pt x="1535" y="204"/>
                    <a:pt x="1357" y="1"/>
                    <a:pt x="11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9"/>
            <p:cNvSpPr/>
            <p:nvPr/>
          </p:nvSpPr>
          <p:spPr>
            <a:xfrm>
              <a:off x="2349350" y="1186650"/>
              <a:ext cx="37550" cy="49325"/>
            </a:xfrm>
            <a:custGeom>
              <a:rect b="b" l="l" r="r" t="t"/>
              <a:pathLst>
                <a:path extrusionOk="0" h="1973" w="1502">
                  <a:moveTo>
                    <a:pt x="1105" y="1"/>
                  </a:moveTo>
                  <a:cubicBezTo>
                    <a:pt x="1003" y="1"/>
                    <a:pt x="889" y="39"/>
                    <a:pt x="768" y="120"/>
                  </a:cubicBezTo>
                  <a:cubicBezTo>
                    <a:pt x="301" y="386"/>
                    <a:pt x="0" y="887"/>
                    <a:pt x="0" y="1421"/>
                  </a:cubicBezTo>
                  <a:cubicBezTo>
                    <a:pt x="0" y="1770"/>
                    <a:pt x="163" y="1973"/>
                    <a:pt x="409" y="1973"/>
                  </a:cubicBezTo>
                  <a:cubicBezTo>
                    <a:pt x="515" y="1973"/>
                    <a:pt x="637" y="1935"/>
                    <a:pt x="768" y="1854"/>
                  </a:cubicBezTo>
                  <a:cubicBezTo>
                    <a:pt x="1201" y="1587"/>
                    <a:pt x="1468" y="1087"/>
                    <a:pt x="1502" y="553"/>
                  </a:cubicBezTo>
                  <a:cubicBezTo>
                    <a:pt x="1502" y="204"/>
                    <a:pt x="1339" y="1"/>
                    <a:pt x="1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9"/>
            <p:cNvSpPr/>
            <p:nvPr/>
          </p:nvSpPr>
          <p:spPr>
            <a:xfrm>
              <a:off x="2425225" y="1142475"/>
              <a:ext cx="38400" cy="49300"/>
            </a:xfrm>
            <a:custGeom>
              <a:rect b="b" l="l" r="r" t="t"/>
              <a:pathLst>
                <a:path extrusionOk="0" h="1972" w="1536">
                  <a:moveTo>
                    <a:pt x="1127" y="0"/>
                  </a:moveTo>
                  <a:cubicBezTo>
                    <a:pt x="1021" y="0"/>
                    <a:pt x="899" y="38"/>
                    <a:pt x="768" y="119"/>
                  </a:cubicBezTo>
                  <a:cubicBezTo>
                    <a:pt x="301" y="386"/>
                    <a:pt x="34" y="886"/>
                    <a:pt x="1" y="1420"/>
                  </a:cubicBezTo>
                  <a:cubicBezTo>
                    <a:pt x="1" y="1769"/>
                    <a:pt x="180" y="1972"/>
                    <a:pt x="424" y="1972"/>
                  </a:cubicBezTo>
                  <a:cubicBezTo>
                    <a:pt x="529" y="1972"/>
                    <a:pt x="647" y="1934"/>
                    <a:pt x="768" y="1853"/>
                  </a:cubicBezTo>
                  <a:cubicBezTo>
                    <a:pt x="1235" y="1586"/>
                    <a:pt x="1502" y="1086"/>
                    <a:pt x="1535" y="552"/>
                  </a:cubicBezTo>
                  <a:cubicBezTo>
                    <a:pt x="1535" y="203"/>
                    <a:pt x="1373" y="0"/>
                    <a:pt x="1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9"/>
            <p:cNvSpPr/>
            <p:nvPr/>
          </p:nvSpPr>
          <p:spPr>
            <a:xfrm>
              <a:off x="2275125" y="883875"/>
              <a:ext cx="1270100" cy="3329400"/>
            </a:xfrm>
            <a:custGeom>
              <a:rect b="b" l="l" r="r" t="t"/>
              <a:pathLst>
                <a:path extrusionOk="0" h="133176" w="50804">
                  <a:moveTo>
                    <a:pt x="48109" y="1"/>
                  </a:moveTo>
                  <a:cubicBezTo>
                    <a:pt x="47745" y="1"/>
                    <a:pt x="47377" y="84"/>
                    <a:pt x="47034" y="255"/>
                  </a:cubicBezTo>
                  <a:lnTo>
                    <a:pt x="1035" y="26774"/>
                  </a:lnTo>
                  <a:cubicBezTo>
                    <a:pt x="434" y="27175"/>
                    <a:pt x="34" y="27842"/>
                    <a:pt x="1" y="28576"/>
                  </a:cubicBezTo>
                  <a:lnTo>
                    <a:pt x="1" y="130782"/>
                  </a:lnTo>
                  <a:cubicBezTo>
                    <a:pt x="34" y="131516"/>
                    <a:pt x="434" y="132150"/>
                    <a:pt x="1035" y="132550"/>
                  </a:cubicBezTo>
                  <a:lnTo>
                    <a:pt x="1669" y="132950"/>
                  </a:lnTo>
                  <a:cubicBezTo>
                    <a:pt x="2002" y="133100"/>
                    <a:pt x="2361" y="133175"/>
                    <a:pt x="2719" y="133175"/>
                  </a:cubicBezTo>
                  <a:cubicBezTo>
                    <a:pt x="3078" y="133175"/>
                    <a:pt x="3436" y="133100"/>
                    <a:pt x="3770" y="132950"/>
                  </a:cubicBezTo>
                  <a:lnTo>
                    <a:pt x="49770" y="106365"/>
                  </a:lnTo>
                  <a:cubicBezTo>
                    <a:pt x="50370" y="105931"/>
                    <a:pt x="50770" y="105264"/>
                    <a:pt x="50804" y="104563"/>
                  </a:cubicBezTo>
                  <a:lnTo>
                    <a:pt x="50804" y="2390"/>
                  </a:lnTo>
                  <a:cubicBezTo>
                    <a:pt x="50770" y="1656"/>
                    <a:pt x="50370" y="989"/>
                    <a:pt x="49770" y="622"/>
                  </a:cubicBezTo>
                  <a:lnTo>
                    <a:pt x="49102" y="222"/>
                  </a:lnTo>
                  <a:cubicBezTo>
                    <a:pt x="48794" y="76"/>
                    <a:pt x="48454" y="1"/>
                    <a:pt x="481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9"/>
            <p:cNvSpPr/>
            <p:nvPr/>
          </p:nvSpPr>
          <p:spPr>
            <a:xfrm>
              <a:off x="2343500" y="930400"/>
              <a:ext cx="1201725" cy="3275625"/>
            </a:xfrm>
            <a:custGeom>
              <a:rect b="b" l="l" r="r" t="t"/>
              <a:pathLst>
                <a:path extrusionOk="0" h="131025" w="48069">
                  <a:moveTo>
                    <a:pt x="47105" y="1"/>
                  </a:moveTo>
                  <a:cubicBezTo>
                    <a:pt x="46947" y="1"/>
                    <a:pt x="46786" y="41"/>
                    <a:pt x="46634" y="129"/>
                  </a:cubicBezTo>
                  <a:lnTo>
                    <a:pt x="1402" y="26248"/>
                  </a:lnTo>
                  <a:cubicBezTo>
                    <a:pt x="535" y="26748"/>
                    <a:pt x="1" y="27715"/>
                    <a:pt x="1" y="28716"/>
                  </a:cubicBezTo>
                  <a:lnTo>
                    <a:pt x="1" y="129989"/>
                  </a:lnTo>
                  <a:cubicBezTo>
                    <a:pt x="1" y="130648"/>
                    <a:pt x="317" y="131025"/>
                    <a:pt x="785" y="131025"/>
                  </a:cubicBezTo>
                  <a:cubicBezTo>
                    <a:pt x="979" y="131025"/>
                    <a:pt x="1200" y="130960"/>
                    <a:pt x="1435" y="130822"/>
                  </a:cubicBezTo>
                  <a:lnTo>
                    <a:pt x="46634" y="104737"/>
                  </a:lnTo>
                  <a:cubicBezTo>
                    <a:pt x="47435" y="104270"/>
                    <a:pt x="48069" y="103703"/>
                    <a:pt x="48069" y="102769"/>
                  </a:cubicBezTo>
                  <a:lnTo>
                    <a:pt x="48069" y="963"/>
                  </a:lnTo>
                  <a:cubicBezTo>
                    <a:pt x="48069" y="405"/>
                    <a:pt x="47606" y="1"/>
                    <a:pt x="471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9"/>
            <p:cNvSpPr/>
            <p:nvPr/>
          </p:nvSpPr>
          <p:spPr>
            <a:xfrm>
              <a:off x="2342675" y="930275"/>
              <a:ext cx="1202550" cy="3275700"/>
            </a:xfrm>
            <a:custGeom>
              <a:rect b="b" l="l" r="r" t="t"/>
              <a:pathLst>
                <a:path extrusionOk="0" h="131028" w="48102">
                  <a:moveTo>
                    <a:pt x="47134" y="0"/>
                  </a:moveTo>
                  <a:cubicBezTo>
                    <a:pt x="47139" y="0"/>
                    <a:pt x="47145" y="1"/>
                    <a:pt x="47150" y="1"/>
                  </a:cubicBezTo>
                  <a:lnTo>
                    <a:pt x="47150" y="1"/>
                  </a:lnTo>
                  <a:cubicBezTo>
                    <a:pt x="47156" y="1"/>
                    <a:pt x="47162" y="0"/>
                    <a:pt x="47168" y="0"/>
                  </a:cubicBezTo>
                  <a:close/>
                  <a:moveTo>
                    <a:pt x="47153" y="401"/>
                  </a:moveTo>
                  <a:cubicBezTo>
                    <a:pt x="47478" y="409"/>
                    <a:pt x="47735" y="640"/>
                    <a:pt x="47735" y="968"/>
                  </a:cubicBezTo>
                  <a:lnTo>
                    <a:pt x="47735" y="102774"/>
                  </a:lnTo>
                  <a:cubicBezTo>
                    <a:pt x="47735" y="103408"/>
                    <a:pt x="47334" y="103908"/>
                    <a:pt x="46467" y="104375"/>
                  </a:cubicBezTo>
                  <a:lnTo>
                    <a:pt x="1268" y="130494"/>
                  </a:lnTo>
                  <a:cubicBezTo>
                    <a:pt x="1135" y="130561"/>
                    <a:pt x="1001" y="130627"/>
                    <a:pt x="835" y="130627"/>
                  </a:cubicBezTo>
                  <a:cubicBezTo>
                    <a:pt x="501" y="130627"/>
                    <a:pt x="434" y="130260"/>
                    <a:pt x="434" y="130027"/>
                  </a:cubicBezTo>
                  <a:lnTo>
                    <a:pt x="434" y="28721"/>
                  </a:lnTo>
                  <a:cubicBezTo>
                    <a:pt x="434" y="27854"/>
                    <a:pt x="901" y="27053"/>
                    <a:pt x="1635" y="26586"/>
                  </a:cubicBezTo>
                  <a:lnTo>
                    <a:pt x="46901" y="467"/>
                  </a:lnTo>
                  <a:cubicBezTo>
                    <a:pt x="46964" y="436"/>
                    <a:pt x="47058" y="404"/>
                    <a:pt x="47153" y="401"/>
                  </a:cubicBezTo>
                  <a:close/>
                  <a:moveTo>
                    <a:pt x="47150" y="1"/>
                  </a:moveTo>
                  <a:lnTo>
                    <a:pt x="47150" y="1"/>
                  </a:lnTo>
                  <a:cubicBezTo>
                    <a:pt x="46989" y="3"/>
                    <a:pt x="46829" y="36"/>
                    <a:pt x="46701" y="101"/>
                  </a:cubicBezTo>
                  <a:lnTo>
                    <a:pt x="1435" y="26253"/>
                  </a:lnTo>
                  <a:cubicBezTo>
                    <a:pt x="568" y="26753"/>
                    <a:pt x="1" y="27720"/>
                    <a:pt x="1" y="28721"/>
                  </a:cubicBezTo>
                  <a:lnTo>
                    <a:pt x="1" y="130027"/>
                  </a:lnTo>
                  <a:cubicBezTo>
                    <a:pt x="1" y="130661"/>
                    <a:pt x="334" y="131028"/>
                    <a:pt x="801" y="131028"/>
                  </a:cubicBezTo>
                  <a:cubicBezTo>
                    <a:pt x="1035" y="131028"/>
                    <a:pt x="1235" y="130961"/>
                    <a:pt x="1435" y="130827"/>
                  </a:cubicBezTo>
                  <a:lnTo>
                    <a:pt x="46667" y="104742"/>
                  </a:lnTo>
                  <a:cubicBezTo>
                    <a:pt x="47468" y="104275"/>
                    <a:pt x="48102" y="103708"/>
                    <a:pt x="48102" y="102774"/>
                  </a:cubicBezTo>
                  <a:lnTo>
                    <a:pt x="48102" y="968"/>
                  </a:lnTo>
                  <a:cubicBezTo>
                    <a:pt x="48102" y="439"/>
                    <a:pt x="47676" y="9"/>
                    <a:pt x="47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9"/>
            <p:cNvSpPr/>
            <p:nvPr/>
          </p:nvSpPr>
          <p:spPr>
            <a:xfrm>
              <a:off x="2282625" y="884000"/>
              <a:ext cx="1262600" cy="729300"/>
            </a:xfrm>
            <a:custGeom>
              <a:rect b="b" l="l" r="r" t="t"/>
              <a:pathLst>
                <a:path extrusionOk="0" h="29172" w="50504">
                  <a:moveTo>
                    <a:pt x="47785" y="0"/>
                  </a:moveTo>
                  <a:cubicBezTo>
                    <a:pt x="47426" y="0"/>
                    <a:pt x="47068" y="84"/>
                    <a:pt x="46734" y="250"/>
                  </a:cubicBezTo>
                  <a:lnTo>
                    <a:pt x="735" y="26769"/>
                  </a:lnTo>
                  <a:cubicBezTo>
                    <a:pt x="435" y="26969"/>
                    <a:pt x="168" y="27236"/>
                    <a:pt x="1" y="27570"/>
                  </a:cubicBezTo>
                  <a:lnTo>
                    <a:pt x="2803" y="29171"/>
                  </a:lnTo>
                  <a:cubicBezTo>
                    <a:pt x="2803" y="29171"/>
                    <a:pt x="2803" y="29171"/>
                    <a:pt x="2803" y="29138"/>
                  </a:cubicBezTo>
                  <a:cubicBezTo>
                    <a:pt x="3036" y="28704"/>
                    <a:pt x="3403" y="28370"/>
                    <a:pt x="3837" y="28104"/>
                  </a:cubicBezTo>
                  <a:lnTo>
                    <a:pt x="49069" y="1985"/>
                  </a:lnTo>
                  <a:cubicBezTo>
                    <a:pt x="49221" y="1897"/>
                    <a:pt x="49382" y="1857"/>
                    <a:pt x="49540" y="1857"/>
                  </a:cubicBezTo>
                  <a:cubicBezTo>
                    <a:pt x="50041" y="1857"/>
                    <a:pt x="50504" y="2261"/>
                    <a:pt x="50504" y="2819"/>
                  </a:cubicBezTo>
                  <a:lnTo>
                    <a:pt x="50504" y="2419"/>
                  </a:lnTo>
                  <a:cubicBezTo>
                    <a:pt x="50470" y="1685"/>
                    <a:pt x="50070" y="1018"/>
                    <a:pt x="49470" y="617"/>
                  </a:cubicBezTo>
                  <a:lnTo>
                    <a:pt x="48836" y="250"/>
                  </a:lnTo>
                  <a:cubicBezTo>
                    <a:pt x="48502" y="84"/>
                    <a:pt x="48144" y="0"/>
                    <a:pt x="4778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9"/>
            <p:cNvSpPr/>
            <p:nvPr/>
          </p:nvSpPr>
          <p:spPr>
            <a:xfrm>
              <a:off x="2550325" y="1571575"/>
              <a:ext cx="22550" cy="51725"/>
            </a:xfrm>
            <a:custGeom>
              <a:rect b="b" l="l" r="r" t="t"/>
              <a:pathLst>
                <a:path extrusionOk="0" h="2069" w="902">
                  <a:moveTo>
                    <a:pt x="568" y="501"/>
                  </a:moveTo>
                  <a:lnTo>
                    <a:pt x="568" y="1334"/>
                  </a:lnTo>
                  <a:lnTo>
                    <a:pt x="167" y="1568"/>
                  </a:lnTo>
                  <a:lnTo>
                    <a:pt x="167" y="1568"/>
                  </a:lnTo>
                  <a:lnTo>
                    <a:pt x="568" y="501"/>
                  </a:lnTo>
                  <a:close/>
                  <a:moveTo>
                    <a:pt x="668" y="0"/>
                  </a:moveTo>
                  <a:lnTo>
                    <a:pt x="601" y="67"/>
                  </a:lnTo>
                  <a:lnTo>
                    <a:pt x="568" y="67"/>
                  </a:lnTo>
                  <a:cubicBezTo>
                    <a:pt x="568" y="100"/>
                    <a:pt x="534" y="134"/>
                    <a:pt x="534" y="134"/>
                  </a:cubicBezTo>
                  <a:lnTo>
                    <a:pt x="1" y="1668"/>
                  </a:lnTo>
                  <a:lnTo>
                    <a:pt x="1" y="1735"/>
                  </a:lnTo>
                  <a:cubicBezTo>
                    <a:pt x="1" y="1735"/>
                    <a:pt x="1" y="1768"/>
                    <a:pt x="1" y="1768"/>
                  </a:cubicBezTo>
                  <a:lnTo>
                    <a:pt x="1" y="1902"/>
                  </a:lnTo>
                  <a:cubicBezTo>
                    <a:pt x="1" y="1968"/>
                    <a:pt x="1" y="1968"/>
                    <a:pt x="34" y="1968"/>
                  </a:cubicBezTo>
                  <a:lnTo>
                    <a:pt x="568" y="1668"/>
                  </a:lnTo>
                  <a:lnTo>
                    <a:pt x="568" y="2002"/>
                  </a:lnTo>
                  <a:lnTo>
                    <a:pt x="568" y="2068"/>
                  </a:lnTo>
                  <a:lnTo>
                    <a:pt x="601" y="2068"/>
                  </a:lnTo>
                  <a:lnTo>
                    <a:pt x="668" y="2002"/>
                  </a:lnTo>
                  <a:cubicBezTo>
                    <a:pt x="701" y="2002"/>
                    <a:pt x="701" y="1968"/>
                    <a:pt x="734" y="1968"/>
                  </a:cubicBezTo>
                  <a:cubicBezTo>
                    <a:pt x="734" y="1935"/>
                    <a:pt x="734" y="1902"/>
                    <a:pt x="734" y="1868"/>
                  </a:cubicBezTo>
                  <a:lnTo>
                    <a:pt x="734" y="1535"/>
                  </a:lnTo>
                  <a:lnTo>
                    <a:pt x="834" y="1468"/>
                  </a:lnTo>
                  <a:cubicBezTo>
                    <a:pt x="868" y="1468"/>
                    <a:pt x="868" y="1435"/>
                    <a:pt x="901" y="1435"/>
                  </a:cubicBezTo>
                  <a:cubicBezTo>
                    <a:pt x="901" y="1401"/>
                    <a:pt x="901" y="1368"/>
                    <a:pt x="901" y="1334"/>
                  </a:cubicBezTo>
                  <a:lnTo>
                    <a:pt x="901" y="1234"/>
                  </a:lnTo>
                  <a:cubicBezTo>
                    <a:pt x="901" y="1234"/>
                    <a:pt x="901" y="1201"/>
                    <a:pt x="901" y="1168"/>
                  </a:cubicBezTo>
                  <a:lnTo>
                    <a:pt x="834" y="1168"/>
                  </a:lnTo>
                  <a:lnTo>
                    <a:pt x="734" y="1234"/>
                  </a:lnTo>
                  <a:lnTo>
                    <a:pt x="734" y="100"/>
                  </a:lnTo>
                  <a:cubicBezTo>
                    <a:pt x="734" y="67"/>
                    <a:pt x="734" y="34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9"/>
            <p:cNvSpPr/>
            <p:nvPr/>
          </p:nvSpPr>
          <p:spPr>
            <a:xfrm>
              <a:off x="2575350" y="1555100"/>
              <a:ext cx="25875" cy="56225"/>
            </a:xfrm>
            <a:custGeom>
              <a:rect b="b" l="l" r="r" t="t"/>
              <a:pathLst>
                <a:path extrusionOk="0" h="2249" w="1035">
                  <a:moveTo>
                    <a:pt x="872" y="0"/>
                  </a:moveTo>
                  <a:cubicBezTo>
                    <a:pt x="843" y="0"/>
                    <a:pt x="817" y="9"/>
                    <a:pt x="801" y="25"/>
                  </a:cubicBezTo>
                  <a:cubicBezTo>
                    <a:pt x="734" y="25"/>
                    <a:pt x="634" y="59"/>
                    <a:pt x="601" y="92"/>
                  </a:cubicBezTo>
                  <a:cubicBezTo>
                    <a:pt x="401" y="226"/>
                    <a:pt x="234" y="392"/>
                    <a:pt x="167" y="626"/>
                  </a:cubicBezTo>
                  <a:cubicBezTo>
                    <a:pt x="67" y="893"/>
                    <a:pt x="0" y="1160"/>
                    <a:pt x="0" y="1460"/>
                  </a:cubicBezTo>
                  <a:cubicBezTo>
                    <a:pt x="0" y="1693"/>
                    <a:pt x="34" y="1960"/>
                    <a:pt x="167" y="2160"/>
                  </a:cubicBezTo>
                  <a:cubicBezTo>
                    <a:pt x="221" y="2214"/>
                    <a:pt x="284" y="2248"/>
                    <a:pt x="356" y="2248"/>
                  </a:cubicBezTo>
                  <a:cubicBezTo>
                    <a:pt x="419" y="2248"/>
                    <a:pt x="490" y="2222"/>
                    <a:pt x="567" y="2160"/>
                  </a:cubicBezTo>
                  <a:cubicBezTo>
                    <a:pt x="767" y="2060"/>
                    <a:pt x="901" y="1927"/>
                    <a:pt x="1001" y="1760"/>
                  </a:cubicBezTo>
                  <a:cubicBezTo>
                    <a:pt x="1001" y="1727"/>
                    <a:pt x="1001" y="1727"/>
                    <a:pt x="1034" y="1693"/>
                  </a:cubicBezTo>
                  <a:cubicBezTo>
                    <a:pt x="1034" y="1660"/>
                    <a:pt x="1034" y="1660"/>
                    <a:pt x="1034" y="1627"/>
                  </a:cubicBezTo>
                  <a:lnTo>
                    <a:pt x="1034" y="859"/>
                  </a:lnTo>
                  <a:cubicBezTo>
                    <a:pt x="1034" y="826"/>
                    <a:pt x="1034" y="793"/>
                    <a:pt x="1034" y="759"/>
                  </a:cubicBezTo>
                  <a:lnTo>
                    <a:pt x="968" y="759"/>
                  </a:lnTo>
                  <a:lnTo>
                    <a:pt x="634" y="959"/>
                  </a:lnTo>
                  <a:cubicBezTo>
                    <a:pt x="601" y="993"/>
                    <a:pt x="601" y="993"/>
                    <a:pt x="567" y="1026"/>
                  </a:cubicBezTo>
                  <a:cubicBezTo>
                    <a:pt x="567" y="1059"/>
                    <a:pt x="567" y="1093"/>
                    <a:pt x="567" y="1126"/>
                  </a:cubicBezTo>
                  <a:lnTo>
                    <a:pt x="567" y="1193"/>
                  </a:lnTo>
                  <a:cubicBezTo>
                    <a:pt x="567" y="1226"/>
                    <a:pt x="567" y="1260"/>
                    <a:pt x="567" y="1260"/>
                  </a:cubicBezTo>
                  <a:lnTo>
                    <a:pt x="634" y="1260"/>
                  </a:lnTo>
                  <a:lnTo>
                    <a:pt x="834" y="1126"/>
                  </a:lnTo>
                  <a:lnTo>
                    <a:pt x="834" y="1660"/>
                  </a:lnTo>
                  <a:cubicBezTo>
                    <a:pt x="801" y="1693"/>
                    <a:pt x="767" y="1760"/>
                    <a:pt x="734" y="1793"/>
                  </a:cubicBezTo>
                  <a:cubicBezTo>
                    <a:pt x="701" y="1827"/>
                    <a:pt x="667" y="1827"/>
                    <a:pt x="601" y="1860"/>
                  </a:cubicBezTo>
                  <a:cubicBezTo>
                    <a:pt x="551" y="1893"/>
                    <a:pt x="501" y="1910"/>
                    <a:pt x="455" y="1910"/>
                  </a:cubicBezTo>
                  <a:cubicBezTo>
                    <a:pt x="409" y="1910"/>
                    <a:pt x="367" y="1893"/>
                    <a:pt x="334" y="1860"/>
                  </a:cubicBezTo>
                  <a:cubicBezTo>
                    <a:pt x="234" y="1693"/>
                    <a:pt x="200" y="1526"/>
                    <a:pt x="200" y="1326"/>
                  </a:cubicBezTo>
                  <a:cubicBezTo>
                    <a:pt x="200" y="1126"/>
                    <a:pt x="234" y="893"/>
                    <a:pt x="334" y="693"/>
                  </a:cubicBezTo>
                  <a:cubicBezTo>
                    <a:pt x="367" y="559"/>
                    <a:pt x="501" y="426"/>
                    <a:pt x="634" y="326"/>
                  </a:cubicBezTo>
                  <a:cubicBezTo>
                    <a:pt x="681" y="302"/>
                    <a:pt x="745" y="278"/>
                    <a:pt x="814" y="278"/>
                  </a:cubicBezTo>
                  <a:cubicBezTo>
                    <a:pt x="842" y="278"/>
                    <a:pt x="872" y="282"/>
                    <a:pt x="901" y="292"/>
                  </a:cubicBezTo>
                  <a:cubicBezTo>
                    <a:pt x="901" y="292"/>
                    <a:pt x="901" y="259"/>
                    <a:pt x="901" y="259"/>
                  </a:cubicBezTo>
                  <a:lnTo>
                    <a:pt x="968" y="92"/>
                  </a:lnTo>
                  <a:cubicBezTo>
                    <a:pt x="968" y="59"/>
                    <a:pt x="968" y="59"/>
                    <a:pt x="968" y="59"/>
                  </a:cubicBezTo>
                  <a:cubicBezTo>
                    <a:pt x="968" y="25"/>
                    <a:pt x="968" y="25"/>
                    <a:pt x="968" y="25"/>
                  </a:cubicBezTo>
                  <a:cubicBezTo>
                    <a:pt x="934" y="9"/>
                    <a:pt x="901" y="0"/>
                    <a:pt x="8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9"/>
            <p:cNvSpPr/>
            <p:nvPr/>
          </p:nvSpPr>
          <p:spPr>
            <a:xfrm>
              <a:off x="2674575" y="1534050"/>
              <a:ext cx="15050" cy="25025"/>
            </a:xfrm>
            <a:custGeom>
              <a:rect b="b" l="l" r="r" t="t"/>
              <a:pathLst>
                <a:path extrusionOk="0" h="1001" w="602">
                  <a:moveTo>
                    <a:pt x="407" y="0"/>
                  </a:moveTo>
                  <a:cubicBezTo>
                    <a:pt x="374" y="0"/>
                    <a:pt x="339" y="11"/>
                    <a:pt x="301" y="33"/>
                  </a:cubicBezTo>
                  <a:cubicBezTo>
                    <a:pt x="101" y="200"/>
                    <a:pt x="1" y="434"/>
                    <a:pt x="1" y="667"/>
                  </a:cubicBezTo>
                  <a:cubicBezTo>
                    <a:pt x="1" y="874"/>
                    <a:pt x="81" y="1001"/>
                    <a:pt x="195" y="1001"/>
                  </a:cubicBezTo>
                  <a:cubicBezTo>
                    <a:pt x="228" y="1001"/>
                    <a:pt x="263" y="990"/>
                    <a:pt x="301" y="967"/>
                  </a:cubicBezTo>
                  <a:cubicBezTo>
                    <a:pt x="501" y="801"/>
                    <a:pt x="601" y="567"/>
                    <a:pt x="601" y="334"/>
                  </a:cubicBezTo>
                  <a:cubicBezTo>
                    <a:pt x="601" y="127"/>
                    <a:pt x="521" y="0"/>
                    <a:pt x="4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9"/>
            <p:cNvSpPr/>
            <p:nvPr/>
          </p:nvSpPr>
          <p:spPr>
            <a:xfrm>
              <a:off x="2663750" y="1513875"/>
              <a:ext cx="36700" cy="33750"/>
            </a:xfrm>
            <a:custGeom>
              <a:rect b="b" l="l" r="r" t="t"/>
              <a:pathLst>
                <a:path extrusionOk="0" h="1350" w="1468">
                  <a:moveTo>
                    <a:pt x="982" y="1"/>
                  </a:moveTo>
                  <a:cubicBezTo>
                    <a:pt x="899" y="1"/>
                    <a:pt x="813" y="24"/>
                    <a:pt x="734" y="73"/>
                  </a:cubicBezTo>
                  <a:cubicBezTo>
                    <a:pt x="367" y="340"/>
                    <a:pt x="134" y="707"/>
                    <a:pt x="33" y="1141"/>
                  </a:cubicBezTo>
                  <a:cubicBezTo>
                    <a:pt x="0" y="1207"/>
                    <a:pt x="0" y="1307"/>
                    <a:pt x="67" y="1341"/>
                  </a:cubicBezTo>
                  <a:cubicBezTo>
                    <a:pt x="73" y="1347"/>
                    <a:pt x="81" y="1350"/>
                    <a:pt x="90" y="1350"/>
                  </a:cubicBezTo>
                  <a:cubicBezTo>
                    <a:pt x="134" y="1350"/>
                    <a:pt x="206" y="1290"/>
                    <a:pt x="234" y="1207"/>
                  </a:cubicBezTo>
                  <a:cubicBezTo>
                    <a:pt x="300" y="907"/>
                    <a:pt x="467" y="640"/>
                    <a:pt x="734" y="440"/>
                  </a:cubicBezTo>
                  <a:cubicBezTo>
                    <a:pt x="785" y="399"/>
                    <a:pt x="845" y="380"/>
                    <a:pt x="906" y="380"/>
                  </a:cubicBezTo>
                  <a:cubicBezTo>
                    <a:pt x="1045" y="380"/>
                    <a:pt x="1188" y="478"/>
                    <a:pt x="1234" y="640"/>
                  </a:cubicBezTo>
                  <a:cubicBezTo>
                    <a:pt x="1246" y="664"/>
                    <a:pt x="1262" y="675"/>
                    <a:pt x="1281" y="675"/>
                  </a:cubicBezTo>
                  <a:cubicBezTo>
                    <a:pt x="1315" y="675"/>
                    <a:pt x="1358" y="638"/>
                    <a:pt x="1401" y="574"/>
                  </a:cubicBezTo>
                  <a:cubicBezTo>
                    <a:pt x="1434" y="507"/>
                    <a:pt x="1468" y="407"/>
                    <a:pt x="1434" y="340"/>
                  </a:cubicBezTo>
                  <a:cubicBezTo>
                    <a:pt x="1364" y="129"/>
                    <a:pt x="1179" y="1"/>
                    <a:pt x="9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9"/>
            <p:cNvSpPr/>
            <p:nvPr/>
          </p:nvSpPr>
          <p:spPr>
            <a:xfrm>
              <a:off x="2653725" y="1493925"/>
              <a:ext cx="55900" cy="47850"/>
            </a:xfrm>
            <a:custGeom>
              <a:rect b="b" l="l" r="r" t="t"/>
              <a:pathLst>
                <a:path extrusionOk="0" h="1914" w="2236">
                  <a:moveTo>
                    <a:pt x="1557" y="0"/>
                  </a:moveTo>
                  <a:cubicBezTo>
                    <a:pt x="1411" y="0"/>
                    <a:pt x="1263" y="44"/>
                    <a:pt x="1135" y="137"/>
                  </a:cubicBezTo>
                  <a:cubicBezTo>
                    <a:pt x="601" y="504"/>
                    <a:pt x="234" y="1038"/>
                    <a:pt x="34" y="1672"/>
                  </a:cubicBezTo>
                  <a:cubicBezTo>
                    <a:pt x="1" y="1772"/>
                    <a:pt x="34" y="1872"/>
                    <a:pt x="68" y="1905"/>
                  </a:cubicBezTo>
                  <a:cubicBezTo>
                    <a:pt x="79" y="1911"/>
                    <a:pt x="91" y="1914"/>
                    <a:pt x="103" y="1914"/>
                  </a:cubicBezTo>
                  <a:cubicBezTo>
                    <a:pt x="157" y="1914"/>
                    <a:pt x="207" y="1854"/>
                    <a:pt x="234" y="1772"/>
                  </a:cubicBezTo>
                  <a:cubicBezTo>
                    <a:pt x="401" y="1238"/>
                    <a:pt x="701" y="805"/>
                    <a:pt x="1135" y="504"/>
                  </a:cubicBezTo>
                  <a:cubicBezTo>
                    <a:pt x="1239" y="424"/>
                    <a:pt x="1358" y="387"/>
                    <a:pt x="1476" y="387"/>
                  </a:cubicBezTo>
                  <a:cubicBezTo>
                    <a:pt x="1699" y="387"/>
                    <a:pt x="1915" y="519"/>
                    <a:pt x="2002" y="738"/>
                  </a:cubicBezTo>
                  <a:cubicBezTo>
                    <a:pt x="2017" y="768"/>
                    <a:pt x="2046" y="784"/>
                    <a:pt x="2076" y="784"/>
                  </a:cubicBezTo>
                  <a:cubicBezTo>
                    <a:pt x="2112" y="784"/>
                    <a:pt x="2151" y="760"/>
                    <a:pt x="2169" y="704"/>
                  </a:cubicBezTo>
                  <a:cubicBezTo>
                    <a:pt x="2236" y="604"/>
                    <a:pt x="2236" y="504"/>
                    <a:pt x="2202" y="438"/>
                  </a:cubicBezTo>
                  <a:cubicBezTo>
                    <a:pt x="2094" y="155"/>
                    <a:pt x="1829" y="0"/>
                    <a:pt x="15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9"/>
            <p:cNvSpPr/>
            <p:nvPr/>
          </p:nvSpPr>
          <p:spPr>
            <a:xfrm>
              <a:off x="2933100" y="1374125"/>
              <a:ext cx="6700" cy="41525"/>
            </a:xfrm>
            <a:custGeom>
              <a:rect b="b" l="l" r="r" t="t"/>
              <a:pathLst>
                <a:path extrusionOk="0" h="1661" w="268">
                  <a:moveTo>
                    <a:pt x="238" y="1"/>
                  </a:moveTo>
                  <a:cubicBezTo>
                    <a:pt x="234" y="1"/>
                    <a:pt x="234" y="9"/>
                    <a:pt x="234" y="26"/>
                  </a:cubicBezTo>
                  <a:lnTo>
                    <a:pt x="34" y="126"/>
                  </a:lnTo>
                  <a:cubicBezTo>
                    <a:pt x="0" y="126"/>
                    <a:pt x="0" y="126"/>
                    <a:pt x="0" y="159"/>
                  </a:cubicBezTo>
                  <a:cubicBezTo>
                    <a:pt x="0" y="193"/>
                    <a:pt x="0" y="193"/>
                    <a:pt x="0" y="226"/>
                  </a:cubicBezTo>
                  <a:lnTo>
                    <a:pt x="0" y="526"/>
                  </a:lnTo>
                  <a:cubicBezTo>
                    <a:pt x="0" y="560"/>
                    <a:pt x="0" y="560"/>
                    <a:pt x="0" y="593"/>
                  </a:cubicBezTo>
                  <a:lnTo>
                    <a:pt x="34" y="593"/>
                  </a:lnTo>
                  <a:lnTo>
                    <a:pt x="234" y="460"/>
                  </a:lnTo>
                  <a:cubicBezTo>
                    <a:pt x="234" y="460"/>
                    <a:pt x="234" y="460"/>
                    <a:pt x="267" y="426"/>
                  </a:cubicBezTo>
                  <a:cubicBezTo>
                    <a:pt x="267" y="393"/>
                    <a:pt x="267" y="393"/>
                    <a:pt x="267" y="359"/>
                  </a:cubicBezTo>
                  <a:lnTo>
                    <a:pt x="267" y="59"/>
                  </a:lnTo>
                  <a:cubicBezTo>
                    <a:pt x="267" y="26"/>
                    <a:pt x="267" y="26"/>
                    <a:pt x="267" y="26"/>
                  </a:cubicBezTo>
                  <a:cubicBezTo>
                    <a:pt x="251" y="9"/>
                    <a:pt x="242" y="1"/>
                    <a:pt x="238" y="1"/>
                  </a:cubicBezTo>
                  <a:close/>
                  <a:moveTo>
                    <a:pt x="234" y="1093"/>
                  </a:moveTo>
                  <a:lnTo>
                    <a:pt x="34" y="1193"/>
                  </a:lnTo>
                  <a:cubicBezTo>
                    <a:pt x="0" y="1193"/>
                    <a:pt x="0" y="1227"/>
                    <a:pt x="0" y="1227"/>
                  </a:cubicBezTo>
                  <a:cubicBezTo>
                    <a:pt x="0" y="1260"/>
                    <a:pt x="0" y="1293"/>
                    <a:pt x="0" y="1293"/>
                  </a:cubicBezTo>
                  <a:lnTo>
                    <a:pt x="0" y="1627"/>
                  </a:lnTo>
                  <a:cubicBezTo>
                    <a:pt x="0" y="1627"/>
                    <a:pt x="0" y="1660"/>
                    <a:pt x="0" y="1660"/>
                  </a:cubicBezTo>
                  <a:lnTo>
                    <a:pt x="34" y="1660"/>
                  </a:lnTo>
                  <a:lnTo>
                    <a:pt x="234" y="1560"/>
                  </a:lnTo>
                  <a:cubicBezTo>
                    <a:pt x="234" y="1527"/>
                    <a:pt x="234" y="1527"/>
                    <a:pt x="267" y="1494"/>
                  </a:cubicBezTo>
                  <a:cubicBezTo>
                    <a:pt x="267" y="1494"/>
                    <a:pt x="267" y="1460"/>
                    <a:pt x="267" y="1427"/>
                  </a:cubicBezTo>
                  <a:lnTo>
                    <a:pt x="267" y="1127"/>
                  </a:lnTo>
                  <a:cubicBezTo>
                    <a:pt x="267" y="1127"/>
                    <a:pt x="267" y="1093"/>
                    <a:pt x="267" y="109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9"/>
            <p:cNvSpPr/>
            <p:nvPr/>
          </p:nvSpPr>
          <p:spPr>
            <a:xfrm>
              <a:off x="2947275" y="1341400"/>
              <a:ext cx="29225" cy="56725"/>
            </a:xfrm>
            <a:custGeom>
              <a:rect b="b" l="l" r="r" t="t"/>
              <a:pathLst>
                <a:path extrusionOk="0" h="2269" w="1169">
                  <a:moveTo>
                    <a:pt x="668" y="801"/>
                  </a:moveTo>
                  <a:lnTo>
                    <a:pt x="668" y="1468"/>
                  </a:lnTo>
                  <a:lnTo>
                    <a:pt x="334" y="1635"/>
                  </a:lnTo>
                  <a:lnTo>
                    <a:pt x="668" y="801"/>
                  </a:lnTo>
                  <a:close/>
                  <a:moveTo>
                    <a:pt x="901" y="1"/>
                  </a:moveTo>
                  <a:lnTo>
                    <a:pt x="768" y="101"/>
                  </a:lnTo>
                  <a:cubicBezTo>
                    <a:pt x="701" y="134"/>
                    <a:pt x="668" y="167"/>
                    <a:pt x="668" y="234"/>
                  </a:cubicBezTo>
                  <a:lnTo>
                    <a:pt x="67" y="1769"/>
                  </a:lnTo>
                  <a:cubicBezTo>
                    <a:pt x="34" y="1769"/>
                    <a:pt x="34" y="1802"/>
                    <a:pt x="34" y="1835"/>
                  </a:cubicBezTo>
                  <a:cubicBezTo>
                    <a:pt x="34" y="1869"/>
                    <a:pt x="34" y="1902"/>
                    <a:pt x="34" y="1935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7" y="2202"/>
                  </a:lnTo>
                  <a:lnTo>
                    <a:pt x="668" y="1835"/>
                  </a:lnTo>
                  <a:lnTo>
                    <a:pt x="668" y="2202"/>
                  </a:lnTo>
                  <a:cubicBezTo>
                    <a:pt x="668" y="2236"/>
                    <a:pt x="668" y="2236"/>
                    <a:pt x="668" y="2269"/>
                  </a:cubicBezTo>
                  <a:lnTo>
                    <a:pt x="734" y="2269"/>
                  </a:lnTo>
                  <a:lnTo>
                    <a:pt x="901" y="2169"/>
                  </a:lnTo>
                  <a:cubicBezTo>
                    <a:pt x="935" y="2169"/>
                    <a:pt x="935" y="2169"/>
                    <a:pt x="935" y="2135"/>
                  </a:cubicBezTo>
                  <a:cubicBezTo>
                    <a:pt x="935" y="2102"/>
                    <a:pt x="935" y="2102"/>
                    <a:pt x="935" y="2069"/>
                  </a:cubicBezTo>
                  <a:lnTo>
                    <a:pt x="935" y="1702"/>
                  </a:lnTo>
                  <a:lnTo>
                    <a:pt x="1101" y="1602"/>
                  </a:lnTo>
                  <a:cubicBezTo>
                    <a:pt x="1135" y="1568"/>
                    <a:pt x="1135" y="1568"/>
                    <a:pt x="1168" y="1535"/>
                  </a:cubicBezTo>
                  <a:cubicBezTo>
                    <a:pt x="1168" y="1535"/>
                    <a:pt x="1168" y="1502"/>
                    <a:pt x="1168" y="1468"/>
                  </a:cubicBezTo>
                  <a:lnTo>
                    <a:pt x="1168" y="1268"/>
                  </a:lnTo>
                  <a:cubicBezTo>
                    <a:pt x="1168" y="1235"/>
                    <a:pt x="1168" y="1235"/>
                    <a:pt x="1168" y="1201"/>
                  </a:cubicBezTo>
                  <a:lnTo>
                    <a:pt x="1101" y="1201"/>
                  </a:lnTo>
                  <a:lnTo>
                    <a:pt x="935" y="1302"/>
                  </a:lnTo>
                  <a:lnTo>
                    <a:pt x="935" y="67"/>
                  </a:lnTo>
                  <a:cubicBezTo>
                    <a:pt x="935" y="34"/>
                    <a:pt x="935" y="34"/>
                    <a:pt x="9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9"/>
            <p:cNvSpPr/>
            <p:nvPr/>
          </p:nvSpPr>
          <p:spPr>
            <a:xfrm>
              <a:off x="2896400" y="1370800"/>
              <a:ext cx="28375" cy="56525"/>
            </a:xfrm>
            <a:custGeom>
              <a:rect b="b" l="l" r="r" t="t"/>
              <a:pathLst>
                <a:path extrusionOk="0" h="2261" w="1135">
                  <a:moveTo>
                    <a:pt x="635" y="793"/>
                  </a:moveTo>
                  <a:lnTo>
                    <a:pt x="635" y="1460"/>
                  </a:lnTo>
                  <a:lnTo>
                    <a:pt x="301" y="1660"/>
                  </a:lnTo>
                  <a:lnTo>
                    <a:pt x="635" y="793"/>
                  </a:lnTo>
                  <a:close/>
                  <a:moveTo>
                    <a:pt x="897" y="0"/>
                  </a:moveTo>
                  <a:cubicBezTo>
                    <a:pt x="893" y="0"/>
                    <a:pt x="885" y="9"/>
                    <a:pt x="868" y="25"/>
                  </a:cubicBezTo>
                  <a:lnTo>
                    <a:pt x="735" y="92"/>
                  </a:lnTo>
                  <a:cubicBezTo>
                    <a:pt x="701" y="126"/>
                    <a:pt x="668" y="192"/>
                    <a:pt x="635" y="226"/>
                  </a:cubicBezTo>
                  <a:lnTo>
                    <a:pt x="34" y="1760"/>
                  </a:lnTo>
                  <a:cubicBezTo>
                    <a:pt x="1" y="1793"/>
                    <a:pt x="1" y="1827"/>
                    <a:pt x="1" y="1827"/>
                  </a:cubicBezTo>
                  <a:cubicBezTo>
                    <a:pt x="1" y="1860"/>
                    <a:pt x="1" y="1893"/>
                    <a:pt x="1" y="1927"/>
                  </a:cubicBezTo>
                  <a:lnTo>
                    <a:pt x="1" y="2160"/>
                  </a:lnTo>
                  <a:cubicBezTo>
                    <a:pt x="1" y="2160"/>
                    <a:pt x="1" y="2194"/>
                    <a:pt x="1" y="2194"/>
                  </a:cubicBezTo>
                  <a:lnTo>
                    <a:pt x="34" y="2194"/>
                  </a:lnTo>
                  <a:lnTo>
                    <a:pt x="668" y="1827"/>
                  </a:lnTo>
                  <a:lnTo>
                    <a:pt x="668" y="2227"/>
                  </a:lnTo>
                  <a:cubicBezTo>
                    <a:pt x="668" y="2227"/>
                    <a:pt x="668" y="2260"/>
                    <a:pt x="668" y="2260"/>
                  </a:cubicBezTo>
                  <a:lnTo>
                    <a:pt x="701" y="2260"/>
                  </a:lnTo>
                  <a:lnTo>
                    <a:pt x="868" y="2194"/>
                  </a:lnTo>
                  <a:cubicBezTo>
                    <a:pt x="901" y="2160"/>
                    <a:pt x="901" y="2160"/>
                    <a:pt x="901" y="2127"/>
                  </a:cubicBezTo>
                  <a:cubicBezTo>
                    <a:pt x="935" y="2127"/>
                    <a:pt x="935" y="2094"/>
                    <a:pt x="901" y="2060"/>
                  </a:cubicBezTo>
                  <a:lnTo>
                    <a:pt x="901" y="1693"/>
                  </a:lnTo>
                  <a:lnTo>
                    <a:pt x="1102" y="1593"/>
                  </a:lnTo>
                  <a:cubicBezTo>
                    <a:pt x="1102" y="1593"/>
                    <a:pt x="1135" y="1560"/>
                    <a:pt x="1135" y="1560"/>
                  </a:cubicBezTo>
                  <a:cubicBezTo>
                    <a:pt x="1135" y="1527"/>
                    <a:pt x="1135" y="1493"/>
                    <a:pt x="1135" y="1493"/>
                  </a:cubicBezTo>
                  <a:lnTo>
                    <a:pt x="1135" y="1260"/>
                  </a:lnTo>
                  <a:cubicBezTo>
                    <a:pt x="1135" y="1260"/>
                    <a:pt x="1135" y="1226"/>
                    <a:pt x="1135" y="1226"/>
                  </a:cubicBezTo>
                  <a:cubicBezTo>
                    <a:pt x="1118" y="1210"/>
                    <a:pt x="1110" y="1201"/>
                    <a:pt x="1106" y="1201"/>
                  </a:cubicBezTo>
                  <a:cubicBezTo>
                    <a:pt x="1102" y="1201"/>
                    <a:pt x="1102" y="1210"/>
                    <a:pt x="1102" y="1226"/>
                  </a:cubicBezTo>
                  <a:lnTo>
                    <a:pt x="901" y="1326"/>
                  </a:lnTo>
                  <a:lnTo>
                    <a:pt x="901" y="59"/>
                  </a:lnTo>
                  <a:cubicBezTo>
                    <a:pt x="935" y="59"/>
                    <a:pt x="935" y="25"/>
                    <a:pt x="901" y="25"/>
                  </a:cubicBezTo>
                  <a:cubicBezTo>
                    <a:pt x="901" y="9"/>
                    <a:pt x="901" y="0"/>
                    <a:pt x="8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9"/>
            <p:cNvSpPr/>
            <p:nvPr/>
          </p:nvSpPr>
          <p:spPr>
            <a:xfrm>
              <a:off x="2981475" y="1321400"/>
              <a:ext cx="26700" cy="62550"/>
            </a:xfrm>
            <a:custGeom>
              <a:rect b="b" l="l" r="r" t="t"/>
              <a:pathLst>
                <a:path extrusionOk="0" h="2502" w="1068">
                  <a:moveTo>
                    <a:pt x="934" y="0"/>
                  </a:moveTo>
                  <a:lnTo>
                    <a:pt x="200" y="400"/>
                  </a:lnTo>
                  <a:cubicBezTo>
                    <a:pt x="167" y="434"/>
                    <a:pt x="167" y="434"/>
                    <a:pt x="167" y="467"/>
                  </a:cubicBezTo>
                  <a:cubicBezTo>
                    <a:pt x="167" y="467"/>
                    <a:pt x="167" y="500"/>
                    <a:pt x="167" y="534"/>
                  </a:cubicBezTo>
                  <a:lnTo>
                    <a:pt x="100" y="1635"/>
                  </a:lnTo>
                  <a:cubicBezTo>
                    <a:pt x="67" y="1635"/>
                    <a:pt x="67" y="1668"/>
                    <a:pt x="100" y="1668"/>
                  </a:cubicBezTo>
                  <a:lnTo>
                    <a:pt x="134" y="1668"/>
                  </a:lnTo>
                  <a:lnTo>
                    <a:pt x="300" y="1568"/>
                  </a:lnTo>
                  <a:cubicBezTo>
                    <a:pt x="334" y="1568"/>
                    <a:pt x="334" y="1534"/>
                    <a:pt x="367" y="1534"/>
                  </a:cubicBezTo>
                  <a:lnTo>
                    <a:pt x="400" y="1468"/>
                  </a:lnTo>
                  <a:cubicBezTo>
                    <a:pt x="400" y="1434"/>
                    <a:pt x="434" y="1434"/>
                    <a:pt x="467" y="1401"/>
                  </a:cubicBezTo>
                  <a:cubicBezTo>
                    <a:pt x="467" y="1368"/>
                    <a:pt x="501" y="1368"/>
                    <a:pt x="534" y="1334"/>
                  </a:cubicBezTo>
                  <a:cubicBezTo>
                    <a:pt x="567" y="1318"/>
                    <a:pt x="601" y="1309"/>
                    <a:pt x="634" y="1309"/>
                  </a:cubicBezTo>
                  <a:cubicBezTo>
                    <a:pt x="667" y="1309"/>
                    <a:pt x="701" y="1318"/>
                    <a:pt x="734" y="1334"/>
                  </a:cubicBezTo>
                  <a:cubicBezTo>
                    <a:pt x="767" y="1401"/>
                    <a:pt x="801" y="1468"/>
                    <a:pt x="801" y="1534"/>
                  </a:cubicBezTo>
                  <a:cubicBezTo>
                    <a:pt x="801" y="1635"/>
                    <a:pt x="767" y="1735"/>
                    <a:pt x="734" y="1835"/>
                  </a:cubicBezTo>
                  <a:cubicBezTo>
                    <a:pt x="701" y="1901"/>
                    <a:pt x="634" y="2001"/>
                    <a:pt x="534" y="2035"/>
                  </a:cubicBezTo>
                  <a:lnTo>
                    <a:pt x="467" y="2068"/>
                  </a:lnTo>
                  <a:lnTo>
                    <a:pt x="367" y="2068"/>
                  </a:lnTo>
                  <a:cubicBezTo>
                    <a:pt x="367" y="2068"/>
                    <a:pt x="334" y="2068"/>
                    <a:pt x="334" y="2035"/>
                  </a:cubicBezTo>
                  <a:cubicBezTo>
                    <a:pt x="300" y="2001"/>
                    <a:pt x="267" y="1968"/>
                    <a:pt x="267" y="1935"/>
                  </a:cubicBezTo>
                  <a:lnTo>
                    <a:pt x="267" y="1901"/>
                  </a:lnTo>
                  <a:lnTo>
                    <a:pt x="234" y="1901"/>
                  </a:lnTo>
                  <a:lnTo>
                    <a:pt x="67" y="2001"/>
                  </a:lnTo>
                  <a:cubicBezTo>
                    <a:pt x="34" y="2001"/>
                    <a:pt x="34" y="2035"/>
                    <a:pt x="34" y="2035"/>
                  </a:cubicBezTo>
                  <a:cubicBezTo>
                    <a:pt x="0" y="2068"/>
                    <a:pt x="0" y="2102"/>
                    <a:pt x="34" y="2102"/>
                  </a:cubicBezTo>
                  <a:cubicBezTo>
                    <a:pt x="34" y="2202"/>
                    <a:pt x="34" y="2268"/>
                    <a:pt x="67" y="2335"/>
                  </a:cubicBezTo>
                  <a:cubicBezTo>
                    <a:pt x="67" y="2368"/>
                    <a:pt x="100" y="2435"/>
                    <a:pt x="167" y="2468"/>
                  </a:cubicBezTo>
                  <a:cubicBezTo>
                    <a:pt x="200" y="2502"/>
                    <a:pt x="267" y="2502"/>
                    <a:pt x="334" y="2502"/>
                  </a:cubicBezTo>
                  <a:cubicBezTo>
                    <a:pt x="400" y="2502"/>
                    <a:pt x="467" y="2468"/>
                    <a:pt x="567" y="2402"/>
                  </a:cubicBezTo>
                  <a:cubicBezTo>
                    <a:pt x="634" y="2368"/>
                    <a:pt x="701" y="2302"/>
                    <a:pt x="767" y="2268"/>
                  </a:cubicBezTo>
                  <a:cubicBezTo>
                    <a:pt x="834" y="2168"/>
                    <a:pt x="901" y="2102"/>
                    <a:pt x="934" y="2035"/>
                  </a:cubicBezTo>
                  <a:cubicBezTo>
                    <a:pt x="968" y="1935"/>
                    <a:pt x="1001" y="1835"/>
                    <a:pt x="1034" y="1735"/>
                  </a:cubicBezTo>
                  <a:cubicBezTo>
                    <a:pt x="1068" y="1601"/>
                    <a:pt x="1068" y="1501"/>
                    <a:pt x="1068" y="1368"/>
                  </a:cubicBezTo>
                  <a:cubicBezTo>
                    <a:pt x="1068" y="1268"/>
                    <a:pt x="1068" y="1168"/>
                    <a:pt x="1034" y="1101"/>
                  </a:cubicBezTo>
                  <a:cubicBezTo>
                    <a:pt x="1034" y="1034"/>
                    <a:pt x="968" y="967"/>
                    <a:pt x="934" y="934"/>
                  </a:cubicBezTo>
                  <a:cubicBezTo>
                    <a:pt x="867" y="901"/>
                    <a:pt x="834" y="867"/>
                    <a:pt x="767" y="867"/>
                  </a:cubicBezTo>
                  <a:cubicBezTo>
                    <a:pt x="701" y="901"/>
                    <a:pt x="634" y="901"/>
                    <a:pt x="567" y="967"/>
                  </a:cubicBezTo>
                  <a:lnTo>
                    <a:pt x="467" y="1001"/>
                  </a:lnTo>
                  <a:cubicBezTo>
                    <a:pt x="434" y="1034"/>
                    <a:pt x="400" y="1067"/>
                    <a:pt x="367" y="1101"/>
                  </a:cubicBezTo>
                  <a:lnTo>
                    <a:pt x="400" y="701"/>
                  </a:lnTo>
                  <a:lnTo>
                    <a:pt x="934" y="367"/>
                  </a:lnTo>
                  <a:cubicBezTo>
                    <a:pt x="968" y="367"/>
                    <a:pt x="968" y="334"/>
                    <a:pt x="1001" y="334"/>
                  </a:cubicBezTo>
                  <a:cubicBezTo>
                    <a:pt x="1001" y="300"/>
                    <a:pt x="1001" y="267"/>
                    <a:pt x="1001" y="267"/>
                  </a:cubicBezTo>
                  <a:lnTo>
                    <a:pt x="1001" y="33"/>
                  </a:lnTo>
                  <a:cubicBezTo>
                    <a:pt x="1001" y="33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9"/>
            <p:cNvSpPr/>
            <p:nvPr/>
          </p:nvSpPr>
          <p:spPr>
            <a:xfrm>
              <a:off x="2420225" y="1688325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535" y="0"/>
                  </a:moveTo>
                  <a:lnTo>
                    <a:pt x="1" y="334"/>
                  </a:lnTo>
                  <a:lnTo>
                    <a:pt x="1" y="968"/>
                  </a:lnTo>
                  <a:lnTo>
                    <a:pt x="535" y="634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9"/>
            <p:cNvSpPr/>
            <p:nvPr/>
          </p:nvSpPr>
          <p:spPr>
            <a:xfrm>
              <a:off x="2441075" y="1659975"/>
              <a:ext cx="13375" cy="40050"/>
            </a:xfrm>
            <a:custGeom>
              <a:rect b="b" l="l" r="r" t="t"/>
              <a:pathLst>
                <a:path extrusionOk="0" h="1602" w="535">
                  <a:moveTo>
                    <a:pt x="534" y="0"/>
                  </a:moveTo>
                  <a:lnTo>
                    <a:pt x="1" y="334"/>
                  </a:lnTo>
                  <a:lnTo>
                    <a:pt x="1" y="1601"/>
                  </a:lnTo>
                  <a:lnTo>
                    <a:pt x="534" y="130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99"/>
            <p:cNvSpPr/>
            <p:nvPr/>
          </p:nvSpPr>
          <p:spPr>
            <a:xfrm>
              <a:off x="2461925" y="1631600"/>
              <a:ext cx="13375" cy="56750"/>
            </a:xfrm>
            <a:custGeom>
              <a:rect b="b" l="l" r="r" t="t"/>
              <a:pathLst>
                <a:path extrusionOk="0" h="2270" w="535">
                  <a:moveTo>
                    <a:pt x="534" y="1"/>
                  </a:moveTo>
                  <a:lnTo>
                    <a:pt x="1" y="334"/>
                  </a:lnTo>
                  <a:lnTo>
                    <a:pt x="1" y="2269"/>
                  </a:lnTo>
                  <a:lnTo>
                    <a:pt x="534" y="193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9"/>
            <p:cNvSpPr/>
            <p:nvPr/>
          </p:nvSpPr>
          <p:spPr>
            <a:xfrm>
              <a:off x="2482775" y="1604100"/>
              <a:ext cx="13375" cy="71725"/>
            </a:xfrm>
            <a:custGeom>
              <a:rect b="b" l="l" r="r" t="t"/>
              <a:pathLst>
                <a:path extrusionOk="0" h="2869" w="535">
                  <a:moveTo>
                    <a:pt x="534" y="0"/>
                  </a:moveTo>
                  <a:lnTo>
                    <a:pt x="1" y="300"/>
                  </a:lnTo>
                  <a:lnTo>
                    <a:pt x="1" y="2869"/>
                  </a:lnTo>
                  <a:lnTo>
                    <a:pt x="534" y="256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99"/>
            <p:cNvSpPr/>
            <p:nvPr/>
          </p:nvSpPr>
          <p:spPr>
            <a:xfrm>
              <a:off x="3396775" y="1057000"/>
              <a:ext cx="66725" cy="87400"/>
            </a:xfrm>
            <a:custGeom>
              <a:rect b="b" l="l" r="r" t="t"/>
              <a:pathLst>
                <a:path extrusionOk="0" h="3496" w="2669">
                  <a:moveTo>
                    <a:pt x="2448" y="210"/>
                  </a:moveTo>
                  <a:cubicBezTo>
                    <a:pt x="2460" y="210"/>
                    <a:pt x="2468" y="219"/>
                    <a:pt x="2468" y="235"/>
                  </a:cubicBezTo>
                  <a:lnTo>
                    <a:pt x="2502" y="235"/>
                  </a:lnTo>
                  <a:cubicBezTo>
                    <a:pt x="2535" y="302"/>
                    <a:pt x="2535" y="369"/>
                    <a:pt x="2535" y="435"/>
                  </a:cubicBezTo>
                  <a:lnTo>
                    <a:pt x="2535" y="1603"/>
                  </a:lnTo>
                  <a:cubicBezTo>
                    <a:pt x="2535" y="1770"/>
                    <a:pt x="2468" y="1937"/>
                    <a:pt x="2368" y="2070"/>
                  </a:cubicBezTo>
                  <a:lnTo>
                    <a:pt x="267" y="3271"/>
                  </a:lnTo>
                  <a:cubicBezTo>
                    <a:pt x="257" y="3281"/>
                    <a:pt x="247" y="3285"/>
                    <a:pt x="238" y="3285"/>
                  </a:cubicBezTo>
                  <a:cubicBezTo>
                    <a:pt x="214" y="3285"/>
                    <a:pt x="190" y="3261"/>
                    <a:pt x="167" y="3237"/>
                  </a:cubicBezTo>
                  <a:cubicBezTo>
                    <a:pt x="133" y="3204"/>
                    <a:pt x="133" y="3137"/>
                    <a:pt x="133" y="3071"/>
                  </a:cubicBezTo>
                  <a:lnTo>
                    <a:pt x="133" y="1903"/>
                  </a:lnTo>
                  <a:cubicBezTo>
                    <a:pt x="133" y="1736"/>
                    <a:pt x="200" y="1536"/>
                    <a:pt x="334" y="1436"/>
                  </a:cubicBezTo>
                  <a:lnTo>
                    <a:pt x="2402" y="235"/>
                  </a:lnTo>
                  <a:cubicBezTo>
                    <a:pt x="2418" y="219"/>
                    <a:pt x="2435" y="210"/>
                    <a:pt x="2448" y="210"/>
                  </a:cubicBezTo>
                  <a:close/>
                  <a:moveTo>
                    <a:pt x="2438" y="0"/>
                  </a:moveTo>
                  <a:cubicBezTo>
                    <a:pt x="2406" y="0"/>
                    <a:pt x="2370" y="12"/>
                    <a:pt x="2335" y="35"/>
                  </a:cubicBezTo>
                  <a:lnTo>
                    <a:pt x="267" y="1236"/>
                  </a:lnTo>
                  <a:cubicBezTo>
                    <a:pt x="100" y="1369"/>
                    <a:pt x="0" y="1603"/>
                    <a:pt x="33" y="1836"/>
                  </a:cubicBezTo>
                  <a:lnTo>
                    <a:pt x="33" y="3037"/>
                  </a:lnTo>
                  <a:cubicBezTo>
                    <a:pt x="33" y="3137"/>
                    <a:pt x="33" y="3271"/>
                    <a:pt x="100" y="3404"/>
                  </a:cubicBezTo>
                  <a:cubicBezTo>
                    <a:pt x="133" y="3438"/>
                    <a:pt x="167" y="3438"/>
                    <a:pt x="200" y="3471"/>
                  </a:cubicBezTo>
                  <a:cubicBezTo>
                    <a:pt x="217" y="3488"/>
                    <a:pt x="234" y="3496"/>
                    <a:pt x="254" y="3496"/>
                  </a:cubicBezTo>
                  <a:cubicBezTo>
                    <a:pt x="275" y="3496"/>
                    <a:pt x="300" y="3488"/>
                    <a:pt x="334" y="3471"/>
                  </a:cubicBezTo>
                  <a:lnTo>
                    <a:pt x="2402" y="2270"/>
                  </a:lnTo>
                  <a:cubicBezTo>
                    <a:pt x="2569" y="2103"/>
                    <a:pt x="2669" y="1870"/>
                    <a:pt x="2635" y="1636"/>
                  </a:cubicBezTo>
                  <a:lnTo>
                    <a:pt x="2635" y="469"/>
                  </a:lnTo>
                  <a:cubicBezTo>
                    <a:pt x="2669" y="335"/>
                    <a:pt x="2635" y="202"/>
                    <a:pt x="2569" y="102"/>
                  </a:cubicBezTo>
                  <a:cubicBezTo>
                    <a:pt x="2547" y="37"/>
                    <a:pt x="2498" y="0"/>
                    <a:pt x="2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99"/>
            <p:cNvSpPr/>
            <p:nvPr/>
          </p:nvSpPr>
          <p:spPr>
            <a:xfrm>
              <a:off x="3405100" y="1092050"/>
              <a:ext cx="10025" cy="39225"/>
            </a:xfrm>
            <a:custGeom>
              <a:rect b="b" l="l" r="r" t="t"/>
              <a:pathLst>
                <a:path extrusionOk="0" h="1569" w="401">
                  <a:moveTo>
                    <a:pt x="401" y="1"/>
                  </a:moveTo>
                  <a:lnTo>
                    <a:pt x="134" y="134"/>
                  </a:lnTo>
                  <a:cubicBezTo>
                    <a:pt x="34" y="234"/>
                    <a:pt x="1" y="368"/>
                    <a:pt x="1" y="501"/>
                  </a:cubicBezTo>
                  <a:lnTo>
                    <a:pt x="1" y="1535"/>
                  </a:lnTo>
                  <a:cubicBezTo>
                    <a:pt x="1" y="1569"/>
                    <a:pt x="34" y="1569"/>
                    <a:pt x="67" y="1569"/>
                  </a:cubicBezTo>
                  <a:lnTo>
                    <a:pt x="401" y="136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99"/>
            <p:cNvSpPr/>
            <p:nvPr/>
          </p:nvSpPr>
          <p:spPr>
            <a:xfrm>
              <a:off x="3418450" y="1084550"/>
              <a:ext cx="10025" cy="40050"/>
            </a:xfrm>
            <a:custGeom>
              <a:rect b="b" l="l" r="r" t="t"/>
              <a:pathLst>
                <a:path extrusionOk="0" h="1602" w="401">
                  <a:moveTo>
                    <a:pt x="401" y="1"/>
                  </a:moveTo>
                  <a:lnTo>
                    <a:pt x="0" y="201"/>
                  </a:lnTo>
                  <a:lnTo>
                    <a:pt x="0" y="1602"/>
                  </a:lnTo>
                  <a:lnTo>
                    <a:pt x="401" y="136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9"/>
            <p:cNvSpPr/>
            <p:nvPr/>
          </p:nvSpPr>
          <p:spPr>
            <a:xfrm>
              <a:off x="3431800" y="1076200"/>
              <a:ext cx="10025" cy="40075"/>
            </a:xfrm>
            <a:custGeom>
              <a:rect b="b" l="l" r="r" t="t"/>
              <a:pathLst>
                <a:path extrusionOk="0" h="1603" w="401">
                  <a:moveTo>
                    <a:pt x="400" y="1"/>
                  </a:moveTo>
                  <a:lnTo>
                    <a:pt x="0" y="234"/>
                  </a:lnTo>
                  <a:lnTo>
                    <a:pt x="0" y="1602"/>
                  </a:lnTo>
                  <a:lnTo>
                    <a:pt x="400" y="140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9"/>
            <p:cNvSpPr/>
            <p:nvPr/>
          </p:nvSpPr>
          <p:spPr>
            <a:xfrm>
              <a:off x="3445975" y="1069550"/>
              <a:ext cx="9200" cy="39200"/>
            </a:xfrm>
            <a:custGeom>
              <a:rect b="b" l="l" r="r" t="t"/>
              <a:pathLst>
                <a:path extrusionOk="0" h="1568" w="368">
                  <a:moveTo>
                    <a:pt x="300" y="0"/>
                  </a:moveTo>
                  <a:lnTo>
                    <a:pt x="0" y="200"/>
                  </a:lnTo>
                  <a:lnTo>
                    <a:pt x="0" y="1568"/>
                  </a:lnTo>
                  <a:lnTo>
                    <a:pt x="134" y="1501"/>
                  </a:lnTo>
                  <a:cubicBezTo>
                    <a:pt x="267" y="1401"/>
                    <a:pt x="367" y="1234"/>
                    <a:pt x="367" y="1034"/>
                  </a:cubicBezTo>
                  <a:lnTo>
                    <a:pt x="367" y="67"/>
                  </a:lnTo>
                  <a:cubicBezTo>
                    <a:pt x="367" y="0"/>
                    <a:pt x="334" y="0"/>
                    <a:pt x="3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99"/>
            <p:cNvSpPr/>
            <p:nvPr/>
          </p:nvSpPr>
          <p:spPr>
            <a:xfrm>
              <a:off x="3462650" y="1067775"/>
              <a:ext cx="5025" cy="29300"/>
            </a:xfrm>
            <a:custGeom>
              <a:rect b="b" l="l" r="r" t="t"/>
              <a:pathLst>
                <a:path extrusionOk="0" h="1172" w="201">
                  <a:moveTo>
                    <a:pt x="110" y="0"/>
                  </a:moveTo>
                  <a:cubicBezTo>
                    <a:pt x="106" y="0"/>
                    <a:pt x="103" y="2"/>
                    <a:pt x="100" y="4"/>
                  </a:cubicBezTo>
                  <a:lnTo>
                    <a:pt x="0" y="71"/>
                  </a:lnTo>
                  <a:lnTo>
                    <a:pt x="0" y="1172"/>
                  </a:lnTo>
                  <a:lnTo>
                    <a:pt x="100" y="1105"/>
                  </a:lnTo>
                  <a:cubicBezTo>
                    <a:pt x="167" y="938"/>
                    <a:pt x="200" y="772"/>
                    <a:pt x="200" y="605"/>
                  </a:cubicBezTo>
                  <a:lnTo>
                    <a:pt x="200" y="371"/>
                  </a:lnTo>
                  <a:cubicBezTo>
                    <a:pt x="200" y="158"/>
                    <a:pt x="145" y="0"/>
                    <a:pt x="1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99"/>
            <p:cNvSpPr/>
            <p:nvPr/>
          </p:nvSpPr>
          <p:spPr>
            <a:xfrm>
              <a:off x="3318375" y="1111250"/>
              <a:ext cx="50900" cy="65900"/>
            </a:xfrm>
            <a:custGeom>
              <a:rect b="b" l="l" r="r" t="t"/>
              <a:pathLst>
                <a:path extrusionOk="0" h="2636" w="2036">
                  <a:moveTo>
                    <a:pt x="2035" y="0"/>
                  </a:moveTo>
                  <a:lnTo>
                    <a:pt x="0" y="1801"/>
                  </a:lnTo>
                  <a:lnTo>
                    <a:pt x="1101" y="1534"/>
                  </a:lnTo>
                  <a:lnTo>
                    <a:pt x="1401" y="26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9"/>
            <p:cNvSpPr/>
            <p:nvPr/>
          </p:nvSpPr>
          <p:spPr>
            <a:xfrm>
              <a:off x="2500300" y="1333450"/>
              <a:ext cx="888150" cy="1911300"/>
            </a:xfrm>
            <a:custGeom>
              <a:rect b="b" l="l" r="r" t="t"/>
              <a:pathLst>
                <a:path extrusionOk="0" h="76452" w="35526">
                  <a:moveTo>
                    <a:pt x="35076" y="1"/>
                  </a:moveTo>
                  <a:cubicBezTo>
                    <a:pt x="34961" y="1"/>
                    <a:pt x="34831" y="39"/>
                    <a:pt x="34692" y="118"/>
                  </a:cubicBezTo>
                  <a:lnTo>
                    <a:pt x="834" y="19632"/>
                  </a:lnTo>
                  <a:cubicBezTo>
                    <a:pt x="334" y="19933"/>
                    <a:pt x="33" y="20466"/>
                    <a:pt x="0" y="21033"/>
                  </a:cubicBezTo>
                  <a:lnTo>
                    <a:pt x="0" y="75873"/>
                  </a:lnTo>
                  <a:cubicBezTo>
                    <a:pt x="0" y="76230"/>
                    <a:pt x="187" y="76451"/>
                    <a:pt x="464" y="76451"/>
                  </a:cubicBezTo>
                  <a:cubicBezTo>
                    <a:pt x="575" y="76451"/>
                    <a:pt x="701" y="76416"/>
                    <a:pt x="834" y="76340"/>
                  </a:cubicBezTo>
                  <a:lnTo>
                    <a:pt x="34692" y="56792"/>
                  </a:lnTo>
                  <a:cubicBezTo>
                    <a:pt x="35192" y="56492"/>
                    <a:pt x="35492" y="55958"/>
                    <a:pt x="35525" y="55391"/>
                  </a:cubicBezTo>
                  <a:lnTo>
                    <a:pt x="35525" y="585"/>
                  </a:lnTo>
                  <a:cubicBezTo>
                    <a:pt x="35525" y="211"/>
                    <a:pt x="35345" y="1"/>
                    <a:pt x="350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9"/>
            <p:cNvSpPr/>
            <p:nvPr/>
          </p:nvSpPr>
          <p:spPr>
            <a:xfrm>
              <a:off x="2500300" y="1333450"/>
              <a:ext cx="888150" cy="1911300"/>
            </a:xfrm>
            <a:custGeom>
              <a:rect b="b" l="l" r="r" t="t"/>
              <a:pathLst>
                <a:path extrusionOk="0" h="76452" w="35526">
                  <a:moveTo>
                    <a:pt x="35076" y="1"/>
                  </a:moveTo>
                  <a:cubicBezTo>
                    <a:pt x="34961" y="1"/>
                    <a:pt x="34831" y="39"/>
                    <a:pt x="34692" y="118"/>
                  </a:cubicBezTo>
                  <a:lnTo>
                    <a:pt x="834" y="19632"/>
                  </a:lnTo>
                  <a:cubicBezTo>
                    <a:pt x="334" y="19933"/>
                    <a:pt x="33" y="20466"/>
                    <a:pt x="0" y="21033"/>
                  </a:cubicBezTo>
                  <a:lnTo>
                    <a:pt x="0" y="75873"/>
                  </a:lnTo>
                  <a:cubicBezTo>
                    <a:pt x="0" y="76230"/>
                    <a:pt x="187" y="76451"/>
                    <a:pt x="464" y="76451"/>
                  </a:cubicBezTo>
                  <a:cubicBezTo>
                    <a:pt x="575" y="76451"/>
                    <a:pt x="701" y="76416"/>
                    <a:pt x="834" y="76340"/>
                  </a:cubicBezTo>
                  <a:lnTo>
                    <a:pt x="34692" y="56792"/>
                  </a:lnTo>
                  <a:cubicBezTo>
                    <a:pt x="35192" y="56492"/>
                    <a:pt x="35492" y="55958"/>
                    <a:pt x="35525" y="55391"/>
                  </a:cubicBezTo>
                  <a:lnTo>
                    <a:pt x="35525" y="585"/>
                  </a:lnTo>
                  <a:cubicBezTo>
                    <a:pt x="35525" y="211"/>
                    <a:pt x="35345" y="1"/>
                    <a:pt x="35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99"/>
            <p:cNvSpPr/>
            <p:nvPr/>
          </p:nvSpPr>
          <p:spPr>
            <a:xfrm>
              <a:off x="2497800" y="3137700"/>
              <a:ext cx="423650" cy="294350"/>
            </a:xfrm>
            <a:custGeom>
              <a:rect b="b" l="l" r="r" t="t"/>
              <a:pathLst>
                <a:path extrusionOk="0" h="11774" w="16946">
                  <a:moveTo>
                    <a:pt x="16169" y="1"/>
                  </a:moveTo>
                  <a:cubicBezTo>
                    <a:pt x="15955" y="1"/>
                    <a:pt x="15708" y="75"/>
                    <a:pt x="15444" y="234"/>
                  </a:cubicBezTo>
                  <a:lnTo>
                    <a:pt x="1501" y="8273"/>
                  </a:lnTo>
                  <a:cubicBezTo>
                    <a:pt x="634" y="8806"/>
                    <a:pt x="67" y="9740"/>
                    <a:pt x="0" y="10774"/>
                  </a:cubicBezTo>
                  <a:cubicBezTo>
                    <a:pt x="0" y="11415"/>
                    <a:pt x="314" y="11774"/>
                    <a:pt x="781" y="11774"/>
                  </a:cubicBezTo>
                  <a:cubicBezTo>
                    <a:pt x="994" y="11774"/>
                    <a:pt x="1239" y="11699"/>
                    <a:pt x="1501" y="11542"/>
                  </a:cubicBezTo>
                  <a:lnTo>
                    <a:pt x="15444" y="3469"/>
                  </a:lnTo>
                  <a:cubicBezTo>
                    <a:pt x="16312" y="2935"/>
                    <a:pt x="16879" y="2001"/>
                    <a:pt x="16945" y="967"/>
                  </a:cubicBezTo>
                  <a:cubicBezTo>
                    <a:pt x="16945" y="351"/>
                    <a:pt x="16633" y="1"/>
                    <a:pt x="161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99"/>
            <p:cNvSpPr/>
            <p:nvPr/>
          </p:nvSpPr>
          <p:spPr>
            <a:xfrm>
              <a:off x="2497800" y="3137700"/>
              <a:ext cx="423650" cy="294350"/>
            </a:xfrm>
            <a:custGeom>
              <a:rect b="b" l="l" r="r" t="t"/>
              <a:pathLst>
                <a:path extrusionOk="0" h="11774" w="16946">
                  <a:moveTo>
                    <a:pt x="16169" y="1"/>
                  </a:moveTo>
                  <a:cubicBezTo>
                    <a:pt x="15955" y="1"/>
                    <a:pt x="15708" y="75"/>
                    <a:pt x="15444" y="234"/>
                  </a:cubicBezTo>
                  <a:lnTo>
                    <a:pt x="1501" y="8273"/>
                  </a:lnTo>
                  <a:cubicBezTo>
                    <a:pt x="634" y="8806"/>
                    <a:pt x="67" y="9740"/>
                    <a:pt x="0" y="10774"/>
                  </a:cubicBezTo>
                  <a:cubicBezTo>
                    <a:pt x="0" y="11415"/>
                    <a:pt x="314" y="11774"/>
                    <a:pt x="781" y="11774"/>
                  </a:cubicBezTo>
                  <a:cubicBezTo>
                    <a:pt x="994" y="11774"/>
                    <a:pt x="1239" y="11699"/>
                    <a:pt x="1501" y="11542"/>
                  </a:cubicBezTo>
                  <a:lnTo>
                    <a:pt x="15444" y="3469"/>
                  </a:lnTo>
                  <a:cubicBezTo>
                    <a:pt x="16312" y="2935"/>
                    <a:pt x="16879" y="2001"/>
                    <a:pt x="16945" y="967"/>
                  </a:cubicBezTo>
                  <a:cubicBezTo>
                    <a:pt x="16945" y="351"/>
                    <a:pt x="16633" y="1"/>
                    <a:pt x="16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9"/>
            <p:cNvSpPr/>
            <p:nvPr/>
          </p:nvSpPr>
          <p:spPr>
            <a:xfrm>
              <a:off x="2998150" y="3268500"/>
              <a:ext cx="70900" cy="65325"/>
            </a:xfrm>
            <a:custGeom>
              <a:rect b="b" l="l" r="r" t="t"/>
              <a:pathLst>
                <a:path extrusionOk="0" h="2613" w="2836">
                  <a:moveTo>
                    <a:pt x="2429" y="0"/>
                  </a:moveTo>
                  <a:cubicBezTo>
                    <a:pt x="2322" y="0"/>
                    <a:pt x="2200" y="34"/>
                    <a:pt x="2068" y="105"/>
                  </a:cubicBezTo>
                  <a:lnTo>
                    <a:pt x="768" y="872"/>
                  </a:lnTo>
                  <a:cubicBezTo>
                    <a:pt x="334" y="1139"/>
                    <a:pt x="34" y="1606"/>
                    <a:pt x="0" y="2140"/>
                  </a:cubicBezTo>
                  <a:cubicBezTo>
                    <a:pt x="0" y="2440"/>
                    <a:pt x="160" y="2613"/>
                    <a:pt x="403" y="2613"/>
                  </a:cubicBezTo>
                  <a:cubicBezTo>
                    <a:pt x="510" y="2613"/>
                    <a:pt x="634" y="2579"/>
                    <a:pt x="768" y="2507"/>
                  </a:cubicBezTo>
                  <a:lnTo>
                    <a:pt x="2068" y="1740"/>
                  </a:lnTo>
                  <a:cubicBezTo>
                    <a:pt x="2502" y="1473"/>
                    <a:pt x="2802" y="1006"/>
                    <a:pt x="2836" y="505"/>
                  </a:cubicBezTo>
                  <a:cubicBezTo>
                    <a:pt x="2836" y="180"/>
                    <a:pt x="2674" y="0"/>
                    <a:pt x="242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99"/>
            <p:cNvSpPr/>
            <p:nvPr/>
          </p:nvSpPr>
          <p:spPr>
            <a:xfrm>
              <a:off x="3104050" y="3208425"/>
              <a:ext cx="70925" cy="65075"/>
            </a:xfrm>
            <a:custGeom>
              <a:rect b="b" l="l" r="r" t="t"/>
              <a:pathLst>
                <a:path extrusionOk="0" h="2603" w="2837">
                  <a:moveTo>
                    <a:pt x="2434" y="1"/>
                  </a:moveTo>
                  <a:cubicBezTo>
                    <a:pt x="2326" y="1"/>
                    <a:pt x="2202" y="35"/>
                    <a:pt x="2069" y="106"/>
                  </a:cubicBezTo>
                  <a:lnTo>
                    <a:pt x="768" y="874"/>
                  </a:lnTo>
                  <a:cubicBezTo>
                    <a:pt x="334" y="1141"/>
                    <a:pt x="34" y="1608"/>
                    <a:pt x="1" y="2108"/>
                  </a:cubicBezTo>
                  <a:cubicBezTo>
                    <a:pt x="1" y="2424"/>
                    <a:pt x="153" y="2602"/>
                    <a:pt x="386" y="2602"/>
                  </a:cubicBezTo>
                  <a:cubicBezTo>
                    <a:pt x="498" y="2602"/>
                    <a:pt x="627" y="2561"/>
                    <a:pt x="768" y="2475"/>
                  </a:cubicBezTo>
                  <a:lnTo>
                    <a:pt x="2069" y="1741"/>
                  </a:lnTo>
                  <a:cubicBezTo>
                    <a:pt x="2502" y="1441"/>
                    <a:pt x="2803" y="1007"/>
                    <a:pt x="2836" y="473"/>
                  </a:cubicBezTo>
                  <a:cubicBezTo>
                    <a:pt x="2836" y="173"/>
                    <a:pt x="2676" y="1"/>
                    <a:pt x="24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99"/>
            <p:cNvSpPr/>
            <p:nvPr/>
          </p:nvSpPr>
          <p:spPr>
            <a:xfrm>
              <a:off x="3209975" y="3146350"/>
              <a:ext cx="70900" cy="65250"/>
            </a:xfrm>
            <a:custGeom>
              <a:rect b="b" l="l" r="r" t="t"/>
              <a:pathLst>
                <a:path extrusionOk="0" h="2610" w="2836">
                  <a:moveTo>
                    <a:pt x="2446" y="1"/>
                  </a:moveTo>
                  <a:cubicBezTo>
                    <a:pt x="2343" y="1"/>
                    <a:pt x="2225" y="38"/>
                    <a:pt x="2102" y="121"/>
                  </a:cubicBezTo>
                  <a:lnTo>
                    <a:pt x="767" y="888"/>
                  </a:lnTo>
                  <a:cubicBezTo>
                    <a:pt x="334" y="1155"/>
                    <a:pt x="33" y="1622"/>
                    <a:pt x="0" y="2122"/>
                  </a:cubicBezTo>
                  <a:cubicBezTo>
                    <a:pt x="0" y="2422"/>
                    <a:pt x="175" y="2610"/>
                    <a:pt x="415" y="2610"/>
                  </a:cubicBezTo>
                  <a:cubicBezTo>
                    <a:pt x="523" y="2610"/>
                    <a:pt x="643" y="2572"/>
                    <a:pt x="767" y="2489"/>
                  </a:cubicBezTo>
                  <a:lnTo>
                    <a:pt x="2102" y="1756"/>
                  </a:lnTo>
                  <a:cubicBezTo>
                    <a:pt x="2535" y="1455"/>
                    <a:pt x="2802" y="988"/>
                    <a:pt x="2835" y="488"/>
                  </a:cubicBezTo>
                  <a:cubicBezTo>
                    <a:pt x="2835" y="189"/>
                    <a:pt x="2676" y="1"/>
                    <a:pt x="244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9"/>
            <p:cNvSpPr/>
            <p:nvPr/>
          </p:nvSpPr>
          <p:spPr>
            <a:xfrm>
              <a:off x="3316700" y="3085025"/>
              <a:ext cx="70925" cy="65350"/>
            </a:xfrm>
            <a:custGeom>
              <a:rect b="b" l="l" r="r" t="t"/>
              <a:pathLst>
                <a:path extrusionOk="0" h="2614" w="2837">
                  <a:moveTo>
                    <a:pt x="2429" y="1"/>
                  </a:moveTo>
                  <a:cubicBezTo>
                    <a:pt x="2323" y="1"/>
                    <a:pt x="2200" y="35"/>
                    <a:pt x="2069" y="106"/>
                  </a:cubicBezTo>
                  <a:lnTo>
                    <a:pt x="768" y="873"/>
                  </a:lnTo>
                  <a:cubicBezTo>
                    <a:pt x="334" y="1140"/>
                    <a:pt x="34" y="1607"/>
                    <a:pt x="1" y="2140"/>
                  </a:cubicBezTo>
                  <a:cubicBezTo>
                    <a:pt x="1" y="2441"/>
                    <a:pt x="161" y="2613"/>
                    <a:pt x="403" y="2613"/>
                  </a:cubicBezTo>
                  <a:cubicBezTo>
                    <a:pt x="511" y="2613"/>
                    <a:pt x="635" y="2579"/>
                    <a:pt x="768" y="2507"/>
                  </a:cubicBezTo>
                  <a:lnTo>
                    <a:pt x="2069" y="1740"/>
                  </a:lnTo>
                  <a:cubicBezTo>
                    <a:pt x="2503" y="1473"/>
                    <a:pt x="2803" y="1006"/>
                    <a:pt x="2836" y="506"/>
                  </a:cubicBezTo>
                  <a:cubicBezTo>
                    <a:pt x="2836" y="180"/>
                    <a:pt x="2674" y="1"/>
                    <a:pt x="242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9"/>
            <p:cNvSpPr/>
            <p:nvPr/>
          </p:nvSpPr>
          <p:spPr>
            <a:xfrm>
              <a:off x="2496950" y="3402925"/>
              <a:ext cx="672175" cy="534475"/>
            </a:xfrm>
            <a:custGeom>
              <a:rect b="b" l="l" r="r" t="t"/>
              <a:pathLst>
                <a:path extrusionOk="0" h="21379" w="26887">
                  <a:moveTo>
                    <a:pt x="26460" y="1"/>
                  </a:moveTo>
                  <a:cubicBezTo>
                    <a:pt x="26358" y="1"/>
                    <a:pt x="26243" y="32"/>
                    <a:pt x="26119" y="99"/>
                  </a:cubicBezTo>
                  <a:lnTo>
                    <a:pt x="768" y="14776"/>
                  </a:lnTo>
                  <a:cubicBezTo>
                    <a:pt x="334" y="15043"/>
                    <a:pt x="34" y="15543"/>
                    <a:pt x="1" y="16043"/>
                  </a:cubicBezTo>
                  <a:lnTo>
                    <a:pt x="1" y="20847"/>
                  </a:lnTo>
                  <a:cubicBezTo>
                    <a:pt x="1" y="21181"/>
                    <a:pt x="171" y="21378"/>
                    <a:pt x="427" y="21378"/>
                  </a:cubicBezTo>
                  <a:cubicBezTo>
                    <a:pt x="529" y="21378"/>
                    <a:pt x="644" y="21347"/>
                    <a:pt x="768" y="21281"/>
                  </a:cubicBezTo>
                  <a:lnTo>
                    <a:pt x="26119" y="6637"/>
                  </a:lnTo>
                  <a:cubicBezTo>
                    <a:pt x="26553" y="6336"/>
                    <a:pt x="26853" y="5869"/>
                    <a:pt x="26887" y="5336"/>
                  </a:cubicBezTo>
                  <a:lnTo>
                    <a:pt x="26887" y="532"/>
                  </a:lnTo>
                  <a:cubicBezTo>
                    <a:pt x="26887" y="198"/>
                    <a:pt x="26716" y="1"/>
                    <a:pt x="2646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9"/>
            <p:cNvSpPr/>
            <p:nvPr/>
          </p:nvSpPr>
          <p:spPr>
            <a:xfrm>
              <a:off x="2511975" y="3504625"/>
              <a:ext cx="65900" cy="164925"/>
            </a:xfrm>
            <a:custGeom>
              <a:rect b="b" l="l" r="r" t="t"/>
              <a:pathLst>
                <a:path extrusionOk="0" h="6597" w="2636">
                  <a:moveTo>
                    <a:pt x="1501" y="0"/>
                  </a:moveTo>
                  <a:lnTo>
                    <a:pt x="1101" y="234"/>
                  </a:lnTo>
                  <a:cubicBezTo>
                    <a:pt x="1068" y="267"/>
                    <a:pt x="1034" y="300"/>
                    <a:pt x="1034" y="334"/>
                  </a:cubicBezTo>
                  <a:cubicBezTo>
                    <a:pt x="1001" y="400"/>
                    <a:pt x="1001" y="434"/>
                    <a:pt x="1001" y="501"/>
                  </a:cubicBezTo>
                  <a:lnTo>
                    <a:pt x="1001" y="968"/>
                  </a:lnTo>
                  <a:cubicBezTo>
                    <a:pt x="867" y="1101"/>
                    <a:pt x="734" y="1234"/>
                    <a:pt x="634" y="1368"/>
                  </a:cubicBezTo>
                  <a:cubicBezTo>
                    <a:pt x="500" y="1501"/>
                    <a:pt x="400" y="1668"/>
                    <a:pt x="334" y="1835"/>
                  </a:cubicBezTo>
                  <a:cubicBezTo>
                    <a:pt x="234" y="2035"/>
                    <a:pt x="167" y="2202"/>
                    <a:pt x="134" y="2369"/>
                  </a:cubicBezTo>
                  <a:cubicBezTo>
                    <a:pt x="100" y="2569"/>
                    <a:pt x="67" y="2735"/>
                    <a:pt x="67" y="2936"/>
                  </a:cubicBezTo>
                  <a:cubicBezTo>
                    <a:pt x="67" y="3102"/>
                    <a:pt x="67" y="3269"/>
                    <a:pt x="134" y="3436"/>
                  </a:cubicBezTo>
                  <a:cubicBezTo>
                    <a:pt x="167" y="3569"/>
                    <a:pt x="200" y="3669"/>
                    <a:pt x="300" y="3736"/>
                  </a:cubicBezTo>
                  <a:cubicBezTo>
                    <a:pt x="367" y="3803"/>
                    <a:pt x="467" y="3870"/>
                    <a:pt x="567" y="3870"/>
                  </a:cubicBezTo>
                  <a:cubicBezTo>
                    <a:pt x="701" y="3870"/>
                    <a:pt x="867" y="3870"/>
                    <a:pt x="1001" y="3836"/>
                  </a:cubicBezTo>
                  <a:cubicBezTo>
                    <a:pt x="1168" y="3803"/>
                    <a:pt x="1301" y="3770"/>
                    <a:pt x="1434" y="3736"/>
                  </a:cubicBezTo>
                  <a:cubicBezTo>
                    <a:pt x="1535" y="3703"/>
                    <a:pt x="1668" y="3703"/>
                    <a:pt x="1768" y="3703"/>
                  </a:cubicBezTo>
                  <a:cubicBezTo>
                    <a:pt x="1788" y="3693"/>
                    <a:pt x="1807" y="3689"/>
                    <a:pt x="1827" y="3689"/>
                  </a:cubicBezTo>
                  <a:cubicBezTo>
                    <a:pt x="1874" y="3689"/>
                    <a:pt x="1921" y="3713"/>
                    <a:pt x="1968" y="3736"/>
                  </a:cubicBezTo>
                  <a:cubicBezTo>
                    <a:pt x="2002" y="3803"/>
                    <a:pt x="2035" y="3903"/>
                    <a:pt x="2035" y="3970"/>
                  </a:cubicBezTo>
                  <a:cubicBezTo>
                    <a:pt x="2035" y="4070"/>
                    <a:pt x="2002" y="4170"/>
                    <a:pt x="1968" y="4270"/>
                  </a:cubicBezTo>
                  <a:cubicBezTo>
                    <a:pt x="1935" y="4370"/>
                    <a:pt x="1868" y="4470"/>
                    <a:pt x="1801" y="4537"/>
                  </a:cubicBezTo>
                  <a:cubicBezTo>
                    <a:pt x="1735" y="4637"/>
                    <a:pt x="1668" y="4704"/>
                    <a:pt x="1568" y="4770"/>
                  </a:cubicBezTo>
                  <a:cubicBezTo>
                    <a:pt x="1501" y="4837"/>
                    <a:pt x="1401" y="4904"/>
                    <a:pt x="1301" y="4970"/>
                  </a:cubicBezTo>
                  <a:cubicBezTo>
                    <a:pt x="1234" y="5037"/>
                    <a:pt x="1134" y="5070"/>
                    <a:pt x="1034" y="5104"/>
                  </a:cubicBezTo>
                  <a:lnTo>
                    <a:pt x="834" y="5104"/>
                  </a:lnTo>
                  <a:cubicBezTo>
                    <a:pt x="767" y="5070"/>
                    <a:pt x="734" y="5037"/>
                    <a:pt x="701" y="5004"/>
                  </a:cubicBezTo>
                  <a:cubicBezTo>
                    <a:pt x="667" y="4970"/>
                    <a:pt x="634" y="4904"/>
                    <a:pt x="634" y="4870"/>
                  </a:cubicBezTo>
                  <a:cubicBezTo>
                    <a:pt x="601" y="4837"/>
                    <a:pt x="601" y="4804"/>
                    <a:pt x="567" y="4770"/>
                  </a:cubicBezTo>
                  <a:cubicBezTo>
                    <a:pt x="534" y="4770"/>
                    <a:pt x="500" y="4770"/>
                    <a:pt x="434" y="4804"/>
                  </a:cubicBezTo>
                  <a:lnTo>
                    <a:pt x="134" y="5004"/>
                  </a:lnTo>
                  <a:cubicBezTo>
                    <a:pt x="67" y="5004"/>
                    <a:pt x="33" y="5037"/>
                    <a:pt x="33" y="5104"/>
                  </a:cubicBezTo>
                  <a:cubicBezTo>
                    <a:pt x="0" y="5137"/>
                    <a:pt x="0" y="5204"/>
                    <a:pt x="0" y="5237"/>
                  </a:cubicBezTo>
                  <a:cubicBezTo>
                    <a:pt x="0" y="5404"/>
                    <a:pt x="33" y="5538"/>
                    <a:pt x="100" y="5704"/>
                  </a:cubicBezTo>
                  <a:cubicBezTo>
                    <a:pt x="134" y="5771"/>
                    <a:pt x="200" y="5871"/>
                    <a:pt x="300" y="5938"/>
                  </a:cubicBezTo>
                  <a:cubicBezTo>
                    <a:pt x="400" y="6005"/>
                    <a:pt x="500" y="6038"/>
                    <a:pt x="601" y="6038"/>
                  </a:cubicBezTo>
                  <a:cubicBezTo>
                    <a:pt x="734" y="6038"/>
                    <a:pt x="867" y="6038"/>
                    <a:pt x="1001" y="5971"/>
                  </a:cubicBezTo>
                  <a:lnTo>
                    <a:pt x="1001" y="6472"/>
                  </a:lnTo>
                  <a:cubicBezTo>
                    <a:pt x="1001" y="6505"/>
                    <a:pt x="1001" y="6538"/>
                    <a:pt x="1034" y="6572"/>
                  </a:cubicBezTo>
                  <a:cubicBezTo>
                    <a:pt x="1051" y="6588"/>
                    <a:pt x="1068" y="6597"/>
                    <a:pt x="1084" y="6597"/>
                  </a:cubicBezTo>
                  <a:cubicBezTo>
                    <a:pt x="1101" y="6597"/>
                    <a:pt x="1118" y="6588"/>
                    <a:pt x="1134" y="6572"/>
                  </a:cubicBezTo>
                  <a:lnTo>
                    <a:pt x="1501" y="6371"/>
                  </a:lnTo>
                  <a:cubicBezTo>
                    <a:pt x="1535" y="6338"/>
                    <a:pt x="1568" y="6305"/>
                    <a:pt x="1568" y="6271"/>
                  </a:cubicBezTo>
                  <a:cubicBezTo>
                    <a:pt x="1601" y="6205"/>
                    <a:pt x="1601" y="6171"/>
                    <a:pt x="1601" y="6105"/>
                  </a:cubicBezTo>
                  <a:lnTo>
                    <a:pt x="1601" y="5638"/>
                  </a:lnTo>
                  <a:cubicBezTo>
                    <a:pt x="1768" y="5504"/>
                    <a:pt x="1901" y="5371"/>
                    <a:pt x="2035" y="5204"/>
                  </a:cubicBezTo>
                  <a:cubicBezTo>
                    <a:pt x="2168" y="5037"/>
                    <a:pt x="2268" y="4870"/>
                    <a:pt x="2368" y="4704"/>
                  </a:cubicBezTo>
                  <a:cubicBezTo>
                    <a:pt x="2435" y="4537"/>
                    <a:pt x="2502" y="4337"/>
                    <a:pt x="2569" y="4170"/>
                  </a:cubicBezTo>
                  <a:cubicBezTo>
                    <a:pt x="2602" y="3970"/>
                    <a:pt x="2635" y="3803"/>
                    <a:pt x="2635" y="3603"/>
                  </a:cubicBezTo>
                  <a:cubicBezTo>
                    <a:pt x="2635" y="3436"/>
                    <a:pt x="2602" y="3269"/>
                    <a:pt x="2569" y="3102"/>
                  </a:cubicBezTo>
                  <a:cubicBezTo>
                    <a:pt x="2535" y="3002"/>
                    <a:pt x="2469" y="2902"/>
                    <a:pt x="2402" y="2802"/>
                  </a:cubicBezTo>
                  <a:cubicBezTo>
                    <a:pt x="2302" y="2735"/>
                    <a:pt x="2202" y="2702"/>
                    <a:pt x="2068" y="2702"/>
                  </a:cubicBezTo>
                  <a:cubicBezTo>
                    <a:pt x="1935" y="2702"/>
                    <a:pt x="1768" y="2702"/>
                    <a:pt x="1601" y="2735"/>
                  </a:cubicBezTo>
                  <a:lnTo>
                    <a:pt x="1201" y="2869"/>
                  </a:lnTo>
                  <a:cubicBezTo>
                    <a:pt x="1134" y="2869"/>
                    <a:pt x="1068" y="2884"/>
                    <a:pt x="1001" y="2884"/>
                  </a:cubicBezTo>
                  <a:cubicBezTo>
                    <a:pt x="967" y="2884"/>
                    <a:pt x="934" y="2880"/>
                    <a:pt x="901" y="2869"/>
                  </a:cubicBezTo>
                  <a:cubicBezTo>
                    <a:pt x="834" y="2869"/>
                    <a:pt x="767" y="2836"/>
                    <a:pt x="734" y="2802"/>
                  </a:cubicBezTo>
                  <a:cubicBezTo>
                    <a:pt x="701" y="2735"/>
                    <a:pt x="701" y="2635"/>
                    <a:pt x="701" y="2569"/>
                  </a:cubicBezTo>
                  <a:cubicBezTo>
                    <a:pt x="701" y="2469"/>
                    <a:pt x="701" y="2369"/>
                    <a:pt x="734" y="2302"/>
                  </a:cubicBezTo>
                  <a:cubicBezTo>
                    <a:pt x="767" y="2202"/>
                    <a:pt x="801" y="2135"/>
                    <a:pt x="867" y="2035"/>
                  </a:cubicBezTo>
                  <a:cubicBezTo>
                    <a:pt x="967" y="1902"/>
                    <a:pt x="1134" y="1768"/>
                    <a:pt x="1268" y="1668"/>
                  </a:cubicBezTo>
                  <a:cubicBezTo>
                    <a:pt x="1401" y="1568"/>
                    <a:pt x="1568" y="1535"/>
                    <a:pt x="1701" y="1535"/>
                  </a:cubicBezTo>
                  <a:cubicBezTo>
                    <a:pt x="1801" y="1568"/>
                    <a:pt x="1868" y="1635"/>
                    <a:pt x="1901" y="1735"/>
                  </a:cubicBezTo>
                  <a:cubicBezTo>
                    <a:pt x="1935" y="1768"/>
                    <a:pt x="1935" y="1801"/>
                    <a:pt x="1968" y="1801"/>
                  </a:cubicBezTo>
                  <a:cubicBezTo>
                    <a:pt x="1979" y="1813"/>
                    <a:pt x="1990" y="1816"/>
                    <a:pt x="2003" y="1816"/>
                  </a:cubicBezTo>
                  <a:cubicBezTo>
                    <a:pt x="2027" y="1816"/>
                    <a:pt x="2057" y="1801"/>
                    <a:pt x="2102" y="1801"/>
                  </a:cubicBezTo>
                  <a:lnTo>
                    <a:pt x="2402" y="1601"/>
                  </a:lnTo>
                  <a:cubicBezTo>
                    <a:pt x="2469" y="1568"/>
                    <a:pt x="2502" y="1535"/>
                    <a:pt x="2502" y="1501"/>
                  </a:cubicBezTo>
                  <a:cubicBezTo>
                    <a:pt x="2535" y="1435"/>
                    <a:pt x="2535" y="1401"/>
                    <a:pt x="2535" y="1334"/>
                  </a:cubicBezTo>
                  <a:cubicBezTo>
                    <a:pt x="2535" y="1234"/>
                    <a:pt x="2502" y="1134"/>
                    <a:pt x="2469" y="1034"/>
                  </a:cubicBezTo>
                  <a:cubicBezTo>
                    <a:pt x="2435" y="901"/>
                    <a:pt x="2368" y="834"/>
                    <a:pt x="2302" y="734"/>
                  </a:cubicBezTo>
                  <a:cubicBezTo>
                    <a:pt x="2235" y="667"/>
                    <a:pt x="2135" y="634"/>
                    <a:pt x="2002" y="601"/>
                  </a:cubicBezTo>
                  <a:cubicBezTo>
                    <a:pt x="1946" y="587"/>
                    <a:pt x="1891" y="579"/>
                    <a:pt x="1838" y="579"/>
                  </a:cubicBezTo>
                  <a:cubicBezTo>
                    <a:pt x="1763" y="579"/>
                    <a:pt x="1693" y="595"/>
                    <a:pt x="1635" y="634"/>
                  </a:cubicBezTo>
                  <a:lnTo>
                    <a:pt x="1601" y="134"/>
                  </a:lnTo>
                  <a:cubicBezTo>
                    <a:pt x="1601" y="100"/>
                    <a:pt x="1601" y="34"/>
                    <a:pt x="1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9"/>
            <p:cNvSpPr/>
            <p:nvPr/>
          </p:nvSpPr>
          <p:spPr>
            <a:xfrm>
              <a:off x="2611200" y="3457075"/>
              <a:ext cx="68400" cy="129925"/>
            </a:xfrm>
            <a:custGeom>
              <a:rect b="b" l="l" r="r" t="t"/>
              <a:pathLst>
                <a:path extrusionOk="0" h="5197" w="2736">
                  <a:moveTo>
                    <a:pt x="1568" y="1802"/>
                  </a:moveTo>
                  <a:lnTo>
                    <a:pt x="1568" y="3303"/>
                  </a:lnTo>
                  <a:lnTo>
                    <a:pt x="768" y="3770"/>
                  </a:lnTo>
                  <a:lnTo>
                    <a:pt x="1568" y="1802"/>
                  </a:lnTo>
                  <a:close/>
                  <a:moveTo>
                    <a:pt x="2069" y="1"/>
                  </a:moveTo>
                  <a:lnTo>
                    <a:pt x="1735" y="201"/>
                  </a:lnTo>
                  <a:cubicBezTo>
                    <a:pt x="1635" y="301"/>
                    <a:pt x="1568" y="401"/>
                    <a:pt x="1535" y="501"/>
                  </a:cubicBezTo>
                  <a:lnTo>
                    <a:pt x="101" y="4037"/>
                  </a:lnTo>
                  <a:lnTo>
                    <a:pt x="34" y="4237"/>
                  </a:lnTo>
                  <a:cubicBezTo>
                    <a:pt x="34" y="4271"/>
                    <a:pt x="1" y="4337"/>
                    <a:pt x="1" y="4404"/>
                  </a:cubicBezTo>
                  <a:lnTo>
                    <a:pt x="1" y="4904"/>
                  </a:lnTo>
                  <a:cubicBezTo>
                    <a:pt x="1" y="4971"/>
                    <a:pt x="34" y="5004"/>
                    <a:pt x="67" y="5038"/>
                  </a:cubicBezTo>
                  <a:lnTo>
                    <a:pt x="134" y="5038"/>
                  </a:lnTo>
                  <a:lnTo>
                    <a:pt x="1568" y="4204"/>
                  </a:lnTo>
                  <a:lnTo>
                    <a:pt x="1568" y="5071"/>
                  </a:lnTo>
                  <a:cubicBezTo>
                    <a:pt x="1568" y="5104"/>
                    <a:pt x="1568" y="5138"/>
                    <a:pt x="1602" y="5171"/>
                  </a:cubicBezTo>
                  <a:cubicBezTo>
                    <a:pt x="1618" y="5188"/>
                    <a:pt x="1635" y="5196"/>
                    <a:pt x="1652" y="5196"/>
                  </a:cubicBezTo>
                  <a:cubicBezTo>
                    <a:pt x="1668" y="5196"/>
                    <a:pt x="1685" y="5188"/>
                    <a:pt x="1702" y="5171"/>
                  </a:cubicBezTo>
                  <a:lnTo>
                    <a:pt x="2069" y="4938"/>
                  </a:lnTo>
                  <a:cubicBezTo>
                    <a:pt x="2102" y="4938"/>
                    <a:pt x="2135" y="4904"/>
                    <a:pt x="2169" y="4838"/>
                  </a:cubicBezTo>
                  <a:cubicBezTo>
                    <a:pt x="2169" y="4804"/>
                    <a:pt x="2202" y="4738"/>
                    <a:pt x="2202" y="4704"/>
                  </a:cubicBezTo>
                  <a:lnTo>
                    <a:pt x="2202" y="3837"/>
                  </a:lnTo>
                  <a:lnTo>
                    <a:pt x="2602" y="3603"/>
                  </a:lnTo>
                  <a:cubicBezTo>
                    <a:pt x="2636" y="3570"/>
                    <a:pt x="2669" y="3537"/>
                    <a:pt x="2669" y="3503"/>
                  </a:cubicBezTo>
                  <a:cubicBezTo>
                    <a:pt x="2703" y="3437"/>
                    <a:pt x="2703" y="3403"/>
                    <a:pt x="2736" y="3337"/>
                  </a:cubicBezTo>
                  <a:lnTo>
                    <a:pt x="2736" y="2836"/>
                  </a:lnTo>
                  <a:cubicBezTo>
                    <a:pt x="2736" y="2803"/>
                    <a:pt x="2703" y="2769"/>
                    <a:pt x="2669" y="2736"/>
                  </a:cubicBezTo>
                  <a:cubicBezTo>
                    <a:pt x="2669" y="2719"/>
                    <a:pt x="2652" y="2711"/>
                    <a:pt x="2636" y="2711"/>
                  </a:cubicBezTo>
                  <a:cubicBezTo>
                    <a:pt x="2619" y="2711"/>
                    <a:pt x="2602" y="2719"/>
                    <a:pt x="2602" y="2736"/>
                  </a:cubicBezTo>
                  <a:lnTo>
                    <a:pt x="2202" y="2936"/>
                  </a:lnTo>
                  <a:lnTo>
                    <a:pt x="2202" y="134"/>
                  </a:lnTo>
                  <a:cubicBezTo>
                    <a:pt x="2202" y="101"/>
                    <a:pt x="2202" y="34"/>
                    <a:pt x="21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9"/>
            <p:cNvSpPr/>
            <p:nvPr/>
          </p:nvSpPr>
          <p:spPr>
            <a:xfrm>
              <a:off x="2685425" y="3414550"/>
              <a:ext cx="67575" cy="129275"/>
            </a:xfrm>
            <a:custGeom>
              <a:rect b="b" l="l" r="r" t="t"/>
              <a:pathLst>
                <a:path extrusionOk="0" h="5171" w="2703">
                  <a:moveTo>
                    <a:pt x="1568" y="1802"/>
                  </a:moveTo>
                  <a:lnTo>
                    <a:pt x="1568" y="3303"/>
                  </a:lnTo>
                  <a:lnTo>
                    <a:pt x="768" y="3737"/>
                  </a:lnTo>
                  <a:lnTo>
                    <a:pt x="1568" y="1802"/>
                  </a:lnTo>
                  <a:close/>
                  <a:moveTo>
                    <a:pt x="2069" y="1"/>
                  </a:moveTo>
                  <a:lnTo>
                    <a:pt x="1702" y="234"/>
                  </a:lnTo>
                  <a:cubicBezTo>
                    <a:pt x="1635" y="301"/>
                    <a:pt x="1568" y="401"/>
                    <a:pt x="1535" y="501"/>
                  </a:cubicBezTo>
                  <a:lnTo>
                    <a:pt x="100" y="4003"/>
                  </a:lnTo>
                  <a:lnTo>
                    <a:pt x="34" y="4204"/>
                  </a:lnTo>
                  <a:cubicBezTo>
                    <a:pt x="34" y="4270"/>
                    <a:pt x="0" y="4337"/>
                    <a:pt x="0" y="4404"/>
                  </a:cubicBezTo>
                  <a:lnTo>
                    <a:pt x="0" y="4904"/>
                  </a:lnTo>
                  <a:cubicBezTo>
                    <a:pt x="0" y="4937"/>
                    <a:pt x="34" y="5004"/>
                    <a:pt x="67" y="5038"/>
                  </a:cubicBezTo>
                  <a:lnTo>
                    <a:pt x="134" y="5038"/>
                  </a:lnTo>
                  <a:lnTo>
                    <a:pt x="1568" y="4204"/>
                  </a:lnTo>
                  <a:lnTo>
                    <a:pt x="1568" y="5038"/>
                  </a:lnTo>
                  <a:cubicBezTo>
                    <a:pt x="1568" y="5071"/>
                    <a:pt x="1568" y="5138"/>
                    <a:pt x="1602" y="5171"/>
                  </a:cubicBezTo>
                  <a:lnTo>
                    <a:pt x="1702" y="5171"/>
                  </a:lnTo>
                  <a:lnTo>
                    <a:pt x="2069" y="4937"/>
                  </a:lnTo>
                  <a:cubicBezTo>
                    <a:pt x="2102" y="4937"/>
                    <a:pt x="2135" y="4904"/>
                    <a:pt x="2135" y="4837"/>
                  </a:cubicBezTo>
                  <a:cubicBezTo>
                    <a:pt x="2169" y="4804"/>
                    <a:pt x="2169" y="4737"/>
                    <a:pt x="2202" y="4704"/>
                  </a:cubicBezTo>
                  <a:lnTo>
                    <a:pt x="2202" y="3837"/>
                  </a:lnTo>
                  <a:lnTo>
                    <a:pt x="2569" y="3603"/>
                  </a:lnTo>
                  <a:cubicBezTo>
                    <a:pt x="2636" y="3570"/>
                    <a:pt x="2636" y="3536"/>
                    <a:pt x="2669" y="3503"/>
                  </a:cubicBezTo>
                  <a:cubicBezTo>
                    <a:pt x="2702" y="3436"/>
                    <a:pt x="2702" y="3403"/>
                    <a:pt x="2702" y="3336"/>
                  </a:cubicBezTo>
                  <a:lnTo>
                    <a:pt x="2702" y="2836"/>
                  </a:lnTo>
                  <a:cubicBezTo>
                    <a:pt x="2702" y="2803"/>
                    <a:pt x="2702" y="2769"/>
                    <a:pt x="2669" y="2736"/>
                  </a:cubicBezTo>
                  <a:cubicBezTo>
                    <a:pt x="2652" y="2719"/>
                    <a:pt x="2636" y="2711"/>
                    <a:pt x="2619" y="2711"/>
                  </a:cubicBezTo>
                  <a:cubicBezTo>
                    <a:pt x="2602" y="2711"/>
                    <a:pt x="2586" y="2719"/>
                    <a:pt x="2569" y="2736"/>
                  </a:cubicBezTo>
                  <a:lnTo>
                    <a:pt x="2202" y="2969"/>
                  </a:lnTo>
                  <a:lnTo>
                    <a:pt x="2202" y="134"/>
                  </a:lnTo>
                  <a:cubicBezTo>
                    <a:pt x="2202" y="101"/>
                    <a:pt x="2169" y="34"/>
                    <a:pt x="2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9"/>
            <p:cNvSpPr/>
            <p:nvPr/>
          </p:nvSpPr>
          <p:spPr>
            <a:xfrm>
              <a:off x="2757975" y="3377650"/>
              <a:ext cx="61725" cy="137825"/>
            </a:xfrm>
            <a:custGeom>
              <a:rect b="b" l="l" r="r" t="t"/>
              <a:pathLst>
                <a:path extrusionOk="0" h="5513" w="2469">
                  <a:moveTo>
                    <a:pt x="1506" y="973"/>
                  </a:moveTo>
                  <a:cubicBezTo>
                    <a:pt x="1562" y="973"/>
                    <a:pt x="1617" y="984"/>
                    <a:pt x="1668" y="1010"/>
                  </a:cubicBezTo>
                  <a:cubicBezTo>
                    <a:pt x="1802" y="1143"/>
                    <a:pt x="1868" y="1343"/>
                    <a:pt x="1835" y="1543"/>
                  </a:cubicBezTo>
                  <a:cubicBezTo>
                    <a:pt x="1835" y="1777"/>
                    <a:pt x="1802" y="2010"/>
                    <a:pt x="1668" y="2244"/>
                  </a:cubicBezTo>
                  <a:cubicBezTo>
                    <a:pt x="1568" y="2411"/>
                    <a:pt x="1435" y="2577"/>
                    <a:pt x="1268" y="2677"/>
                  </a:cubicBezTo>
                  <a:cubicBezTo>
                    <a:pt x="1182" y="2742"/>
                    <a:pt x="1082" y="2779"/>
                    <a:pt x="986" y="2779"/>
                  </a:cubicBezTo>
                  <a:cubicBezTo>
                    <a:pt x="933" y="2779"/>
                    <a:pt x="882" y="2768"/>
                    <a:pt x="834" y="2744"/>
                  </a:cubicBezTo>
                  <a:cubicBezTo>
                    <a:pt x="734" y="2644"/>
                    <a:pt x="668" y="2477"/>
                    <a:pt x="668" y="2244"/>
                  </a:cubicBezTo>
                  <a:cubicBezTo>
                    <a:pt x="668" y="1977"/>
                    <a:pt x="734" y="1743"/>
                    <a:pt x="834" y="1510"/>
                  </a:cubicBezTo>
                  <a:cubicBezTo>
                    <a:pt x="934" y="1343"/>
                    <a:pt x="1068" y="1176"/>
                    <a:pt x="1268" y="1043"/>
                  </a:cubicBezTo>
                  <a:cubicBezTo>
                    <a:pt x="1330" y="1002"/>
                    <a:pt x="1417" y="973"/>
                    <a:pt x="1506" y="973"/>
                  </a:cubicBezTo>
                  <a:close/>
                  <a:moveTo>
                    <a:pt x="1808" y="0"/>
                  </a:moveTo>
                  <a:cubicBezTo>
                    <a:pt x="1784" y="0"/>
                    <a:pt x="1760" y="3"/>
                    <a:pt x="1735" y="9"/>
                  </a:cubicBezTo>
                  <a:cubicBezTo>
                    <a:pt x="1568" y="9"/>
                    <a:pt x="1401" y="76"/>
                    <a:pt x="1235" y="142"/>
                  </a:cubicBezTo>
                  <a:cubicBezTo>
                    <a:pt x="1068" y="276"/>
                    <a:pt x="901" y="409"/>
                    <a:pt x="768" y="576"/>
                  </a:cubicBezTo>
                  <a:cubicBezTo>
                    <a:pt x="601" y="743"/>
                    <a:pt x="467" y="943"/>
                    <a:pt x="367" y="1143"/>
                  </a:cubicBezTo>
                  <a:cubicBezTo>
                    <a:pt x="267" y="1343"/>
                    <a:pt x="167" y="1577"/>
                    <a:pt x="101" y="1810"/>
                  </a:cubicBezTo>
                  <a:cubicBezTo>
                    <a:pt x="67" y="2077"/>
                    <a:pt x="34" y="2344"/>
                    <a:pt x="34" y="2577"/>
                  </a:cubicBezTo>
                  <a:cubicBezTo>
                    <a:pt x="0" y="2811"/>
                    <a:pt x="34" y="3011"/>
                    <a:pt x="101" y="3211"/>
                  </a:cubicBezTo>
                  <a:cubicBezTo>
                    <a:pt x="167" y="3378"/>
                    <a:pt x="267" y="3511"/>
                    <a:pt x="367" y="3611"/>
                  </a:cubicBezTo>
                  <a:cubicBezTo>
                    <a:pt x="467" y="3712"/>
                    <a:pt x="601" y="3745"/>
                    <a:pt x="734" y="3745"/>
                  </a:cubicBezTo>
                  <a:cubicBezTo>
                    <a:pt x="934" y="3745"/>
                    <a:pt x="1101" y="3678"/>
                    <a:pt x="1235" y="3578"/>
                  </a:cubicBezTo>
                  <a:lnTo>
                    <a:pt x="1235" y="3578"/>
                  </a:lnTo>
                  <a:lnTo>
                    <a:pt x="634" y="5279"/>
                  </a:lnTo>
                  <a:cubicBezTo>
                    <a:pt x="634" y="5279"/>
                    <a:pt x="634" y="5313"/>
                    <a:pt x="634" y="5313"/>
                  </a:cubicBezTo>
                  <a:cubicBezTo>
                    <a:pt x="634" y="5346"/>
                    <a:pt x="634" y="5346"/>
                    <a:pt x="634" y="5379"/>
                  </a:cubicBezTo>
                  <a:cubicBezTo>
                    <a:pt x="601" y="5413"/>
                    <a:pt x="601" y="5446"/>
                    <a:pt x="634" y="5513"/>
                  </a:cubicBezTo>
                  <a:lnTo>
                    <a:pt x="734" y="5513"/>
                  </a:lnTo>
                  <a:lnTo>
                    <a:pt x="1135" y="5246"/>
                  </a:lnTo>
                  <a:cubicBezTo>
                    <a:pt x="1168" y="5246"/>
                    <a:pt x="1201" y="5213"/>
                    <a:pt x="1235" y="5146"/>
                  </a:cubicBezTo>
                  <a:cubicBezTo>
                    <a:pt x="1235" y="5113"/>
                    <a:pt x="1268" y="5079"/>
                    <a:pt x="1268" y="5046"/>
                  </a:cubicBezTo>
                  <a:lnTo>
                    <a:pt x="2135" y="2644"/>
                  </a:lnTo>
                  <a:cubicBezTo>
                    <a:pt x="2169" y="2544"/>
                    <a:pt x="2235" y="2411"/>
                    <a:pt x="2269" y="2311"/>
                  </a:cubicBezTo>
                  <a:cubicBezTo>
                    <a:pt x="2302" y="2177"/>
                    <a:pt x="2335" y="2077"/>
                    <a:pt x="2369" y="1944"/>
                  </a:cubicBezTo>
                  <a:cubicBezTo>
                    <a:pt x="2402" y="1810"/>
                    <a:pt x="2436" y="1710"/>
                    <a:pt x="2436" y="1577"/>
                  </a:cubicBezTo>
                  <a:cubicBezTo>
                    <a:pt x="2469" y="1443"/>
                    <a:pt x="2469" y="1276"/>
                    <a:pt x="2469" y="1143"/>
                  </a:cubicBezTo>
                  <a:cubicBezTo>
                    <a:pt x="2469" y="943"/>
                    <a:pt x="2436" y="709"/>
                    <a:pt x="2369" y="509"/>
                  </a:cubicBezTo>
                  <a:cubicBezTo>
                    <a:pt x="2335" y="342"/>
                    <a:pt x="2235" y="209"/>
                    <a:pt x="2102" y="109"/>
                  </a:cubicBezTo>
                  <a:cubicBezTo>
                    <a:pt x="2020" y="55"/>
                    <a:pt x="1916" y="0"/>
                    <a:pt x="180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9"/>
            <p:cNvSpPr/>
            <p:nvPr/>
          </p:nvSpPr>
          <p:spPr>
            <a:xfrm>
              <a:off x="2824700" y="3452925"/>
              <a:ext cx="16700" cy="33150"/>
            </a:xfrm>
            <a:custGeom>
              <a:rect b="b" l="l" r="r" t="t"/>
              <a:pathLst>
                <a:path extrusionOk="0" h="1326" w="668">
                  <a:moveTo>
                    <a:pt x="534" y="0"/>
                  </a:moveTo>
                  <a:lnTo>
                    <a:pt x="133" y="234"/>
                  </a:lnTo>
                  <a:cubicBezTo>
                    <a:pt x="100" y="267"/>
                    <a:pt x="67" y="300"/>
                    <a:pt x="33" y="334"/>
                  </a:cubicBezTo>
                  <a:cubicBezTo>
                    <a:pt x="33" y="367"/>
                    <a:pt x="0" y="434"/>
                    <a:pt x="0" y="500"/>
                  </a:cubicBezTo>
                  <a:lnTo>
                    <a:pt x="0" y="1201"/>
                  </a:lnTo>
                  <a:cubicBezTo>
                    <a:pt x="0" y="1234"/>
                    <a:pt x="0" y="1268"/>
                    <a:pt x="33" y="1301"/>
                  </a:cubicBezTo>
                  <a:cubicBezTo>
                    <a:pt x="50" y="1318"/>
                    <a:pt x="67" y="1326"/>
                    <a:pt x="83" y="1326"/>
                  </a:cubicBezTo>
                  <a:cubicBezTo>
                    <a:pt x="100" y="1326"/>
                    <a:pt x="117" y="1318"/>
                    <a:pt x="133" y="1301"/>
                  </a:cubicBezTo>
                  <a:lnTo>
                    <a:pt x="534" y="1067"/>
                  </a:lnTo>
                  <a:cubicBezTo>
                    <a:pt x="600" y="1034"/>
                    <a:pt x="634" y="1001"/>
                    <a:pt x="634" y="934"/>
                  </a:cubicBezTo>
                  <a:cubicBezTo>
                    <a:pt x="667" y="901"/>
                    <a:pt x="667" y="834"/>
                    <a:pt x="667" y="801"/>
                  </a:cubicBezTo>
                  <a:lnTo>
                    <a:pt x="667" y="100"/>
                  </a:lnTo>
                  <a:cubicBezTo>
                    <a:pt x="667" y="67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9"/>
            <p:cNvSpPr/>
            <p:nvPr/>
          </p:nvSpPr>
          <p:spPr>
            <a:xfrm>
              <a:off x="2846375" y="3327825"/>
              <a:ext cx="61725" cy="136800"/>
            </a:xfrm>
            <a:custGeom>
              <a:rect b="b" l="l" r="r" t="t"/>
              <a:pathLst>
                <a:path extrusionOk="0" h="5472" w="2469">
                  <a:moveTo>
                    <a:pt x="1457" y="941"/>
                  </a:moveTo>
                  <a:cubicBezTo>
                    <a:pt x="1517" y="941"/>
                    <a:pt x="1579" y="959"/>
                    <a:pt x="1635" y="1001"/>
                  </a:cubicBezTo>
                  <a:cubicBezTo>
                    <a:pt x="1768" y="1135"/>
                    <a:pt x="1835" y="1301"/>
                    <a:pt x="1835" y="1502"/>
                  </a:cubicBezTo>
                  <a:cubicBezTo>
                    <a:pt x="1835" y="1735"/>
                    <a:pt x="1768" y="1969"/>
                    <a:pt x="1635" y="2202"/>
                  </a:cubicBezTo>
                  <a:cubicBezTo>
                    <a:pt x="1568" y="2369"/>
                    <a:pt x="1401" y="2536"/>
                    <a:pt x="1235" y="2669"/>
                  </a:cubicBezTo>
                  <a:cubicBezTo>
                    <a:pt x="1152" y="2710"/>
                    <a:pt x="1057" y="2739"/>
                    <a:pt x="965" y="2739"/>
                  </a:cubicBezTo>
                  <a:cubicBezTo>
                    <a:pt x="908" y="2739"/>
                    <a:pt x="852" y="2728"/>
                    <a:pt x="801" y="2702"/>
                  </a:cubicBezTo>
                  <a:cubicBezTo>
                    <a:pt x="701" y="2602"/>
                    <a:pt x="634" y="2436"/>
                    <a:pt x="634" y="2202"/>
                  </a:cubicBezTo>
                  <a:cubicBezTo>
                    <a:pt x="634" y="1935"/>
                    <a:pt x="701" y="1702"/>
                    <a:pt x="801" y="1468"/>
                  </a:cubicBezTo>
                  <a:cubicBezTo>
                    <a:pt x="901" y="1301"/>
                    <a:pt x="1068" y="1135"/>
                    <a:pt x="1235" y="1035"/>
                  </a:cubicBezTo>
                  <a:cubicBezTo>
                    <a:pt x="1293" y="976"/>
                    <a:pt x="1373" y="941"/>
                    <a:pt x="1457" y="941"/>
                  </a:cubicBezTo>
                  <a:close/>
                  <a:moveTo>
                    <a:pt x="1702" y="0"/>
                  </a:moveTo>
                  <a:cubicBezTo>
                    <a:pt x="1535" y="0"/>
                    <a:pt x="1368" y="67"/>
                    <a:pt x="1235" y="167"/>
                  </a:cubicBezTo>
                  <a:cubicBezTo>
                    <a:pt x="1034" y="267"/>
                    <a:pt x="868" y="401"/>
                    <a:pt x="734" y="568"/>
                  </a:cubicBezTo>
                  <a:cubicBezTo>
                    <a:pt x="601" y="734"/>
                    <a:pt x="467" y="934"/>
                    <a:pt x="367" y="1135"/>
                  </a:cubicBezTo>
                  <a:cubicBezTo>
                    <a:pt x="234" y="1335"/>
                    <a:pt x="167" y="1568"/>
                    <a:pt x="100" y="1802"/>
                  </a:cubicBezTo>
                  <a:cubicBezTo>
                    <a:pt x="34" y="2069"/>
                    <a:pt x="0" y="2302"/>
                    <a:pt x="0" y="2569"/>
                  </a:cubicBezTo>
                  <a:cubicBezTo>
                    <a:pt x="0" y="2802"/>
                    <a:pt x="34" y="3003"/>
                    <a:pt x="100" y="3203"/>
                  </a:cubicBezTo>
                  <a:cubicBezTo>
                    <a:pt x="134" y="3370"/>
                    <a:pt x="234" y="3503"/>
                    <a:pt x="367" y="3603"/>
                  </a:cubicBezTo>
                  <a:cubicBezTo>
                    <a:pt x="467" y="3670"/>
                    <a:pt x="601" y="3736"/>
                    <a:pt x="734" y="3736"/>
                  </a:cubicBezTo>
                  <a:cubicBezTo>
                    <a:pt x="901" y="3703"/>
                    <a:pt x="1068" y="3670"/>
                    <a:pt x="1201" y="3570"/>
                  </a:cubicBezTo>
                  <a:lnTo>
                    <a:pt x="1201" y="3570"/>
                  </a:lnTo>
                  <a:lnTo>
                    <a:pt x="601" y="5238"/>
                  </a:lnTo>
                  <a:lnTo>
                    <a:pt x="601" y="5271"/>
                  </a:lnTo>
                  <a:cubicBezTo>
                    <a:pt x="601" y="5304"/>
                    <a:pt x="601" y="5338"/>
                    <a:pt x="601" y="5338"/>
                  </a:cubicBezTo>
                  <a:cubicBezTo>
                    <a:pt x="601" y="5404"/>
                    <a:pt x="634" y="5438"/>
                    <a:pt x="667" y="5471"/>
                  </a:cubicBezTo>
                  <a:lnTo>
                    <a:pt x="734" y="5471"/>
                  </a:lnTo>
                  <a:lnTo>
                    <a:pt x="1168" y="5238"/>
                  </a:lnTo>
                  <a:cubicBezTo>
                    <a:pt x="1201" y="5204"/>
                    <a:pt x="1235" y="5171"/>
                    <a:pt x="1268" y="5137"/>
                  </a:cubicBezTo>
                  <a:cubicBezTo>
                    <a:pt x="1268" y="5071"/>
                    <a:pt x="1301" y="5037"/>
                    <a:pt x="1301" y="5004"/>
                  </a:cubicBezTo>
                  <a:lnTo>
                    <a:pt x="2135" y="2636"/>
                  </a:lnTo>
                  <a:cubicBezTo>
                    <a:pt x="2169" y="2536"/>
                    <a:pt x="2202" y="2402"/>
                    <a:pt x="2235" y="2302"/>
                  </a:cubicBezTo>
                  <a:cubicBezTo>
                    <a:pt x="2269" y="2169"/>
                    <a:pt x="2302" y="2069"/>
                    <a:pt x="2335" y="1935"/>
                  </a:cubicBezTo>
                  <a:cubicBezTo>
                    <a:pt x="2369" y="1802"/>
                    <a:pt x="2402" y="1668"/>
                    <a:pt x="2435" y="1535"/>
                  </a:cubicBezTo>
                  <a:cubicBezTo>
                    <a:pt x="2435" y="1435"/>
                    <a:pt x="2469" y="1301"/>
                    <a:pt x="2469" y="1168"/>
                  </a:cubicBezTo>
                  <a:cubicBezTo>
                    <a:pt x="2469" y="934"/>
                    <a:pt x="2435" y="701"/>
                    <a:pt x="2369" y="501"/>
                  </a:cubicBezTo>
                  <a:cubicBezTo>
                    <a:pt x="2302" y="367"/>
                    <a:pt x="2235" y="234"/>
                    <a:pt x="2102" y="101"/>
                  </a:cubicBezTo>
                  <a:cubicBezTo>
                    <a:pt x="2002" y="34"/>
                    <a:pt x="1835" y="0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9"/>
            <p:cNvSpPr/>
            <p:nvPr/>
          </p:nvSpPr>
          <p:spPr>
            <a:xfrm>
              <a:off x="2915575" y="3286950"/>
              <a:ext cx="61750" cy="138250"/>
            </a:xfrm>
            <a:custGeom>
              <a:rect b="b" l="l" r="r" t="t"/>
              <a:pathLst>
                <a:path extrusionOk="0" h="5530" w="2470">
                  <a:moveTo>
                    <a:pt x="1491" y="975"/>
                  </a:moveTo>
                  <a:cubicBezTo>
                    <a:pt x="1551" y="975"/>
                    <a:pt x="1613" y="993"/>
                    <a:pt x="1669" y="1035"/>
                  </a:cubicBezTo>
                  <a:cubicBezTo>
                    <a:pt x="1769" y="1102"/>
                    <a:pt x="1836" y="1269"/>
                    <a:pt x="1836" y="1535"/>
                  </a:cubicBezTo>
                  <a:cubicBezTo>
                    <a:pt x="1836" y="1769"/>
                    <a:pt x="1769" y="2002"/>
                    <a:pt x="1669" y="2236"/>
                  </a:cubicBezTo>
                  <a:cubicBezTo>
                    <a:pt x="1569" y="2403"/>
                    <a:pt x="1435" y="2569"/>
                    <a:pt x="1269" y="2670"/>
                  </a:cubicBezTo>
                  <a:cubicBezTo>
                    <a:pt x="1182" y="2734"/>
                    <a:pt x="1082" y="2771"/>
                    <a:pt x="986" y="2771"/>
                  </a:cubicBezTo>
                  <a:cubicBezTo>
                    <a:pt x="934" y="2771"/>
                    <a:pt x="882" y="2760"/>
                    <a:pt x="835" y="2736"/>
                  </a:cubicBezTo>
                  <a:cubicBezTo>
                    <a:pt x="735" y="2636"/>
                    <a:pt x="668" y="2503"/>
                    <a:pt x="668" y="2236"/>
                  </a:cubicBezTo>
                  <a:cubicBezTo>
                    <a:pt x="668" y="1969"/>
                    <a:pt x="701" y="1736"/>
                    <a:pt x="835" y="1502"/>
                  </a:cubicBezTo>
                  <a:cubicBezTo>
                    <a:pt x="935" y="1335"/>
                    <a:pt x="1068" y="1168"/>
                    <a:pt x="1269" y="1068"/>
                  </a:cubicBezTo>
                  <a:cubicBezTo>
                    <a:pt x="1327" y="1010"/>
                    <a:pt x="1407" y="975"/>
                    <a:pt x="1491" y="975"/>
                  </a:cubicBezTo>
                  <a:close/>
                  <a:moveTo>
                    <a:pt x="1736" y="1"/>
                  </a:moveTo>
                  <a:cubicBezTo>
                    <a:pt x="1569" y="34"/>
                    <a:pt x="1402" y="68"/>
                    <a:pt x="1235" y="168"/>
                  </a:cubicBezTo>
                  <a:cubicBezTo>
                    <a:pt x="1068" y="268"/>
                    <a:pt x="902" y="401"/>
                    <a:pt x="768" y="568"/>
                  </a:cubicBezTo>
                  <a:cubicBezTo>
                    <a:pt x="601" y="735"/>
                    <a:pt x="468" y="935"/>
                    <a:pt x="368" y="1135"/>
                  </a:cubicBezTo>
                  <a:cubicBezTo>
                    <a:pt x="268" y="1369"/>
                    <a:pt x="168" y="1602"/>
                    <a:pt x="101" y="1836"/>
                  </a:cubicBezTo>
                  <a:cubicBezTo>
                    <a:pt x="34" y="2069"/>
                    <a:pt x="1" y="2336"/>
                    <a:pt x="1" y="2569"/>
                  </a:cubicBezTo>
                  <a:cubicBezTo>
                    <a:pt x="1" y="2803"/>
                    <a:pt x="34" y="3003"/>
                    <a:pt x="101" y="3237"/>
                  </a:cubicBezTo>
                  <a:cubicBezTo>
                    <a:pt x="168" y="3370"/>
                    <a:pt x="234" y="3503"/>
                    <a:pt x="368" y="3604"/>
                  </a:cubicBezTo>
                  <a:cubicBezTo>
                    <a:pt x="468" y="3704"/>
                    <a:pt x="601" y="3737"/>
                    <a:pt x="735" y="3737"/>
                  </a:cubicBezTo>
                  <a:cubicBezTo>
                    <a:pt x="902" y="3737"/>
                    <a:pt x="1068" y="3670"/>
                    <a:pt x="1235" y="3570"/>
                  </a:cubicBezTo>
                  <a:lnTo>
                    <a:pt x="1235" y="3570"/>
                  </a:lnTo>
                  <a:lnTo>
                    <a:pt x="635" y="5271"/>
                  </a:lnTo>
                  <a:cubicBezTo>
                    <a:pt x="601" y="5271"/>
                    <a:pt x="601" y="5305"/>
                    <a:pt x="635" y="5305"/>
                  </a:cubicBezTo>
                  <a:cubicBezTo>
                    <a:pt x="601" y="5338"/>
                    <a:pt x="601" y="5371"/>
                    <a:pt x="635" y="5371"/>
                  </a:cubicBezTo>
                  <a:cubicBezTo>
                    <a:pt x="601" y="5405"/>
                    <a:pt x="601" y="5472"/>
                    <a:pt x="635" y="5505"/>
                  </a:cubicBezTo>
                  <a:cubicBezTo>
                    <a:pt x="651" y="5522"/>
                    <a:pt x="668" y="5530"/>
                    <a:pt x="681" y="5530"/>
                  </a:cubicBezTo>
                  <a:cubicBezTo>
                    <a:pt x="693" y="5530"/>
                    <a:pt x="701" y="5522"/>
                    <a:pt x="701" y="5505"/>
                  </a:cubicBezTo>
                  <a:lnTo>
                    <a:pt x="1135" y="5271"/>
                  </a:lnTo>
                  <a:cubicBezTo>
                    <a:pt x="1168" y="5238"/>
                    <a:pt x="1202" y="5205"/>
                    <a:pt x="1235" y="5171"/>
                  </a:cubicBezTo>
                  <a:cubicBezTo>
                    <a:pt x="1235" y="5138"/>
                    <a:pt x="1269" y="5105"/>
                    <a:pt x="1269" y="5038"/>
                  </a:cubicBezTo>
                  <a:lnTo>
                    <a:pt x="2136" y="2670"/>
                  </a:lnTo>
                  <a:cubicBezTo>
                    <a:pt x="2169" y="2536"/>
                    <a:pt x="2236" y="2436"/>
                    <a:pt x="2269" y="2336"/>
                  </a:cubicBezTo>
                  <a:cubicBezTo>
                    <a:pt x="2303" y="2203"/>
                    <a:pt x="2336" y="2069"/>
                    <a:pt x="2369" y="1969"/>
                  </a:cubicBezTo>
                  <a:cubicBezTo>
                    <a:pt x="2403" y="1836"/>
                    <a:pt x="2436" y="1702"/>
                    <a:pt x="2436" y="1569"/>
                  </a:cubicBezTo>
                  <a:cubicBezTo>
                    <a:pt x="2469" y="1435"/>
                    <a:pt x="2469" y="1302"/>
                    <a:pt x="2469" y="1168"/>
                  </a:cubicBezTo>
                  <a:cubicBezTo>
                    <a:pt x="2469" y="935"/>
                    <a:pt x="2436" y="735"/>
                    <a:pt x="2369" y="501"/>
                  </a:cubicBezTo>
                  <a:cubicBezTo>
                    <a:pt x="2336" y="368"/>
                    <a:pt x="2236" y="234"/>
                    <a:pt x="2102" y="134"/>
                  </a:cubicBezTo>
                  <a:cubicBezTo>
                    <a:pt x="2002" y="34"/>
                    <a:pt x="1869" y="1"/>
                    <a:pt x="173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9"/>
            <p:cNvSpPr/>
            <p:nvPr/>
          </p:nvSpPr>
          <p:spPr>
            <a:xfrm>
              <a:off x="2616200" y="3731225"/>
              <a:ext cx="52575" cy="104500"/>
            </a:xfrm>
            <a:custGeom>
              <a:rect b="b" l="l" r="r" t="t"/>
              <a:pathLst>
                <a:path extrusionOk="0" h="4180" w="2103">
                  <a:moveTo>
                    <a:pt x="1560" y="0"/>
                  </a:moveTo>
                  <a:cubicBezTo>
                    <a:pt x="1540" y="0"/>
                    <a:pt x="1520" y="3"/>
                    <a:pt x="1502" y="9"/>
                  </a:cubicBezTo>
                  <a:cubicBezTo>
                    <a:pt x="1335" y="9"/>
                    <a:pt x="1168" y="43"/>
                    <a:pt x="1035" y="143"/>
                  </a:cubicBezTo>
                  <a:cubicBezTo>
                    <a:pt x="868" y="243"/>
                    <a:pt x="735" y="376"/>
                    <a:pt x="601" y="510"/>
                  </a:cubicBezTo>
                  <a:cubicBezTo>
                    <a:pt x="468" y="643"/>
                    <a:pt x="368" y="810"/>
                    <a:pt x="301" y="1010"/>
                  </a:cubicBezTo>
                  <a:cubicBezTo>
                    <a:pt x="201" y="1177"/>
                    <a:pt x="134" y="1377"/>
                    <a:pt x="101" y="1611"/>
                  </a:cubicBezTo>
                  <a:cubicBezTo>
                    <a:pt x="34" y="1811"/>
                    <a:pt x="1" y="2044"/>
                    <a:pt x="1" y="2244"/>
                  </a:cubicBezTo>
                  <a:lnTo>
                    <a:pt x="1" y="2711"/>
                  </a:lnTo>
                  <a:lnTo>
                    <a:pt x="1" y="3178"/>
                  </a:lnTo>
                  <a:cubicBezTo>
                    <a:pt x="1" y="3345"/>
                    <a:pt x="34" y="3545"/>
                    <a:pt x="101" y="3712"/>
                  </a:cubicBezTo>
                  <a:cubicBezTo>
                    <a:pt x="134" y="3845"/>
                    <a:pt x="201" y="3979"/>
                    <a:pt x="301" y="4079"/>
                  </a:cubicBezTo>
                  <a:cubicBezTo>
                    <a:pt x="401" y="4146"/>
                    <a:pt x="501" y="4179"/>
                    <a:pt x="635" y="4179"/>
                  </a:cubicBezTo>
                  <a:cubicBezTo>
                    <a:pt x="768" y="4179"/>
                    <a:pt x="935" y="4146"/>
                    <a:pt x="1035" y="4046"/>
                  </a:cubicBezTo>
                  <a:cubicBezTo>
                    <a:pt x="1235" y="3946"/>
                    <a:pt x="1368" y="3812"/>
                    <a:pt x="1535" y="3679"/>
                  </a:cubicBezTo>
                  <a:cubicBezTo>
                    <a:pt x="1635" y="3512"/>
                    <a:pt x="1769" y="3345"/>
                    <a:pt x="1835" y="3178"/>
                  </a:cubicBezTo>
                  <a:cubicBezTo>
                    <a:pt x="1935" y="3012"/>
                    <a:pt x="1969" y="2845"/>
                    <a:pt x="2036" y="2678"/>
                  </a:cubicBezTo>
                  <a:cubicBezTo>
                    <a:pt x="2069" y="2511"/>
                    <a:pt x="2102" y="2344"/>
                    <a:pt x="2102" y="2178"/>
                  </a:cubicBezTo>
                  <a:cubicBezTo>
                    <a:pt x="2102" y="2144"/>
                    <a:pt x="2102" y="2111"/>
                    <a:pt x="2069" y="2111"/>
                  </a:cubicBezTo>
                  <a:cubicBezTo>
                    <a:pt x="2069" y="2094"/>
                    <a:pt x="2061" y="2086"/>
                    <a:pt x="2048" y="2086"/>
                  </a:cubicBezTo>
                  <a:cubicBezTo>
                    <a:pt x="2036" y="2086"/>
                    <a:pt x="2019" y="2094"/>
                    <a:pt x="2002" y="2111"/>
                  </a:cubicBezTo>
                  <a:lnTo>
                    <a:pt x="1735" y="2278"/>
                  </a:lnTo>
                  <a:cubicBezTo>
                    <a:pt x="1702" y="2278"/>
                    <a:pt x="1669" y="2311"/>
                    <a:pt x="1669" y="2344"/>
                  </a:cubicBezTo>
                  <a:cubicBezTo>
                    <a:pt x="1635" y="2378"/>
                    <a:pt x="1635" y="2411"/>
                    <a:pt x="1635" y="2478"/>
                  </a:cubicBezTo>
                  <a:cubicBezTo>
                    <a:pt x="1602" y="2545"/>
                    <a:pt x="1569" y="2645"/>
                    <a:pt x="1535" y="2711"/>
                  </a:cubicBezTo>
                  <a:cubicBezTo>
                    <a:pt x="1502" y="2811"/>
                    <a:pt x="1468" y="2878"/>
                    <a:pt x="1435" y="2978"/>
                  </a:cubicBezTo>
                  <a:cubicBezTo>
                    <a:pt x="1402" y="3045"/>
                    <a:pt x="1335" y="3145"/>
                    <a:pt x="1268" y="3212"/>
                  </a:cubicBezTo>
                  <a:cubicBezTo>
                    <a:pt x="1202" y="3278"/>
                    <a:pt x="1102" y="3345"/>
                    <a:pt x="1035" y="3378"/>
                  </a:cubicBezTo>
                  <a:cubicBezTo>
                    <a:pt x="935" y="3445"/>
                    <a:pt x="868" y="3479"/>
                    <a:pt x="801" y="3479"/>
                  </a:cubicBezTo>
                  <a:cubicBezTo>
                    <a:pt x="735" y="3479"/>
                    <a:pt x="668" y="3445"/>
                    <a:pt x="601" y="3378"/>
                  </a:cubicBezTo>
                  <a:cubicBezTo>
                    <a:pt x="568" y="3345"/>
                    <a:pt x="534" y="3278"/>
                    <a:pt x="501" y="3178"/>
                  </a:cubicBezTo>
                  <a:cubicBezTo>
                    <a:pt x="468" y="3112"/>
                    <a:pt x="468" y="3012"/>
                    <a:pt x="468" y="2911"/>
                  </a:cubicBezTo>
                  <a:lnTo>
                    <a:pt x="468" y="2444"/>
                  </a:lnTo>
                  <a:lnTo>
                    <a:pt x="468" y="1977"/>
                  </a:lnTo>
                  <a:cubicBezTo>
                    <a:pt x="468" y="1877"/>
                    <a:pt x="468" y="1744"/>
                    <a:pt x="501" y="1644"/>
                  </a:cubicBezTo>
                  <a:cubicBezTo>
                    <a:pt x="534" y="1544"/>
                    <a:pt x="568" y="1410"/>
                    <a:pt x="601" y="1310"/>
                  </a:cubicBezTo>
                  <a:cubicBezTo>
                    <a:pt x="668" y="1210"/>
                    <a:pt x="701" y="1110"/>
                    <a:pt x="801" y="1043"/>
                  </a:cubicBezTo>
                  <a:cubicBezTo>
                    <a:pt x="835" y="977"/>
                    <a:pt x="935" y="877"/>
                    <a:pt x="1035" y="843"/>
                  </a:cubicBezTo>
                  <a:cubicBezTo>
                    <a:pt x="1102" y="810"/>
                    <a:pt x="1168" y="777"/>
                    <a:pt x="1268" y="743"/>
                  </a:cubicBezTo>
                  <a:cubicBezTo>
                    <a:pt x="1335" y="743"/>
                    <a:pt x="1368" y="743"/>
                    <a:pt x="1435" y="777"/>
                  </a:cubicBezTo>
                  <a:cubicBezTo>
                    <a:pt x="1468" y="810"/>
                    <a:pt x="1502" y="877"/>
                    <a:pt x="1535" y="910"/>
                  </a:cubicBezTo>
                  <a:cubicBezTo>
                    <a:pt x="1569" y="977"/>
                    <a:pt x="1569" y="1043"/>
                    <a:pt x="1602" y="1110"/>
                  </a:cubicBezTo>
                  <a:cubicBezTo>
                    <a:pt x="1602" y="1144"/>
                    <a:pt x="1635" y="1177"/>
                    <a:pt x="1635" y="1177"/>
                  </a:cubicBezTo>
                  <a:lnTo>
                    <a:pt x="1702" y="1177"/>
                  </a:lnTo>
                  <a:lnTo>
                    <a:pt x="1969" y="1010"/>
                  </a:lnTo>
                  <a:cubicBezTo>
                    <a:pt x="2002" y="977"/>
                    <a:pt x="2036" y="977"/>
                    <a:pt x="2036" y="943"/>
                  </a:cubicBezTo>
                  <a:cubicBezTo>
                    <a:pt x="2069" y="910"/>
                    <a:pt x="2069" y="843"/>
                    <a:pt x="2069" y="810"/>
                  </a:cubicBezTo>
                  <a:cubicBezTo>
                    <a:pt x="2069" y="677"/>
                    <a:pt x="2036" y="543"/>
                    <a:pt x="2002" y="410"/>
                  </a:cubicBezTo>
                  <a:cubicBezTo>
                    <a:pt x="1969" y="276"/>
                    <a:pt x="1902" y="176"/>
                    <a:pt x="1802" y="109"/>
                  </a:cubicBezTo>
                  <a:cubicBezTo>
                    <a:pt x="1748" y="55"/>
                    <a:pt x="1649" y="0"/>
                    <a:pt x="1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9"/>
            <p:cNvSpPr/>
            <p:nvPr/>
          </p:nvSpPr>
          <p:spPr>
            <a:xfrm>
              <a:off x="2682925" y="3706425"/>
              <a:ext cx="42550" cy="100925"/>
            </a:xfrm>
            <a:custGeom>
              <a:rect b="b" l="l" r="r" t="t"/>
              <a:pathLst>
                <a:path extrusionOk="0" h="4037" w="1702">
                  <a:moveTo>
                    <a:pt x="367" y="1"/>
                  </a:moveTo>
                  <a:lnTo>
                    <a:pt x="100" y="167"/>
                  </a:lnTo>
                  <a:cubicBezTo>
                    <a:pt x="67" y="201"/>
                    <a:pt x="34" y="234"/>
                    <a:pt x="34" y="268"/>
                  </a:cubicBezTo>
                  <a:cubicBezTo>
                    <a:pt x="0" y="301"/>
                    <a:pt x="0" y="334"/>
                    <a:pt x="0" y="368"/>
                  </a:cubicBezTo>
                  <a:lnTo>
                    <a:pt x="0" y="3937"/>
                  </a:lnTo>
                  <a:cubicBezTo>
                    <a:pt x="0" y="3970"/>
                    <a:pt x="0" y="4004"/>
                    <a:pt x="34" y="4037"/>
                  </a:cubicBezTo>
                  <a:lnTo>
                    <a:pt x="100" y="4037"/>
                  </a:lnTo>
                  <a:lnTo>
                    <a:pt x="367" y="3870"/>
                  </a:lnTo>
                  <a:cubicBezTo>
                    <a:pt x="367" y="3837"/>
                    <a:pt x="401" y="3803"/>
                    <a:pt x="434" y="3770"/>
                  </a:cubicBezTo>
                  <a:cubicBezTo>
                    <a:pt x="434" y="3737"/>
                    <a:pt x="434" y="3703"/>
                    <a:pt x="434" y="3670"/>
                  </a:cubicBezTo>
                  <a:lnTo>
                    <a:pt x="434" y="2269"/>
                  </a:lnTo>
                  <a:cubicBezTo>
                    <a:pt x="434" y="2069"/>
                    <a:pt x="467" y="1869"/>
                    <a:pt x="567" y="1702"/>
                  </a:cubicBezTo>
                  <a:cubicBezTo>
                    <a:pt x="601" y="1535"/>
                    <a:pt x="701" y="1402"/>
                    <a:pt x="868" y="1335"/>
                  </a:cubicBezTo>
                  <a:cubicBezTo>
                    <a:pt x="928" y="1305"/>
                    <a:pt x="981" y="1288"/>
                    <a:pt x="1027" y="1288"/>
                  </a:cubicBezTo>
                  <a:cubicBezTo>
                    <a:pt x="1084" y="1288"/>
                    <a:pt x="1131" y="1313"/>
                    <a:pt x="1168" y="1368"/>
                  </a:cubicBezTo>
                  <a:cubicBezTo>
                    <a:pt x="1235" y="1502"/>
                    <a:pt x="1268" y="1669"/>
                    <a:pt x="1268" y="1802"/>
                  </a:cubicBezTo>
                  <a:lnTo>
                    <a:pt x="1268" y="3203"/>
                  </a:lnTo>
                  <a:cubicBezTo>
                    <a:pt x="1235" y="3236"/>
                    <a:pt x="1268" y="3270"/>
                    <a:pt x="1268" y="3270"/>
                  </a:cubicBezTo>
                  <a:cubicBezTo>
                    <a:pt x="1285" y="3286"/>
                    <a:pt x="1301" y="3295"/>
                    <a:pt x="1314" y="3295"/>
                  </a:cubicBezTo>
                  <a:cubicBezTo>
                    <a:pt x="1326" y="3295"/>
                    <a:pt x="1335" y="3286"/>
                    <a:pt x="1335" y="3270"/>
                  </a:cubicBezTo>
                  <a:lnTo>
                    <a:pt x="1601" y="3136"/>
                  </a:lnTo>
                  <a:cubicBezTo>
                    <a:pt x="1635" y="3103"/>
                    <a:pt x="1668" y="3070"/>
                    <a:pt x="1702" y="3036"/>
                  </a:cubicBezTo>
                  <a:cubicBezTo>
                    <a:pt x="1702" y="3003"/>
                    <a:pt x="1702" y="2969"/>
                    <a:pt x="1702" y="2936"/>
                  </a:cubicBezTo>
                  <a:lnTo>
                    <a:pt x="1702" y="1468"/>
                  </a:lnTo>
                  <a:cubicBezTo>
                    <a:pt x="1702" y="1302"/>
                    <a:pt x="1702" y="1168"/>
                    <a:pt x="1668" y="1001"/>
                  </a:cubicBezTo>
                  <a:cubicBezTo>
                    <a:pt x="1668" y="901"/>
                    <a:pt x="1601" y="768"/>
                    <a:pt x="1535" y="668"/>
                  </a:cubicBezTo>
                  <a:cubicBezTo>
                    <a:pt x="1501" y="601"/>
                    <a:pt x="1401" y="534"/>
                    <a:pt x="1335" y="534"/>
                  </a:cubicBezTo>
                  <a:cubicBezTo>
                    <a:pt x="1201" y="534"/>
                    <a:pt x="1068" y="568"/>
                    <a:pt x="968" y="634"/>
                  </a:cubicBezTo>
                  <a:cubicBezTo>
                    <a:pt x="834" y="701"/>
                    <a:pt x="734" y="801"/>
                    <a:pt x="667" y="901"/>
                  </a:cubicBezTo>
                  <a:cubicBezTo>
                    <a:pt x="567" y="1001"/>
                    <a:pt x="501" y="1135"/>
                    <a:pt x="434" y="1268"/>
                  </a:cubicBezTo>
                  <a:lnTo>
                    <a:pt x="434" y="101"/>
                  </a:lnTo>
                  <a:cubicBezTo>
                    <a:pt x="434" y="67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9"/>
            <p:cNvSpPr/>
            <p:nvPr/>
          </p:nvSpPr>
          <p:spPr>
            <a:xfrm>
              <a:off x="2739625" y="3688075"/>
              <a:ext cx="43400" cy="78425"/>
            </a:xfrm>
            <a:custGeom>
              <a:rect b="b" l="l" r="r" t="t"/>
              <a:pathLst>
                <a:path extrusionOk="0" h="3137" w="1736">
                  <a:moveTo>
                    <a:pt x="1035" y="701"/>
                  </a:moveTo>
                  <a:cubicBezTo>
                    <a:pt x="1101" y="701"/>
                    <a:pt x="1135" y="701"/>
                    <a:pt x="1168" y="735"/>
                  </a:cubicBezTo>
                  <a:cubicBezTo>
                    <a:pt x="1201" y="768"/>
                    <a:pt x="1201" y="835"/>
                    <a:pt x="1235" y="868"/>
                  </a:cubicBezTo>
                  <a:cubicBezTo>
                    <a:pt x="1235" y="935"/>
                    <a:pt x="1235" y="968"/>
                    <a:pt x="1268" y="1035"/>
                  </a:cubicBezTo>
                  <a:lnTo>
                    <a:pt x="468" y="1502"/>
                  </a:lnTo>
                  <a:cubicBezTo>
                    <a:pt x="468" y="1435"/>
                    <a:pt x="468" y="1368"/>
                    <a:pt x="501" y="1302"/>
                  </a:cubicBezTo>
                  <a:cubicBezTo>
                    <a:pt x="501" y="1235"/>
                    <a:pt x="534" y="1168"/>
                    <a:pt x="568" y="1102"/>
                  </a:cubicBezTo>
                  <a:cubicBezTo>
                    <a:pt x="601" y="1035"/>
                    <a:pt x="634" y="968"/>
                    <a:pt x="701" y="901"/>
                  </a:cubicBezTo>
                  <a:cubicBezTo>
                    <a:pt x="734" y="835"/>
                    <a:pt x="801" y="801"/>
                    <a:pt x="868" y="768"/>
                  </a:cubicBezTo>
                  <a:cubicBezTo>
                    <a:pt x="935" y="735"/>
                    <a:pt x="968" y="701"/>
                    <a:pt x="1035" y="701"/>
                  </a:cubicBezTo>
                  <a:close/>
                  <a:moveTo>
                    <a:pt x="1235" y="1"/>
                  </a:moveTo>
                  <a:cubicBezTo>
                    <a:pt x="1101" y="1"/>
                    <a:pt x="968" y="34"/>
                    <a:pt x="868" y="101"/>
                  </a:cubicBezTo>
                  <a:cubicBezTo>
                    <a:pt x="734" y="201"/>
                    <a:pt x="601" y="301"/>
                    <a:pt x="501" y="434"/>
                  </a:cubicBezTo>
                  <a:cubicBezTo>
                    <a:pt x="401" y="568"/>
                    <a:pt x="301" y="735"/>
                    <a:pt x="234" y="901"/>
                  </a:cubicBezTo>
                  <a:cubicBezTo>
                    <a:pt x="167" y="1068"/>
                    <a:pt x="101" y="1268"/>
                    <a:pt x="67" y="1469"/>
                  </a:cubicBezTo>
                  <a:cubicBezTo>
                    <a:pt x="34" y="1669"/>
                    <a:pt x="1" y="1869"/>
                    <a:pt x="1" y="2069"/>
                  </a:cubicBezTo>
                  <a:cubicBezTo>
                    <a:pt x="1" y="2269"/>
                    <a:pt x="1" y="2436"/>
                    <a:pt x="67" y="2636"/>
                  </a:cubicBezTo>
                  <a:cubicBezTo>
                    <a:pt x="101" y="2736"/>
                    <a:pt x="134" y="2870"/>
                    <a:pt x="234" y="2970"/>
                  </a:cubicBezTo>
                  <a:cubicBezTo>
                    <a:pt x="301" y="3070"/>
                    <a:pt x="401" y="3103"/>
                    <a:pt x="501" y="3136"/>
                  </a:cubicBezTo>
                  <a:cubicBezTo>
                    <a:pt x="634" y="3136"/>
                    <a:pt x="768" y="3103"/>
                    <a:pt x="868" y="3036"/>
                  </a:cubicBezTo>
                  <a:cubicBezTo>
                    <a:pt x="1001" y="2936"/>
                    <a:pt x="1101" y="2870"/>
                    <a:pt x="1201" y="2736"/>
                  </a:cubicBezTo>
                  <a:cubicBezTo>
                    <a:pt x="1302" y="2636"/>
                    <a:pt x="1402" y="2536"/>
                    <a:pt x="1468" y="2403"/>
                  </a:cubicBezTo>
                  <a:cubicBezTo>
                    <a:pt x="1535" y="2302"/>
                    <a:pt x="1568" y="2202"/>
                    <a:pt x="1635" y="2069"/>
                  </a:cubicBezTo>
                  <a:cubicBezTo>
                    <a:pt x="1635" y="2002"/>
                    <a:pt x="1668" y="1936"/>
                    <a:pt x="1668" y="1869"/>
                  </a:cubicBezTo>
                  <a:cubicBezTo>
                    <a:pt x="1668" y="1835"/>
                    <a:pt x="1668" y="1802"/>
                    <a:pt x="1635" y="1769"/>
                  </a:cubicBezTo>
                  <a:cubicBezTo>
                    <a:pt x="1635" y="1752"/>
                    <a:pt x="1627" y="1744"/>
                    <a:pt x="1614" y="1744"/>
                  </a:cubicBezTo>
                  <a:cubicBezTo>
                    <a:pt x="1602" y="1744"/>
                    <a:pt x="1585" y="1752"/>
                    <a:pt x="1568" y="1769"/>
                  </a:cubicBezTo>
                  <a:lnTo>
                    <a:pt x="1302" y="1936"/>
                  </a:lnTo>
                  <a:cubicBezTo>
                    <a:pt x="1268" y="1936"/>
                    <a:pt x="1235" y="1969"/>
                    <a:pt x="1235" y="2002"/>
                  </a:cubicBezTo>
                  <a:cubicBezTo>
                    <a:pt x="1201" y="2002"/>
                    <a:pt x="1168" y="2036"/>
                    <a:pt x="1168" y="2069"/>
                  </a:cubicBezTo>
                  <a:cubicBezTo>
                    <a:pt x="1135" y="2136"/>
                    <a:pt x="1101" y="2202"/>
                    <a:pt x="1035" y="2236"/>
                  </a:cubicBezTo>
                  <a:cubicBezTo>
                    <a:pt x="1001" y="2302"/>
                    <a:pt x="935" y="2336"/>
                    <a:pt x="868" y="2369"/>
                  </a:cubicBezTo>
                  <a:cubicBezTo>
                    <a:pt x="801" y="2403"/>
                    <a:pt x="768" y="2436"/>
                    <a:pt x="701" y="2436"/>
                  </a:cubicBezTo>
                  <a:cubicBezTo>
                    <a:pt x="668" y="2436"/>
                    <a:pt x="634" y="2436"/>
                    <a:pt x="568" y="2403"/>
                  </a:cubicBezTo>
                  <a:cubicBezTo>
                    <a:pt x="534" y="2369"/>
                    <a:pt x="501" y="2336"/>
                    <a:pt x="501" y="2302"/>
                  </a:cubicBezTo>
                  <a:cubicBezTo>
                    <a:pt x="468" y="2236"/>
                    <a:pt x="468" y="2169"/>
                    <a:pt x="468" y="2102"/>
                  </a:cubicBezTo>
                  <a:lnTo>
                    <a:pt x="1635" y="1435"/>
                  </a:lnTo>
                  <a:cubicBezTo>
                    <a:pt x="1668" y="1402"/>
                    <a:pt x="1702" y="1368"/>
                    <a:pt x="1702" y="1335"/>
                  </a:cubicBezTo>
                  <a:cubicBezTo>
                    <a:pt x="1735" y="1302"/>
                    <a:pt x="1735" y="1268"/>
                    <a:pt x="1735" y="1235"/>
                  </a:cubicBezTo>
                  <a:lnTo>
                    <a:pt x="1735" y="1002"/>
                  </a:lnTo>
                  <a:cubicBezTo>
                    <a:pt x="1735" y="801"/>
                    <a:pt x="1702" y="635"/>
                    <a:pt x="1668" y="501"/>
                  </a:cubicBezTo>
                  <a:cubicBezTo>
                    <a:pt x="1635" y="368"/>
                    <a:pt x="1568" y="234"/>
                    <a:pt x="1502" y="168"/>
                  </a:cubicBezTo>
                  <a:cubicBezTo>
                    <a:pt x="1435" y="68"/>
                    <a:pt x="1335" y="34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9"/>
            <p:cNvSpPr/>
            <p:nvPr/>
          </p:nvSpPr>
          <p:spPr>
            <a:xfrm>
              <a:off x="2794675" y="3656400"/>
              <a:ext cx="43375" cy="78400"/>
            </a:xfrm>
            <a:custGeom>
              <a:rect b="b" l="l" r="r" t="t"/>
              <a:pathLst>
                <a:path extrusionOk="0" h="3136" w="1735">
                  <a:moveTo>
                    <a:pt x="1268" y="0"/>
                  </a:moveTo>
                  <a:cubicBezTo>
                    <a:pt x="1134" y="34"/>
                    <a:pt x="1001" y="67"/>
                    <a:pt x="867" y="134"/>
                  </a:cubicBezTo>
                  <a:cubicBezTo>
                    <a:pt x="734" y="200"/>
                    <a:pt x="634" y="300"/>
                    <a:pt x="534" y="434"/>
                  </a:cubicBezTo>
                  <a:cubicBezTo>
                    <a:pt x="400" y="567"/>
                    <a:pt x="334" y="701"/>
                    <a:pt x="267" y="868"/>
                  </a:cubicBezTo>
                  <a:cubicBezTo>
                    <a:pt x="167" y="1001"/>
                    <a:pt x="100" y="1201"/>
                    <a:pt x="67" y="1368"/>
                  </a:cubicBezTo>
                  <a:cubicBezTo>
                    <a:pt x="34" y="1535"/>
                    <a:pt x="0" y="1701"/>
                    <a:pt x="0" y="1868"/>
                  </a:cubicBezTo>
                  <a:lnTo>
                    <a:pt x="0" y="2102"/>
                  </a:lnTo>
                  <a:lnTo>
                    <a:pt x="0" y="2335"/>
                  </a:lnTo>
                  <a:cubicBezTo>
                    <a:pt x="0" y="2469"/>
                    <a:pt x="34" y="2602"/>
                    <a:pt x="67" y="2736"/>
                  </a:cubicBezTo>
                  <a:cubicBezTo>
                    <a:pt x="100" y="2836"/>
                    <a:pt x="167" y="2936"/>
                    <a:pt x="267" y="3036"/>
                  </a:cubicBezTo>
                  <a:cubicBezTo>
                    <a:pt x="334" y="3102"/>
                    <a:pt x="434" y="3136"/>
                    <a:pt x="534" y="3136"/>
                  </a:cubicBezTo>
                  <a:cubicBezTo>
                    <a:pt x="634" y="3136"/>
                    <a:pt x="767" y="3102"/>
                    <a:pt x="867" y="3036"/>
                  </a:cubicBezTo>
                  <a:cubicBezTo>
                    <a:pt x="1034" y="2969"/>
                    <a:pt x="1168" y="2836"/>
                    <a:pt x="1268" y="2702"/>
                  </a:cubicBezTo>
                  <a:cubicBezTo>
                    <a:pt x="1368" y="2602"/>
                    <a:pt x="1468" y="2435"/>
                    <a:pt x="1535" y="2302"/>
                  </a:cubicBezTo>
                  <a:cubicBezTo>
                    <a:pt x="1601" y="2168"/>
                    <a:pt x="1635" y="2035"/>
                    <a:pt x="1668" y="1868"/>
                  </a:cubicBezTo>
                  <a:cubicBezTo>
                    <a:pt x="1701" y="1768"/>
                    <a:pt x="1735" y="1668"/>
                    <a:pt x="1735" y="1568"/>
                  </a:cubicBezTo>
                  <a:cubicBezTo>
                    <a:pt x="1735" y="1535"/>
                    <a:pt x="1735" y="1501"/>
                    <a:pt x="1701" y="1501"/>
                  </a:cubicBezTo>
                  <a:cubicBezTo>
                    <a:pt x="1701" y="1485"/>
                    <a:pt x="1693" y="1476"/>
                    <a:pt x="1681" y="1476"/>
                  </a:cubicBezTo>
                  <a:cubicBezTo>
                    <a:pt x="1668" y="1476"/>
                    <a:pt x="1651" y="1485"/>
                    <a:pt x="1635" y="1501"/>
                  </a:cubicBezTo>
                  <a:lnTo>
                    <a:pt x="1368" y="1635"/>
                  </a:lnTo>
                  <a:cubicBezTo>
                    <a:pt x="1334" y="1668"/>
                    <a:pt x="1301" y="1701"/>
                    <a:pt x="1301" y="1735"/>
                  </a:cubicBezTo>
                  <a:cubicBezTo>
                    <a:pt x="1301" y="1768"/>
                    <a:pt x="1268" y="1802"/>
                    <a:pt x="1268" y="1868"/>
                  </a:cubicBezTo>
                  <a:lnTo>
                    <a:pt x="1201" y="2002"/>
                  </a:lnTo>
                  <a:cubicBezTo>
                    <a:pt x="1168" y="2068"/>
                    <a:pt x="1134" y="2102"/>
                    <a:pt x="1134" y="2135"/>
                  </a:cubicBezTo>
                  <a:cubicBezTo>
                    <a:pt x="1101" y="2202"/>
                    <a:pt x="1068" y="2235"/>
                    <a:pt x="1034" y="2269"/>
                  </a:cubicBezTo>
                  <a:cubicBezTo>
                    <a:pt x="968" y="2302"/>
                    <a:pt x="934" y="2335"/>
                    <a:pt x="867" y="2369"/>
                  </a:cubicBezTo>
                  <a:cubicBezTo>
                    <a:pt x="834" y="2402"/>
                    <a:pt x="767" y="2402"/>
                    <a:pt x="734" y="2435"/>
                  </a:cubicBezTo>
                  <a:cubicBezTo>
                    <a:pt x="667" y="2435"/>
                    <a:pt x="634" y="2402"/>
                    <a:pt x="601" y="2402"/>
                  </a:cubicBezTo>
                  <a:cubicBezTo>
                    <a:pt x="567" y="2369"/>
                    <a:pt x="534" y="2302"/>
                    <a:pt x="501" y="2235"/>
                  </a:cubicBezTo>
                  <a:cubicBezTo>
                    <a:pt x="467" y="2168"/>
                    <a:pt x="467" y="2068"/>
                    <a:pt x="467" y="2002"/>
                  </a:cubicBezTo>
                  <a:lnTo>
                    <a:pt x="467" y="1802"/>
                  </a:lnTo>
                  <a:lnTo>
                    <a:pt x="467" y="1601"/>
                  </a:lnTo>
                  <a:cubicBezTo>
                    <a:pt x="467" y="1535"/>
                    <a:pt x="467" y="1435"/>
                    <a:pt x="501" y="1335"/>
                  </a:cubicBezTo>
                  <a:cubicBezTo>
                    <a:pt x="534" y="1268"/>
                    <a:pt x="567" y="1168"/>
                    <a:pt x="601" y="1101"/>
                  </a:cubicBezTo>
                  <a:cubicBezTo>
                    <a:pt x="634" y="1034"/>
                    <a:pt x="667" y="968"/>
                    <a:pt x="734" y="901"/>
                  </a:cubicBezTo>
                  <a:cubicBezTo>
                    <a:pt x="767" y="868"/>
                    <a:pt x="834" y="834"/>
                    <a:pt x="867" y="801"/>
                  </a:cubicBezTo>
                  <a:cubicBezTo>
                    <a:pt x="934" y="767"/>
                    <a:pt x="968" y="767"/>
                    <a:pt x="1034" y="734"/>
                  </a:cubicBezTo>
                  <a:lnTo>
                    <a:pt x="1134" y="734"/>
                  </a:lnTo>
                  <a:cubicBezTo>
                    <a:pt x="1134" y="734"/>
                    <a:pt x="1168" y="767"/>
                    <a:pt x="1201" y="801"/>
                  </a:cubicBezTo>
                  <a:lnTo>
                    <a:pt x="1268" y="868"/>
                  </a:lnTo>
                  <a:lnTo>
                    <a:pt x="1301" y="934"/>
                  </a:lnTo>
                  <a:cubicBezTo>
                    <a:pt x="1318" y="951"/>
                    <a:pt x="1326" y="959"/>
                    <a:pt x="1334" y="959"/>
                  </a:cubicBezTo>
                  <a:cubicBezTo>
                    <a:pt x="1343" y="959"/>
                    <a:pt x="1351" y="951"/>
                    <a:pt x="1368" y="934"/>
                  </a:cubicBezTo>
                  <a:lnTo>
                    <a:pt x="1635" y="767"/>
                  </a:lnTo>
                  <a:cubicBezTo>
                    <a:pt x="1668" y="767"/>
                    <a:pt x="1701" y="734"/>
                    <a:pt x="1701" y="701"/>
                  </a:cubicBezTo>
                  <a:cubicBezTo>
                    <a:pt x="1735" y="667"/>
                    <a:pt x="1735" y="634"/>
                    <a:pt x="1735" y="567"/>
                  </a:cubicBezTo>
                  <a:cubicBezTo>
                    <a:pt x="1735" y="501"/>
                    <a:pt x="1701" y="401"/>
                    <a:pt x="1668" y="334"/>
                  </a:cubicBezTo>
                  <a:cubicBezTo>
                    <a:pt x="1635" y="267"/>
                    <a:pt x="1601" y="167"/>
                    <a:pt x="1535" y="100"/>
                  </a:cubicBezTo>
                  <a:cubicBezTo>
                    <a:pt x="1468" y="67"/>
                    <a:pt x="1368" y="0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9"/>
            <p:cNvSpPr/>
            <p:nvPr/>
          </p:nvSpPr>
          <p:spPr>
            <a:xfrm>
              <a:off x="2852200" y="3608225"/>
              <a:ext cx="42575" cy="100725"/>
            </a:xfrm>
            <a:custGeom>
              <a:rect b="b" l="l" r="r" t="t"/>
              <a:pathLst>
                <a:path extrusionOk="0" h="4029" w="1703">
                  <a:moveTo>
                    <a:pt x="401" y="1"/>
                  </a:moveTo>
                  <a:cubicBezTo>
                    <a:pt x="393" y="1"/>
                    <a:pt x="384" y="9"/>
                    <a:pt x="368" y="26"/>
                  </a:cubicBezTo>
                  <a:lnTo>
                    <a:pt x="101" y="159"/>
                  </a:lnTo>
                  <a:cubicBezTo>
                    <a:pt x="68" y="193"/>
                    <a:pt x="34" y="226"/>
                    <a:pt x="34" y="259"/>
                  </a:cubicBezTo>
                  <a:cubicBezTo>
                    <a:pt x="1" y="293"/>
                    <a:pt x="1" y="326"/>
                    <a:pt x="1" y="359"/>
                  </a:cubicBezTo>
                  <a:lnTo>
                    <a:pt x="1" y="3929"/>
                  </a:lnTo>
                  <a:cubicBezTo>
                    <a:pt x="1" y="3962"/>
                    <a:pt x="1" y="3995"/>
                    <a:pt x="34" y="4029"/>
                  </a:cubicBezTo>
                  <a:lnTo>
                    <a:pt x="101" y="4029"/>
                  </a:lnTo>
                  <a:lnTo>
                    <a:pt x="368" y="3862"/>
                  </a:lnTo>
                  <a:cubicBezTo>
                    <a:pt x="401" y="3829"/>
                    <a:pt x="434" y="3829"/>
                    <a:pt x="434" y="3795"/>
                  </a:cubicBezTo>
                  <a:cubicBezTo>
                    <a:pt x="434" y="3762"/>
                    <a:pt x="468" y="3695"/>
                    <a:pt x="468" y="3662"/>
                  </a:cubicBezTo>
                  <a:lnTo>
                    <a:pt x="468" y="2728"/>
                  </a:lnTo>
                  <a:lnTo>
                    <a:pt x="1102" y="3328"/>
                  </a:lnTo>
                  <a:cubicBezTo>
                    <a:pt x="1135" y="3328"/>
                    <a:pt x="1168" y="3362"/>
                    <a:pt x="1168" y="3362"/>
                  </a:cubicBezTo>
                  <a:cubicBezTo>
                    <a:pt x="1202" y="3362"/>
                    <a:pt x="1235" y="3362"/>
                    <a:pt x="1268" y="3328"/>
                  </a:cubicBezTo>
                  <a:lnTo>
                    <a:pt x="1602" y="3128"/>
                  </a:lnTo>
                  <a:cubicBezTo>
                    <a:pt x="1635" y="3128"/>
                    <a:pt x="1669" y="3095"/>
                    <a:pt x="1669" y="3061"/>
                  </a:cubicBezTo>
                  <a:cubicBezTo>
                    <a:pt x="1669" y="3028"/>
                    <a:pt x="1702" y="2995"/>
                    <a:pt x="1702" y="2961"/>
                  </a:cubicBezTo>
                  <a:cubicBezTo>
                    <a:pt x="1702" y="2961"/>
                    <a:pt x="1702" y="2928"/>
                    <a:pt x="1702" y="2928"/>
                  </a:cubicBezTo>
                  <a:cubicBezTo>
                    <a:pt x="1669" y="2895"/>
                    <a:pt x="1669" y="2895"/>
                    <a:pt x="1669" y="2861"/>
                  </a:cubicBezTo>
                  <a:lnTo>
                    <a:pt x="768" y="2061"/>
                  </a:lnTo>
                  <a:lnTo>
                    <a:pt x="1602" y="560"/>
                  </a:lnTo>
                  <a:cubicBezTo>
                    <a:pt x="1602" y="560"/>
                    <a:pt x="1635" y="526"/>
                    <a:pt x="1635" y="493"/>
                  </a:cubicBezTo>
                  <a:cubicBezTo>
                    <a:pt x="1635" y="459"/>
                    <a:pt x="1635" y="459"/>
                    <a:pt x="1635" y="426"/>
                  </a:cubicBezTo>
                  <a:cubicBezTo>
                    <a:pt x="1635" y="426"/>
                    <a:pt x="1635" y="393"/>
                    <a:pt x="1602" y="359"/>
                  </a:cubicBezTo>
                  <a:lnTo>
                    <a:pt x="1535" y="359"/>
                  </a:lnTo>
                  <a:lnTo>
                    <a:pt x="1202" y="560"/>
                  </a:lnTo>
                  <a:cubicBezTo>
                    <a:pt x="1168" y="593"/>
                    <a:pt x="1135" y="626"/>
                    <a:pt x="1102" y="660"/>
                  </a:cubicBezTo>
                  <a:cubicBezTo>
                    <a:pt x="1068" y="660"/>
                    <a:pt x="1068" y="693"/>
                    <a:pt x="1035" y="726"/>
                  </a:cubicBezTo>
                  <a:lnTo>
                    <a:pt x="468" y="1827"/>
                  </a:lnTo>
                  <a:lnTo>
                    <a:pt x="468" y="93"/>
                  </a:lnTo>
                  <a:cubicBezTo>
                    <a:pt x="468" y="59"/>
                    <a:pt x="468" y="26"/>
                    <a:pt x="434" y="26"/>
                  </a:cubicBezTo>
                  <a:cubicBezTo>
                    <a:pt x="418" y="9"/>
                    <a:pt x="409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9"/>
            <p:cNvSpPr/>
            <p:nvPr/>
          </p:nvSpPr>
          <p:spPr>
            <a:xfrm>
              <a:off x="2901400" y="3594350"/>
              <a:ext cx="44225" cy="78750"/>
            </a:xfrm>
            <a:custGeom>
              <a:rect b="b" l="l" r="r" t="t"/>
              <a:pathLst>
                <a:path extrusionOk="0" h="3150" w="1769">
                  <a:moveTo>
                    <a:pt x="1135" y="714"/>
                  </a:moveTo>
                  <a:cubicBezTo>
                    <a:pt x="1202" y="748"/>
                    <a:pt x="1235" y="781"/>
                    <a:pt x="1235" y="814"/>
                  </a:cubicBezTo>
                  <a:cubicBezTo>
                    <a:pt x="1268" y="914"/>
                    <a:pt x="1302" y="981"/>
                    <a:pt x="1302" y="1081"/>
                  </a:cubicBezTo>
                  <a:cubicBezTo>
                    <a:pt x="1302" y="1115"/>
                    <a:pt x="1302" y="1148"/>
                    <a:pt x="1302" y="1181"/>
                  </a:cubicBezTo>
                  <a:lnTo>
                    <a:pt x="1302" y="1448"/>
                  </a:lnTo>
                  <a:lnTo>
                    <a:pt x="1302" y="1582"/>
                  </a:lnTo>
                  <a:cubicBezTo>
                    <a:pt x="1302" y="1682"/>
                    <a:pt x="1268" y="1782"/>
                    <a:pt x="1235" y="1882"/>
                  </a:cubicBezTo>
                  <a:cubicBezTo>
                    <a:pt x="1235" y="1949"/>
                    <a:pt x="1202" y="2049"/>
                    <a:pt x="1135" y="2115"/>
                  </a:cubicBezTo>
                  <a:cubicBezTo>
                    <a:pt x="1102" y="2182"/>
                    <a:pt x="1068" y="2215"/>
                    <a:pt x="1002" y="2282"/>
                  </a:cubicBezTo>
                  <a:cubicBezTo>
                    <a:pt x="968" y="2315"/>
                    <a:pt x="935" y="2349"/>
                    <a:pt x="868" y="2382"/>
                  </a:cubicBezTo>
                  <a:cubicBezTo>
                    <a:pt x="835" y="2416"/>
                    <a:pt x="768" y="2449"/>
                    <a:pt x="735" y="2449"/>
                  </a:cubicBezTo>
                  <a:lnTo>
                    <a:pt x="601" y="2449"/>
                  </a:lnTo>
                  <a:cubicBezTo>
                    <a:pt x="535" y="2416"/>
                    <a:pt x="501" y="2382"/>
                    <a:pt x="501" y="2315"/>
                  </a:cubicBezTo>
                  <a:cubicBezTo>
                    <a:pt x="468" y="2249"/>
                    <a:pt x="435" y="2182"/>
                    <a:pt x="435" y="2082"/>
                  </a:cubicBezTo>
                  <a:cubicBezTo>
                    <a:pt x="435" y="2049"/>
                    <a:pt x="435" y="2015"/>
                    <a:pt x="435" y="1982"/>
                  </a:cubicBezTo>
                  <a:lnTo>
                    <a:pt x="435" y="1848"/>
                  </a:lnTo>
                  <a:lnTo>
                    <a:pt x="435" y="1715"/>
                  </a:lnTo>
                  <a:cubicBezTo>
                    <a:pt x="435" y="1682"/>
                    <a:pt x="435" y="1615"/>
                    <a:pt x="435" y="1582"/>
                  </a:cubicBezTo>
                  <a:cubicBezTo>
                    <a:pt x="435" y="1481"/>
                    <a:pt x="468" y="1381"/>
                    <a:pt x="501" y="1281"/>
                  </a:cubicBezTo>
                  <a:cubicBezTo>
                    <a:pt x="535" y="1215"/>
                    <a:pt x="568" y="1115"/>
                    <a:pt x="601" y="1048"/>
                  </a:cubicBezTo>
                  <a:cubicBezTo>
                    <a:pt x="635" y="981"/>
                    <a:pt x="668" y="948"/>
                    <a:pt x="735" y="881"/>
                  </a:cubicBezTo>
                  <a:cubicBezTo>
                    <a:pt x="768" y="848"/>
                    <a:pt x="801" y="814"/>
                    <a:pt x="868" y="781"/>
                  </a:cubicBezTo>
                  <a:cubicBezTo>
                    <a:pt x="902" y="748"/>
                    <a:pt x="968" y="714"/>
                    <a:pt x="1002" y="714"/>
                  </a:cubicBezTo>
                  <a:close/>
                  <a:moveTo>
                    <a:pt x="1315" y="1"/>
                  </a:moveTo>
                  <a:cubicBezTo>
                    <a:pt x="1289" y="1"/>
                    <a:pt x="1262" y="5"/>
                    <a:pt x="1235" y="14"/>
                  </a:cubicBezTo>
                  <a:cubicBezTo>
                    <a:pt x="1102" y="14"/>
                    <a:pt x="1002" y="47"/>
                    <a:pt x="868" y="114"/>
                  </a:cubicBezTo>
                  <a:cubicBezTo>
                    <a:pt x="735" y="181"/>
                    <a:pt x="635" y="281"/>
                    <a:pt x="535" y="414"/>
                  </a:cubicBezTo>
                  <a:cubicBezTo>
                    <a:pt x="435" y="547"/>
                    <a:pt x="334" y="681"/>
                    <a:pt x="268" y="814"/>
                  </a:cubicBezTo>
                  <a:cubicBezTo>
                    <a:pt x="168" y="981"/>
                    <a:pt x="134" y="1148"/>
                    <a:pt x="68" y="1315"/>
                  </a:cubicBezTo>
                  <a:cubicBezTo>
                    <a:pt x="34" y="1481"/>
                    <a:pt x="1" y="1648"/>
                    <a:pt x="1" y="1815"/>
                  </a:cubicBezTo>
                  <a:cubicBezTo>
                    <a:pt x="1" y="1848"/>
                    <a:pt x="1" y="1915"/>
                    <a:pt x="1" y="1949"/>
                  </a:cubicBezTo>
                  <a:lnTo>
                    <a:pt x="1" y="2115"/>
                  </a:lnTo>
                  <a:lnTo>
                    <a:pt x="1" y="2249"/>
                  </a:lnTo>
                  <a:cubicBezTo>
                    <a:pt x="1" y="2282"/>
                    <a:pt x="1" y="2315"/>
                    <a:pt x="1" y="2382"/>
                  </a:cubicBezTo>
                  <a:cubicBezTo>
                    <a:pt x="1" y="2516"/>
                    <a:pt x="34" y="2649"/>
                    <a:pt x="68" y="2782"/>
                  </a:cubicBezTo>
                  <a:cubicBezTo>
                    <a:pt x="101" y="2883"/>
                    <a:pt x="168" y="2983"/>
                    <a:pt x="268" y="3049"/>
                  </a:cubicBezTo>
                  <a:cubicBezTo>
                    <a:pt x="334" y="3116"/>
                    <a:pt x="435" y="3149"/>
                    <a:pt x="535" y="3149"/>
                  </a:cubicBezTo>
                  <a:cubicBezTo>
                    <a:pt x="668" y="3149"/>
                    <a:pt x="768" y="3116"/>
                    <a:pt x="868" y="3049"/>
                  </a:cubicBezTo>
                  <a:cubicBezTo>
                    <a:pt x="1002" y="2983"/>
                    <a:pt x="1135" y="2883"/>
                    <a:pt x="1235" y="2749"/>
                  </a:cubicBezTo>
                  <a:cubicBezTo>
                    <a:pt x="1335" y="2616"/>
                    <a:pt x="1435" y="2482"/>
                    <a:pt x="1502" y="2349"/>
                  </a:cubicBezTo>
                  <a:cubicBezTo>
                    <a:pt x="1569" y="2182"/>
                    <a:pt x="1635" y="2015"/>
                    <a:pt x="1702" y="1848"/>
                  </a:cubicBezTo>
                  <a:cubicBezTo>
                    <a:pt x="1735" y="1682"/>
                    <a:pt x="1769" y="1515"/>
                    <a:pt x="1769" y="1348"/>
                  </a:cubicBezTo>
                  <a:cubicBezTo>
                    <a:pt x="1769" y="1281"/>
                    <a:pt x="1769" y="1248"/>
                    <a:pt x="1769" y="1215"/>
                  </a:cubicBezTo>
                  <a:lnTo>
                    <a:pt x="1769" y="914"/>
                  </a:lnTo>
                  <a:cubicBezTo>
                    <a:pt x="1769" y="881"/>
                    <a:pt x="1769" y="814"/>
                    <a:pt x="1769" y="781"/>
                  </a:cubicBezTo>
                  <a:cubicBezTo>
                    <a:pt x="1769" y="648"/>
                    <a:pt x="1735" y="514"/>
                    <a:pt x="1702" y="381"/>
                  </a:cubicBezTo>
                  <a:cubicBezTo>
                    <a:pt x="1635" y="247"/>
                    <a:pt x="1602" y="181"/>
                    <a:pt x="1502" y="80"/>
                  </a:cubicBezTo>
                  <a:cubicBezTo>
                    <a:pt x="1453" y="32"/>
                    <a:pt x="1386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9"/>
            <p:cNvSpPr/>
            <p:nvPr/>
          </p:nvSpPr>
          <p:spPr>
            <a:xfrm>
              <a:off x="2959775" y="3554025"/>
              <a:ext cx="42575" cy="87375"/>
            </a:xfrm>
            <a:custGeom>
              <a:rect b="b" l="l" r="r" t="t"/>
              <a:pathLst>
                <a:path extrusionOk="0" h="3495" w="1703">
                  <a:moveTo>
                    <a:pt x="1623" y="1"/>
                  </a:moveTo>
                  <a:cubicBezTo>
                    <a:pt x="1610" y="1"/>
                    <a:pt x="1602" y="9"/>
                    <a:pt x="1602" y="26"/>
                  </a:cubicBezTo>
                  <a:lnTo>
                    <a:pt x="1335" y="192"/>
                  </a:lnTo>
                  <a:cubicBezTo>
                    <a:pt x="1302" y="192"/>
                    <a:pt x="1268" y="226"/>
                    <a:pt x="1268" y="259"/>
                  </a:cubicBezTo>
                  <a:cubicBezTo>
                    <a:pt x="1235" y="292"/>
                    <a:pt x="1235" y="326"/>
                    <a:pt x="1235" y="393"/>
                  </a:cubicBezTo>
                  <a:lnTo>
                    <a:pt x="1235" y="1760"/>
                  </a:lnTo>
                  <a:cubicBezTo>
                    <a:pt x="1235" y="1960"/>
                    <a:pt x="1202" y="2127"/>
                    <a:pt x="1135" y="2327"/>
                  </a:cubicBezTo>
                  <a:cubicBezTo>
                    <a:pt x="1068" y="2461"/>
                    <a:pt x="968" y="2594"/>
                    <a:pt x="835" y="2694"/>
                  </a:cubicBezTo>
                  <a:cubicBezTo>
                    <a:pt x="775" y="2724"/>
                    <a:pt x="722" y="2741"/>
                    <a:pt x="675" y="2741"/>
                  </a:cubicBezTo>
                  <a:cubicBezTo>
                    <a:pt x="618" y="2741"/>
                    <a:pt x="571" y="2716"/>
                    <a:pt x="535" y="2661"/>
                  </a:cubicBezTo>
                  <a:cubicBezTo>
                    <a:pt x="468" y="2527"/>
                    <a:pt x="435" y="2361"/>
                    <a:pt x="468" y="2194"/>
                  </a:cubicBezTo>
                  <a:lnTo>
                    <a:pt x="468" y="826"/>
                  </a:lnTo>
                  <a:cubicBezTo>
                    <a:pt x="468" y="793"/>
                    <a:pt x="435" y="759"/>
                    <a:pt x="435" y="726"/>
                  </a:cubicBezTo>
                  <a:cubicBezTo>
                    <a:pt x="418" y="709"/>
                    <a:pt x="401" y="701"/>
                    <a:pt x="389" y="701"/>
                  </a:cubicBezTo>
                  <a:cubicBezTo>
                    <a:pt x="376" y="701"/>
                    <a:pt x="368" y="709"/>
                    <a:pt x="368" y="726"/>
                  </a:cubicBezTo>
                  <a:lnTo>
                    <a:pt x="101" y="893"/>
                  </a:lnTo>
                  <a:cubicBezTo>
                    <a:pt x="68" y="893"/>
                    <a:pt x="34" y="926"/>
                    <a:pt x="34" y="960"/>
                  </a:cubicBezTo>
                  <a:cubicBezTo>
                    <a:pt x="1" y="993"/>
                    <a:pt x="1" y="1026"/>
                    <a:pt x="1" y="1093"/>
                  </a:cubicBezTo>
                  <a:lnTo>
                    <a:pt x="1" y="2561"/>
                  </a:lnTo>
                  <a:cubicBezTo>
                    <a:pt x="1" y="2694"/>
                    <a:pt x="1" y="2861"/>
                    <a:pt x="34" y="3028"/>
                  </a:cubicBezTo>
                  <a:cubicBezTo>
                    <a:pt x="34" y="3128"/>
                    <a:pt x="101" y="3261"/>
                    <a:pt x="168" y="3361"/>
                  </a:cubicBezTo>
                  <a:cubicBezTo>
                    <a:pt x="201" y="3428"/>
                    <a:pt x="301" y="3495"/>
                    <a:pt x="368" y="3495"/>
                  </a:cubicBezTo>
                  <a:cubicBezTo>
                    <a:pt x="501" y="3495"/>
                    <a:pt x="635" y="3461"/>
                    <a:pt x="735" y="3395"/>
                  </a:cubicBezTo>
                  <a:cubicBezTo>
                    <a:pt x="835" y="3328"/>
                    <a:pt x="935" y="3228"/>
                    <a:pt x="1035" y="3128"/>
                  </a:cubicBezTo>
                  <a:cubicBezTo>
                    <a:pt x="1102" y="3028"/>
                    <a:pt x="1168" y="2894"/>
                    <a:pt x="1235" y="2794"/>
                  </a:cubicBezTo>
                  <a:lnTo>
                    <a:pt x="1235" y="2928"/>
                  </a:lnTo>
                  <a:cubicBezTo>
                    <a:pt x="1235" y="2928"/>
                    <a:pt x="1235" y="2961"/>
                    <a:pt x="1268" y="2994"/>
                  </a:cubicBezTo>
                  <a:cubicBezTo>
                    <a:pt x="1268" y="3011"/>
                    <a:pt x="1277" y="3019"/>
                    <a:pt x="1289" y="3019"/>
                  </a:cubicBezTo>
                  <a:cubicBezTo>
                    <a:pt x="1302" y="3019"/>
                    <a:pt x="1318" y="3011"/>
                    <a:pt x="1335" y="2994"/>
                  </a:cubicBezTo>
                  <a:lnTo>
                    <a:pt x="1602" y="2861"/>
                  </a:lnTo>
                  <a:cubicBezTo>
                    <a:pt x="1635" y="2828"/>
                    <a:pt x="1635" y="2794"/>
                    <a:pt x="1669" y="2761"/>
                  </a:cubicBezTo>
                  <a:cubicBezTo>
                    <a:pt x="1669" y="2728"/>
                    <a:pt x="1702" y="2694"/>
                    <a:pt x="1702" y="2627"/>
                  </a:cubicBezTo>
                  <a:lnTo>
                    <a:pt x="1702" y="126"/>
                  </a:lnTo>
                  <a:cubicBezTo>
                    <a:pt x="1702" y="92"/>
                    <a:pt x="1669" y="59"/>
                    <a:pt x="1669" y="26"/>
                  </a:cubicBezTo>
                  <a:cubicBezTo>
                    <a:pt x="1652" y="9"/>
                    <a:pt x="1635" y="1"/>
                    <a:pt x="1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9"/>
            <p:cNvSpPr/>
            <p:nvPr/>
          </p:nvSpPr>
          <p:spPr>
            <a:xfrm>
              <a:off x="3014000" y="3509825"/>
              <a:ext cx="35050" cy="94675"/>
            </a:xfrm>
            <a:custGeom>
              <a:rect b="b" l="l" r="r" t="t"/>
              <a:pathLst>
                <a:path extrusionOk="0" h="3787" w="1402">
                  <a:moveTo>
                    <a:pt x="734" y="1"/>
                  </a:moveTo>
                  <a:cubicBezTo>
                    <a:pt x="726" y="1"/>
                    <a:pt x="717" y="9"/>
                    <a:pt x="701" y="26"/>
                  </a:cubicBezTo>
                  <a:lnTo>
                    <a:pt x="434" y="159"/>
                  </a:lnTo>
                  <a:cubicBezTo>
                    <a:pt x="400" y="192"/>
                    <a:pt x="367" y="226"/>
                    <a:pt x="367" y="259"/>
                  </a:cubicBezTo>
                  <a:cubicBezTo>
                    <a:pt x="334" y="293"/>
                    <a:pt x="334" y="326"/>
                    <a:pt x="334" y="359"/>
                  </a:cubicBezTo>
                  <a:lnTo>
                    <a:pt x="334" y="1260"/>
                  </a:lnTo>
                  <a:lnTo>
                    <a:pt x="100" y="1393"/>
                  </a:lnTo>
                  <a:cubicBezTo>
                    <a:pt x="67" y="1427"/>
                    <a:pt x="67" y="1460"/>
                    <a:pt x="33" y="1460"/>
                  </a:cubicBezTo>
                  <a:cubicBezTo>
                    <a:pt x="33" y="1527"/>
                    <a:pt x="0" y="1560"/>
                    <a:pt x="0" y="1593"/>
                  </a:cubicBezTo>
                  <a:lnTo>
                    <a:pt x="0" y="1960"/>
                  </a:lnTo>
                  <a:cubicBezTo>
                    <a:pt x="0" y="1994"/>
                    <a:pt x="33" y="2027"/>
                    <a:pt x="33" y="2027"/>
                  </a:cubicBezTo>
                  <a:cubicBezTo>
                    <a:pt x="50" y="2044"/>
                    <a:pt x="67" y="2052"/>
                    <a:pt x="79" y="2052"/>
                  </a:cubicBezTo>
                  <a:cubicBezTo>
                    <a:pt x="92" y="2052"/>
                    <a:pt x="100" y="2044"/>
                    <a:pt x="100" y="2027"/>
                  </a:cubicBezTo>
                  <a:lnTo>
                    <a:pt x="334" y="1894"/>
                  </a:lnTo>
                  <a:lnTo>
                    <a:pt x="334" y="3061"/>
                  </a:lnTo>
                  <a:cubicBezTo>
                    <a:pt x="334" y="3395"/>
                    <a:pt x="400" y="3628"/>
                    <a:pt x="534" y="3728"/>
                  </a:cubicBezTo>
                  <a:cubicBezTo>
                    <a:pt x="573" y="3768"/>
                    <a:pt x="623" y="3787"/>
                    <a:pt x="683" y="3787"/>
                  </a:cubicBezTo>
                  <a:cubicBezTo>
                    <a:pt x="776" y="3787"/>
                    <a:pt x="893" y="3742"/>
                    <a:pt x="1034" y="3662"/>
                  </a:cubicBezTo>
                  <a:lnTo>
                    <a:pt x="1301" y="3528"/>
                  </a:lnTo>
                  <a:cubicBezTo>
                    <a:pt x="1334" y="3495"/>
                    <a:pt x="1334" y="3495"/>
                    <a:pt x="1368" y="3428"/>
                  </a:cubicBezTo>
                  <a:cubicBezTo>
                    <a:pt x="1368" y="3395"/>
                    <a:pt x="1368" y="3361"/>
                    <a:pt x="1401" y="3328"/>
                  </a:cubicBezTo>
                  <a:lnTo>
                    <a:pt x="1401" y="2961"/>
                  </a:lnTo>
                  <a:cubicBezTo>
                    <a:pt x="1401" y="2928"/>
                    <a:pt x="1368" y="2894"/>
                    <a:pt x="1368" y="2894"/>
                  </a:cubicBezTo>
                  <a:cubicBezTo>
                    <a:pt x="1351" y="2878"/>
                    <a:pt x="1334" y="2869"/>
                    <a:pt x="1322" y="2869"/>
                  </a:cubicBezTo>
                  <a:cubicBezTo>
                    <a:pt x="1309" y="2869"/>
                    <a:pt x="1301" y="2878"/>
                    <a:pt x="1301" y="2894"/>
                  </a:cubicBezTo>
                  <a:lnTo>
                    <a:pt x="1068" y="2994"/>
                  </a:lnTo>
                  <a:cubicBezTo>
                    <a:pt x="1009" y="3034"/>
                    <a:pt x="962" y="3050"/>
                    <a:pt x="926" y="3050"/>
                  </a:cubicBezTo>
                  <a:cubicBezTo>
                    <a:pt x="901" y="3050"/>
                    <a:pt x="881" y="3042"/>
                    <a:pt x="867" y="3028"/>
                  </a:cubicBezTo>
                  <a:cubicBezTo>
                    <a:pt x="801" y="2961"/>
                    <a:pt x="801" y="2894"/>
                    <a:pt x="801" y="2794"/>
                  </a:cubicBezTo>
                  <a:lnTo>
                    <a:pt x="801" y="1627"/>
                  </a:lnTo>
                  <a:lnTo>
                    <a:pt x="1234" y="1360"/>
                  </a:lnTo>
                  <a:cubicBezTo>
                    <a:pt x="1268" y="1360"/>
                    <a:pt x="1301" y="1327"/>
                    <a:pt x="1334" y="1293"/>
                  </a:cubicBezTo>
                  <a:cubicBezTo>
                    <a:pt x="1334" y="1260"/>
                    <a:pt x="1334" y="1227"/>
                    <a:pt x="1334" y="1160"/>
                  </a:cubicBezTo>
                  <a:lnTo>
                    <a:pt x="1334" y="826"/>
                  </a:lnTo>
                  <a:cubicBezTo>
                    <a:pt x="1334" y="793"/>
                    <a:pt x="1334" y="760"/>
                    <a:pt x="1334" y="726"/>
                  </a:cubicBezTo>
                  <a:lnTo>
                    <a:pt x="1234" y="726"/>
                  </a:lnTo>
                  <a:lnTo>
                    <a:pt x="801" y="993"/>
                  </a:lnTo>
                  <a:lnTo>
                    <a:pt x="801" y="92"/>
                  </a:lnTo>
                  <a:cubicBezTo>
                    <a:pt x="801" y="59"/>
                    <a:pt x="801" y="26"/>
                    <a:pt x="767" y="26"/>
                  </a:cubicBezTo>
                  <a:cubicBezTo>
                    <a:pt x="751" y="9"/>
                    <a:pt x="742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9"/>
            <p:cNvSpPr/>
            <p:nvPr/>
          </p:nvSpPr>
          <p:spPr>
            <a:xfrm>
              <a:off x="3024825" y="2870675"/>
              <a:ext cx="361950" cy="301375"/>
            </a:xfrm>
            <a:custGeom>
              <a:rect b="b" l="l" r="r" t="t"/>
              <a:pathLst>
                <a:path extrusionOk="0" h="12055" w="14478">
                  <a:moveTo>
                    <a:pt x="14239" y="1"/>
                  </a:moveTo>
                  <a:cubicBezTo>
                    <a:pt x="14180" y="1"/>
                    <a:pt x="14114" y="24"/>
                    <a:pt x="14044" y="73"/>
                  </a:cubicBezTo>
                  <a:lnTo>
                    <a:pt x="468" y="7912"/>
                  </a:lnTo>
                  <a:cubicBezTo>
                    <a:pt x="201" y="8079"/>
                    <a:pt x="34" y="8379"/>
                    <a:pt x="1" y="8680"/>
                  </a:cubicBezTo>
                  <a:lnTo>
                    <a:pt x="1" y="11715"/>
                  </a:lnTo>
                  <a:cubicBezTo>
                    <a:pt x="1" y="11926"/>
                    <a:pt x="100" y="12055"/>
                    <a:pt x="251" y="12055"/>
                  </a:cubicBezTo>
                  <a:cubicBezTo>
                    <a:pt x="315" y="12055"/>
                    <a:pt x="388" y="12032"/>
                    <a:pt x="468" y="11982"/>
                  </a:cubicBezTo>
                  <a:lnTo>
                    <a:pt x="14044" y="4143"/>
                  </a:lnTo>
                  <a:cubicBezTo>
                    <a:pt x="14311" y="3976"/>
                    <a:pt x="14478" y="3676"/>
                    <a:pt x="14478" y="3376"/>
                  </a:cubicBezTo>
                  <a:lnTo>
                    <a:pt x="14478" y="340"/>
                  </a:lnTo>
                  <a:cubicBezTo>
                    <a:pt x="14478" y="129"/>
                    <a:pt x="14379" y="1"/>
                    <a:pt x="1423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9"/>
            <p:cNvSpPr/>
            <p:nvPr/>
          </p:nvSpPr>
          <p:spPr>
            <a:xfrm>
              <a:off x="3055675" y="3062775"/>
              <a:ext cx="49125" cy="68950"/>
            </a:xfrm>
            <a:custGeom>
              <a:rect b="b" l="l" r="r" t="t"/>
              <a:pathLst>
                <a:path extrusionOk="0" h="2758" w="1965">
                  <a:moveTo>
                    <a:pt x="1025" y="1"/>
                  </a:moveTo>
                  <a:cubicBezTo>
                    <a:pt x="982" y="1"/>
                    <a:pt x="925" y="48"/>
                    <a:pt x="902" y="95"/>
                  </a:cubicBezTo>
                  <a:lnTo>
                    <a:pt x="668" y="829"/>
                  </a:lnTo>
                  <a:cubicBezTo>
                    <a:pt x="668" y="896"/>
                    <a:pt x="635" y="929"/>
                    <a:pt x="601" y="962"/>
                  </a:cubicBezTo>
                  <a:lnTo>
                    <a:pt x="101" y="1329"/>
                  </a:lnTo>
                  <a:cubicBezTo>
                    <a:pt x="34" y="1396"/>
                    <a:pt x="1" y="1529"/>
                    <a:pt x="68" y="1596"/>
                  </a:cubicBezTo>
                  <a:lnTo>
                    <a:pt x="435" y="1830"/>
                  </a:lnTo>
                  <a:cubicBezTo>
                    <a:pt x="435" y="1863"/>
                    <a:pt x="435" y="1896"/>
                    <a:pt x="435" y="1930"/>
                  </a:cubicBezTo>
                  <a:lnTo>
                    <a:pt x="368" y="2663"/>
                  </a:lnTo>
                  <a:cubicBezTo>
                    <a:pt x="349" y="2722"/>
                    <a:pt x="374" y="2757"/>
                    <a:pt x="412" y="2757"/>
                  </a:cubicBezTo>
                  <a:cubicBezTo>
                    <a:pt x="440" y="2757"/>
                    <a:pt x="473" y="2739"/>
                    <a:pt x="501" y="2697"/>
                  </a:cubicBezTo>
                  <a:lnTo>
                    <a:pt x="935" y="2130"/>
                  </a:lnTo>
                  <a:cubicBezTo>
                    <a:pt x="968" y="2096"/>
                    <a:pt x="1002" y="2096"/>
                    <a:pt x="1035" y="2063"/>
                  </a:cubicBezTo>
                  <a:lnTo>
                    <a:pt x="1469" y="2130"/>
                  </a:lnTo>
                  <a:cubicBezTo>
                    <a:pt x="1476" y="2133"/>
                    <a:pt x="1483" y="2135"/>
                    <a:pt x="1490" y="2135"/>
                  </a:cubicBezTo>
                  <a:cubicBezTo>
                    <a:pt x="1549" y="2135"/>
                    <a:pt x="1602" y="2019"/>
                    <a:pt x="1602" y="1930"/>
                  </a:cubicBezTo>
                  <a:lnTo>
                    <a:pt x="1535" y="1329"/>
                  </a:lnTo>
                  <a:cubicBezTo>
                    <a:pt x="1535" y="1262"/>
                    <a:pt x="1535" y="1229"/>
                    <a:pt x="1569" y="1196"/>
                  </a:cubicBezTo>
                  <a:lnTo>
                    <a:pt x="1936" y="495"/>
                  </a:lnTo>
                  <a:cubicBezTo>
                    <a:pt x="1965" y="409"/>
                    <a:pt x="1943" y="322"/>
                    <a:pt x="1894" y="322"/>
                  </a:cubicBezTo>
                  <a:cubicBezTo>
                    <a:pt x="1886" y="322"/>
                    <a:pt x="1878" y="324"/>
                    <a:pt x="1869" y="328"/>
                  </a:cubicBezTo>
                  <a:lnTo>
                    <a:pt x="1369" y="529"/>
                  </a:lnTo>
                  <a:cubicBezTo>
                    <a:pt x="1335" y="529"/>
                    <a:pt x="1302" y="529"/>
                    <a:pt x="1302" y="495"/>
                  </a:cubicBezTo>
                  <a:lnTo>
                    <a:pt x="1068" y="28"/>
                  </a:lnTo>
                  <a:cubicBezTo>
                    <a:pt x="1059" y="9"/>
                    <a:pt x="1043" y="1"/>
                    <a:pt x="10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9"/>
            <p:cNvSpPr/>
            <p:nvPr/>
          </p:nvSpPr>
          <p:spPr>
            <a:xfrm>
              <a:off x="3119075" y="3026775"/>
              <a:ext cx="48375" cy="69025"/>
            </a:xfrm>
            <a:custGeom>
              <a:rect b="b" l="l" r="r" t="t"/>
              <a:pathLst>
                <a:path extrusionOk="0" h="2761" w="1935">
                  <a:moveTo>
                    <a:pt x="1016" y="1"/>
                  </a:moveTo>
                  <a:cubicBezTo>
                    <a:pt x="971" y="1"/>
                    <a:pt x="912" y="45"/>
                    <a:pt x="867" y="134"/>
                  </a:cubicBezTo>
                  <a:lnTo>
                    <a:pt x="667" y="868"/>
                  </a:lnTo>
                  <a:cubicBezTo>
                    <a:pt x="667" y="901"/>
                    <a:pt x="634" y="935"/>
                    <a:pt x="601" y="968"/>
                  </a:cubicBezTo>
                  <a:lnTo>
                    <a:pt x="100" y="1368"/>
                  </a:lnTo>
                  <a:cubicBezTo>
                    <a:pt x="33" y="1435"/>
                    <a:pt x="0" y="1568"/>
                    <a:pt x="33" y="1602"/>
                  </a:cubicBezTo>
                  <a:lnTo>
                    <a:pt x="400" y="1869"/>
                  </a:lnTo>
                  <a:cubicBezTo>
                    <a:pt x="434" y="1902"/>
                    <a:pt x="434" y="1902"/>
                    <a:pt x="434" y="1935"/>
                  </a:cubicBezTo>
                  <a:lnTo>
                    <a:pt x="334" y="2636"/>
                  </a:lnTo>
                  <a:cubicBezTo>
                    <a:pt x="334" y="2717"/>
                    <a:pt x="358" y="2761"/>
                    <a:pt x="392" y="2761"/>
                  </a:cubicBezTo>
                  <a:cubicBezTo>
                    <a:pt x="414" y="2761"/>
                    <a:pt x="441" y="2742"/>
                    <a:pt x="467" y="2702"/>
                  </a:cubicBezTo>
                  <a:lnTo>
                    <a:pt x="934" y="2135"/>
                  </a:lnTo>
                  <a:cubicBezTo>
                    <a:pt x="934" y="2102"/>
                    <a:pt x="967" y="2102"/>
                    <a:pt x="1001" y="2102"/>
                  </a:cubicBezTo>
                  <a:lnTo>
                    <a:pt x="1468" y="2135"/>
                  </a:lnTo>
                  <a:cubicBezTo>
                    <a:pt x="1475" y="2139"/>
                    <a:pt x="1482" y="2141"/>
                    <a:pt x="1489" y="2141"/>
                  </a:cubicBezTo>
                  <a:cubicBezTo>
                    <a:pt x="1548" y="2141"/>
                    <a:pt x="1601" y="2025"/>
                    <a:pt x="1601" y="1935"/>
                  </a:cubicBezTo>
                  <a:lnTo>
                    <a:pt x="1501" y="1335"/>
                  </a:lnTo>
                  <a:cubicBezTo>
                    <a:pt x="1501" y="1268"/>
                    <a:pt x="1501" y="1235"/>
                    <a:pt x="1535" y="1201"/>
                  </a:cubicBezTo>
                  <a:lnTo>
                    <a:pt x="1901" y="534"/>
                  </a:lnTo>
                  <a:cubicBezTo>
                    <a:pt x="1931" y="445"/>
                    <a:pt x="1934" y="329"/>
                    <a:pt x="1863" y="329"/>
                  </a:cubicBezTo>
                  <a:cubicBezTo>
                    <a:pt x="1855" y="329"/>
                    <a:pt x="1845" y="331"/>
                    <a:pt x="1835" y="334"/>
                  </a:cubicBezTo>
                  <a:lnTo>
                    <a:pt x="1334" y="534"/>
                  </a:lnTo>
                  <a:cubicBezTo>
                    <a:pt x="1334" y="534"/>
                    <a:pt x="1301" y="534"/>
                    <a:pt x="1268" y="501"/>
                  </a:cubicBezTo>
                  <a:lnTo>
                    <a:pt x="1068" y="34"/>
                  </a:lnTo>
                  <a:cubicBezTo>
                    <a:pt x="1056" y="12"/>
                    <a:pt x="1038" y="1"/>
                    <a:pt x="101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9"/>
            <p:cNvSpPr/>
            <p:nvPr/>
          </p:nvSpPr>
          <p:spPr>
            <a:xfrm>
              <a:off x="3181600" y="2990925"/>
              <a:ext cx="49025" cy="69075"/>
            </a:xfrm>
            <a:custGeom>
              <a:rect b="b" l="l" r="r" t="t"/>
              <a:pathLst>
                <a:path extrusionOk="0" h="2763" w="1961">
                  <a:moveTo>
                    <a:pt x="1018" y="0"/>
                  </a:moveTo>
                  <a:cubicBezTo>
                    <a:pt x="976" y="0"/>
                    <a:pt x="924" y="45"/>
                    <a:pt x="902" y="134"/>
                  </a:cubicBezTo>
                  <a:lnTo>
                    <a:pt x="668" y="867"/>
                  </a:lnTo>
                  <a:cubicBezTo>
                    <a:pt x="668" y="901"/>
                    <a:pt x="635" y="934"/>
                    <a:pt x="601" y="968"/>
                  </a:cubicBezTo>
                  <a:lnTo>
                    <a:pt x="101" y="1334"/>
                  </a:lnTo>
                  <a:cubicBezTo>
                    <a:pt x="34" y="1401"/>
                    <a:pt x="1" y="1568"/>
                    <a:pt x="34" y="1601"/>
                  </a:cubicBezTo>
                  <a:lnTo>
                    <a:pt x="401" y="1868"/>
                  </a:lnTo>
                  <a:cubicBezTo>
                    <a:pt x="435" y="1868"/>
                    <a:pt x="435" y="1902"/>
                    <a:pt x="435" y="1968"/>
                  </a:cubicBezTo>
                  <a:lnTo>
                    <a:pt x="334" y="2669"/>
                  </a:lnTo>
                  <a:cubicBezTo>
                    <a:pt x="334" y="2727"/>
                    <a:pt x="357" y="2763"/>
                    <a:pt x="396" y="2763"/>
                  </a:cubicBezTo>
                  <a:cubicBezTo>
                    <a:pt x="423" y="2763"/>
                    <a:pt x="459" y="2744"/>
                    <a:pt x="501" y="2702"/>
                  </a:cubicBezTo>
                  <a:lnTo>
                    <a:pt x="935" y="2135"/>
                  </a:lnTo>
                  <a:cubicBezTo>
                    <a:pt x="968" y="2102"/>
                    <a:pt x="1002" y="2102"/>
                    <a:pt x="1002" y="2102"/>
                  </a:cubicBezTo>
                  <a:lnTo>
                    <a:pt x="1469" y="2135"/>
                  </a:lnTo>
                  <a:cubicBezTo>
                    <a:pt x="1476" y="2139"/>
                    <a:pt x="1483" y="2140"/>
                    <a:pt x="1490" y="2140"/>
                  </a:cubicBezTo>
                  <a:cubicBezTo>
                    <a:pt x="1549" y="2140"/>
                    <a:pt x="1602" y="2024"/>
                    <a:pt x="1602" y="1935"/>
                  </a:cubicBezTo>
                  <a:lnTo>
                    <a:pt x="1502" y="1334"/>
                  </a:lnTo>
                  <a:cubicBezTo>
                    <a:pt x="1502" y="1268"/>
                    <a:pt x="1535" y="1234"/>
                    <a:pt x="1535" y="1201"/>
                  </a:cubicBezTo>
                  <a:lnTo>
                    <a:pt x="1902" y="534"/>
                  </a:lnTo>
                  <a:cubicBezTo>
                    <a:pt x="1960" y="418"/>
                    <a:pt x="1943" y="327"/>
                    <a:pt x="1893" y="327"/>
                  </a:cubicBezTo>
                  <a:cubicBezTo>
                    <a:pt x="1886" y="327"/>
                    <a:pt x="1878" y="329"/>
                    <a:pt x="1869" y="334"/>
                  </a:cubicBezTo>
                  <a:lnTo>
                    <a:pt x="1369" y="534"/>
                  </a:lnTo>
                  <a:cubicBezTo>
                    <a:pt x="1335" y="534"/>
                    <a:pt x="1302" y="534"/>
                    <a:pt x="1302" y="501"/>
                  </a:cubicBezTo>
                  <a:lnTo>
                    <a:pt x="1068" y="34"/>
                  </a:lnTo>
                  <a:cubicBezTo>
                    <a:pt x="1057" y="11"/>
                    <a:pt x="1039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9"/>
            <p:cNvSpPr/>
            <p:nvPr/>
          </p:nvSpPr>
          <p:spPr>
            <a:xfrm>
              <a:off x="3244150" y="2954675"/>
              <a:ext cx="49000" cy="69475"/>
            </a:xfrm>
            <a:custGeom>
              <a:rect b="b" l="l" r="r" t="t"/>
              <a:pathLst>
                <a:path extrusionOk="0" h="2779" w="1960">
                  <a:moveTo>
                    <a:pt x="1017" y="1"/>
                  </a:moveTo>
                  <a:cubicBezTo>
                    <a:pt x="975" y="1"/>
                    <a:pt x="924" y="60"/>
                    <a:pt x="901" y="149"/>
                  </a:cubicBezTo>
                  <a:lnTo>
                    <a:pt x="668" y="850"/>
                  </a:lnTo>
                  <a:cubicBezTo>
                    <a:pt x="668" y="916"/>
                    <a:pt x="634" y="950"/>
                    <a:pt x="601" y="983"/>
                  </a:cubicBezTo>
                  <a:lnTo>
                    <a:pt x="101" y="1350"/>
                  </a:lnTo>
                  <a:cubicBezTo>
                    <a:pt x="34" y="1417"/>
                    <a:pt x="1" y="1550"/>
                    <a:pt x="67" y="1617"/>
                  </a:cubicBezTo>
                  <a:lnTo>
                    <a:pt x="401" y="1884"/>
                  </a:lnTo>
                  <a:cubicBezTo>
                    <a:pt x="434" y="1884"/>
                    <a:pt x="434" y="1917"/>
                    <a:pt x="434" y="1951"/>
                  </a:cubicBezTo>
                  <a:lnTo>
                    <a:pt x="368" y="2684"/>
                  </a:lnTo>
                  <a:cubicBezTo>
                    <a:pt x="348" y="2743"/>
                    <a:pt x="374" y="2778"/>
                    <a:pt x="412" y="2778"/>
                  </a:cubicBezTo>
                  <a:cubicBezTo>
                    <a:pt x="439" y="2778"/>
                    <a:pt x="473" y="2760"/>
                    <a:pt x="501" y="2718"/>
                  </a:cubicBezTo>
                  <a:lnTo>
                    <a:pt x="935" y="2151"/>
                  </a:lnTo>
                  <a:cubicBezTo>
                    <a:pt x="968" y="2117"/>
                    <a:pt x="1001" y="2117"/>
                    <a:pt x="1035" y="2117"/>
                  </a:cubicBezTo>
                  <a:lnTo>
                    <a:pt x="1468" y="2151"/>
                  </a:lnTo>
                  <a:cubicBezTo>
                    <a:pt x="1476" y="2154"/>
                    <a:pt x="1483" y="2156"/>
                    <a:pt x="1490" y="2156"/>
                  </a:cubicBezTo>
                  <a:cubicBezTo>
                    <a:pt x="1549" y="2156"/>
                    <a:pt x="1602" y="2040"/>
                    <a:pt x="1602" y="1951"/>
                  </a:cubicBezTo>
                  <a:lnTo>
                    <a:pt x="1535" y="1350"/>
                  </a:lnTo>
                  <a:cubicBezTo>
                    <a:pt x="1535" y="1283"/>
                    <a:pt x="1535" y="1250"/>
                    <a:pt x="1568" y="1217"/>
                  </a:cubicBezTo>
                  <a:lnTo>
                    <a:pt x="1902" y="550"/>
                  </a:lnTo>
                  <a:cubicBezTo>
                    <a:pt x="1960" y="434"/>
                    <a:pt x="1942" y="343"/>
                    <a:pt x="1893" y="343"/>
                  </a:cubicBezTo>
                  <a:cubicBezTo>
                    <a:pt x="1886" y="343"/>
                    <a:pt x="1877" y="345"/>
                    <a:pt x="1869" y="349"/>
                  </a:cubicBezTo>
                  <a:lnTo>
                    <a:pt x="1368" y="550"/>
                  </a:lnTo>
                  <a:cubicBezTo>
                    <a:pt x="1335" y="550"/>
                    <a:pt x="1302" y="550"/>
                    <a:pt x="1302" y="516"/>
                  </a:cubicBezTo>
                  <a:lnTo>
                    <a:pt x="1068" y="49"/>
                  </a:lnTo>
                  <a:cubicBezTo>
                    <a:pt x="1057" y="16"/>
                    <a:pt x="1038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9"/>
            <p:cNvSpPr/>
            <p:nvPr/>
          </p:nvSpPr>
          <p:spPr>
            <a:xfrm>
              <a:off x="3306700" y="2918825"/>
              <a:ext cx="49125" cy="69450"/>
            </a:xfrm>
            <a:custGeom>
              <a:rect b="b" l="l" r="r" t="t"/>
              <a:pathLst>
                <a:path extrusionOk="0" h="2778" w="1965">
                  <a:moveTo>
                    <a:pt x="1017" y="1"/>
                  </a:moveTo>
                  <a:cubicBezTo>
                    <a:pt x="975" y="1"/>
                    <a:pt x="923" y="60"/>
                    <a:pt x="901" y="149"/>
                  </a:cubicBezTo>
                  <a:lnTo>
                    <a:pt x="668" y="849"/>
                  </a:lnTo>
                  <a:cubicBezTo>
                    <a:pt x="668" y="916"/>
                    <a:pt x="634" y="949"/>
                    <a:pt x="601" y="983"/>
                  </a:cubicBezTo>
                  <a:lnTo>
                    <a:pt x="101" y="1350"/>
                  </a:lnTo>
                  <a:cubicBezTo>
                    <a:pt x="34" y="1416"/>
                    <a:pt x="0" y="1550"/>
                    <a:pt x="67" y="1617"/>
                  </a:cubicBezTo>
                  <a:lnTo>
                    <a:pt x="434" y="1850"/>
                  </a:lnTo>
                  <a:cubicBezTo>
                    <a:pt x="434" y="1883"/>
                    <a:pt x="467" y="1917"/>
                    <a:pt x="434" y="1950"/>
                  </a:cubicBezTo>
                  <a:lnTo>
                    <a:pt x="367" y="2684"/>
                  </a:lnTo>
                  <a:cubicBezTo>
                    <a:pt x="348" y="2742"/>
                    <a:pt x="374" y="2778"/>
                    <a:pt x="412" y="2778"/>
                  </a:cubicBezTo>
                  <a:cubicBezTo>
                    <a:pt x="439" y="2778"/>
                    <a:pt x="473" y="2759"/>
                    <a:pt x="501" y="2717"/>
                  </a:cubicBezTo>
                  <a:lnTo>
                    <a:pt x="934" y="2150"/>
                  </a:lnTo>
                  <a:cubicBezTo>
                    <a:pt x="968" y="2117"/>
                    <a:pt x="1001" y="2117"/>
                    <a:pt x="1035" y="2117"/>
                  </a:cubicBezTo>
                  <a:lnTo>
                    <a:pt x="1468" y="2150"/>
                  </a:lnTo>
                  <a:cubicBezTo>
                    <a:pt x="1475" y="2154"/>
                    <a:pt x="1483" y="2156"/>
                    <a:pt x="1491" y="2156"/>
                  </a:cubicBezTo>
                  <a:cubicBezTo>
                    <a:pt x="1555" y="2156"/>
                    <a:pt x="1635" y="2040"/>
                    <a:pt x="1635" y="1950"/>
                  </a:cubicBezTo>
                  <a:lnTo>
                    <a:pt x="1535" y="1350"/>
                  </a:lnTo>
                  <a:cubicBezTo>
                    <a:pt x="1535" y="1283"/>
                    <a:pt x="1535" y="1250"/>
                    <a:pt x="1568" y="1216"/>
                  </a:cubicBezTo>
                  <a:lnTo>
                    <a:pt x="1935" y="549"/>
                  </a:lnTo>
                  <a:cubicBezTo>
                    <a:pt x="1964" y="433"/>
                    <a:pt x="1943" y="343"/>
                    <a:pt x="1893" y="343"/>
                  </a:cubicBezTo>
                  <a:cubicBezTo>
                    <a:pt x="1885" y="343"/>
                    <a:pt x="1877" y="345"/>
                    <a:pt x="1868" y="349"/>
                  </a:cubicBezTo>
                  <a:lnTo>
                    <a:pt x="1368" y="549"/>
                  </a:lnTo>
                  <a:cubicBezTo>
                    <a:pt x="1335" y="549"/>
                    <a:pt x="1301" y="549"/>
                    <a:pt x="1301" y="516"/>
                  </a:cubicBezTo>
                  <a:lnTo>
                    <a:pt x="1068" y="49"/>
                  </a:lnTo>
                  <a:cubicBezTo>
                    <a:pt x="1057" y="15"/>
                    <a:pt x="1038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9"/>
            <p:cNvSpPr/>
            <p:nvPr/>
          </p:nvSpPr>
          <p:spPr>
            <a:xfrm>
              <a:off x="3242475" y="3270350"/>
              <a:ext cx="144300" cy="233075"/>
            </a:xfrm>
            <a:custGeom>
              <a:rect b="b" l="l" r="r" t="t"/>
              <a:pathLst>
                <a:path extrusionOk="0" h="9323" w="5772">
                  <a:moveTo>
                    <a:pt x="5342" y="1"/>
                  </a:moveTo>
                  <a:cubicBezTo>
                    <a:pt x="5241" y="1"/>
                    <a:pt x="5127" y="32"/>
                    <a:pt x="5005" y="98"/>
                  </a:cubicBezTo>
                  <a:lnTo>
                    <a:pt x="768" y="2566"/>
                  </a:lnTo>
                  <a:cubicBezTo>
                    <a:pt x="335" y="2833"/>
                    <a:pt x="34" y="3334"/>
                    <a:pt x="1" y="3867"/>
                  </a:cubicBezTo>
                  <a:lnTo>
                    <a:pt x="1" y="8771"/>
                  </a:lnTo>
                  <a:cubicBezTo>
                    <a:pt x="1" y="9120"/>
                    <a:pt x="180" y="9323"/>
                    <a:pt x="424" y="9323"/>
                  </a:cubicBezTo>
                  <a:cubicBezTo>
                    <a:pt x="529" y="9323"/>
                    <a:pt x="647" y="9285"/>
                    <a:pt x="768" y="9204"/>
                  </a:cubicBezTo>
                  <a:lnTo>
                    <a:pt x="5005" y="6769"/>
                  </a:lnTo>
                  <a:cubicBezTo>
                    <a:pt x="5472" y="6469"/>
                    <a:pt x="5772" y="5969"/>
                    <a:pt x="5772" y="5435"/>
                  </a:cubicBezTo>
                  <a:lnTo>
                    <a:pt x="5772" y="565"/>
                  </a:lnTo>
                  <a:cubicBezTo>
                    <a:pt x="5772" y="205"/>
                    <a:pt x="5600" y="1"/>
                    <a:pt x="5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9"/>
            <p:cNvSpPr/>
            <p:nvPr/>
          </p:nvSpPr>
          <p:spPr>
            <a:xfrm>
              <a:off x="3265825" y="3316875"/>
              <a:ext cx="98450" cy="138575"/>
            </a:xfrm>
            <a:custGeom>
              <a:rect b="b" l="l" r="r" t="t"/>
              <a:pathLst>
                <a:path extrusionOk="0" h="5543" w="3938">
                  <a:moveTo>
                    <a:pt x="3251" y="1"/>
                  </a:moveTo>
                  <a:cubicBezTo>
                    <a:pt x="3143" y="1"/>
                    <a:pt x="3034" y="35"/>
                    <a:pt x="2936" y="105"/>
                  </a:cubicBezTo>
                  <a:cubicBezTo>
                    <a:pt x="2436" y="405"/>
                    <a:pt x="2036" y="1506"/>
                    <a:pt x="1969" y="2273"/>
                  </a:cubicBezTo>
                  <a:cubicBezTo>
                    <a:pt x="1914" y="1700"/>
                    <a:pt x="1614" y="1193"/>
                    <a:pt x="1232" y="1193"/>
                  </a:cubicBezTo>
                  <a:cubicBezTo>
                    <a:pt x="1148" y="1193"/>
                    <a:pt x="1059" y="1218"/>
                    <a:pt x="968" y="1272"/>
                  </a:cubicBezTo>
                  <a:cubicBezTo>
                    <a:pt x="635" y="1506"/>
                    <a:pt x="401" y="1806"/>
                    <a:pt x="234" y="2206"/>
                  </a:cubicBezTo>
                  <a:cubicBezTo>
                    <a:pt x="101" y="2573"/>
                    <a:pt x="1" y="2940"/>
                    <a:pt x="1" y="3341"/>
                  </a:cubicBezTo>
                  <a:cubicBezTo>
                    <a:pt x="1" y="4541"/>
                    <a:pt x="735" y="4775"/>
                    <a:pt x="1335" y="5209"/>
                  </a:cubicBezTo>
                  <a:lnTo>
                    <a:pt x="1969" y="5542"/>
                  </a:lnTo>
                  <a:lnTo>
                    <a:pt x="2603" y="4441"/>
                  </a:lnTo>
                  <a:cubicBezTo>
                    <a:pt x="3203" y="3307"/>
                    <a:pt x="3937" y="2206"/>
                    <a:pt x="3937" y="1039"/>
                  </a:cubicBezTo>
                  <a:cubicBezTo>
                    <a:pt x="3937" y="739"/>
                    <a:pt x="3837" y="438"/>
                    <a:pt x="3670" y="205"/>
                  </a:cubicBezTo>
                  <a:cubicBezTo>
                    <a:pt x="3554" y="69"/>
                    <a:pt x="3403" y="1"/>
                    <a:pt x="3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9"/>
            <p:cNvSpPr/>
            <p:nvPr/>
          </p:nvSpPr>
          <p:spPr>
            <a:xfrm>
              <a:off x="2555325" y="2382150"/>
              <a:ext cx="44225" cy="460350"/>
            </a:xfrm>
            <a:custGeom>
              <a:rect b="b" l="l" r="r" t="t"/>
              <a:pathLst>
                <a:path extrusionOk="0" h="18414" w="1769">
                  <a:moveTo>
                    <a:pt x="1702" y="0"/>
                  </a:moveTo>
                  <a:cubicBezTo>
                    <a:pt x="1702" y="1"/>
                    <a:pt x="734" y="3437"/>
                    <a:pt x="234" y="12176"/>
                  </a:cubicBezTo>
                  <a:cubicBezTo>
                    <a:pt x="1" y="16179"/>
                    <a:pt x="668" y="17580"/>
                    <a:pt x="1302" y="18414"/>
                  </a:cubicBezTo>
                  <a:cubicBezTo>
                    <a:pt x="1769" y="18280"/>
                    <a:pt x="1535" y="14477"/>
                    <a:pt x="1468" y="10308"/>
                  </a:cubicBezTo>
                  <a:cubicBezTo>
                    <a:pt x="1435" y="6138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9"/>
            <p:cNvSpPr/>
            <p:nvPr/>
          </p:nvSpPr>
          <p:spPr>
            <a:xfrm>
              <a:off x="2530300" y="2377150"/>
              <a:ext cx="68425" cy="474525"/>
            </a:xfrm>
            <a:custGeom>
              <a:rect b="b" l="l" r="r" t="t"/>
              <a:pathLst>
                <a:path extrusionOk="0" h="18981" w="2737">
                  <a:moveTo>
                    <a:pt x="2736" y="0"/>
                  </a:moveTo>
                  <a:lnTo>
                    <a:pt x="1802" y="200"/>
                  </a:lnTo>
                  <a:cubicBezTo>
                    <a:pt x="1035" y="3636"/>
                    <a:pt x="1" y="16212"/>
                    <a:pt x="601" y="18981"/>
                  </a:cubicBezTo>
                  <a:lnTo>
                    <a:pt x="2303" y="18614"/>
                  </a:lnTo>
                  <a:cubicBezTo>
                    <a:pt x="2303" y="18614"/>
                    <a:pt x="1635" y="17813"/>
                    <a:pt x="1669" y="13310"/>
                  </a:cubicBezTo>
                  <a:cubicBezTo>
                    <a:pt x="1635" y="8873"/>
                    <a:pt x="2002" y="4403"/>
                    <a:pt x="2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9"/>
            <p:cNvSpPr/>
            <p:nvPr/>
          </p:nvSpPr>
          <p:spPr>
            <a:xfrm>
              <a:off x="2576175" y="2155325"/>
              <a:ext cx="110100" cy="232675"/>
            </a:xfrm>
            <a:custGeom>
              <a:rect b="b" l="l" r="r" t="t"/>
              <a:pathLst>
                <a:path extrusionOk="0" h="9307" w="4404">
                  <a:moveTo>
                    <a:pt x="3937" y="0"/>
                  </a:moveTo>
                  <a:cubicBezTo>
                    <a:pt x="3837" y="200"/>
                    <a:pt x="1402" y="2702"/>
                    <a:pt x="1" y="9307"/>
                  </a:cubicBezTo>
                  <a:lnTo>
                    <a:pt x="701" y="9240"/>
                  </a:lnTo>
                  <a:cubicBezTo>
                    <a:pt x="1802" y="3569"/>
                    <a:pt x="4370" y="534"/>
                    <a:pt x="4404" y="501"/>
                  </a:cubicBezTo>
                  <a:lnTo>
                    <a:pt x="3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9"/>
            <p:cNvSpPr/>
            <p:nvPr/>
          </p:nvSpPr>
          <p:spPr>
            <a:xfrm>
              <a:off x="2565325" y="2348800"/>
              <a:ext cx="47575" cy="55900"/>
            </a:xfrm>
            <a:custGeom>
              <a:rect b="b" l="l" r="r" t="t"/>
              <a:pathLst>
                <a:path extrusionOk="0" h="2236" w="1903">
                  <a:moveTo>
                    <a:pt x="802" y="0"/>
                  </a:moveTo>
                  <a:cubicBezTo>
                    <a:pt x="635" y="0"/>
                    <a:pt x="468" y="200"/>
                    <a:pt x="401" y="434"/>
                  </a:cubicBezTo>
                  <a:lnTo>
                    <a:pt x="101" y="1701"/>
                  </a:lnTo>
                  <a:cubicBezTo>
                    <a:pt x="1" y="1968"/>
                    <a:pt x="68" y="2168"/>
                    <a:pt x="234" y="2168"/>
                  </a:cubicBezTo>
                  <a:lnTo>
                    <a:pt x="1102" y="2235"/>
                  </a:lnTo>
                  <a:cubicBezTo>
                    <a:pt x="1235" y="2235"/>
                    <a:pt x="1435" y="2035"/>
                    <a:pt x="1502" y="1801"/>
                  </a:cubicBezTo>
                  <a:lnTo>
                    <a:pt x="1802" y="534"/>
                  </a:lnTo>
                  <a:cubicBezTo>
                    <a:pt x="1902" y="267"/>
                    <a:pt x="1836" y="67"/>
                    <a:pt x="1669" y="67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9"/>
            <p:cNvSpPr/>
            <p:nvPr/>
          </p:nvSpPr>
          <p:spPr>
            <a:xfrm>
              <a:off x="2565325" y="2348800"/>
              <a:ext cx="47575" cy="55900"/>
            </a:xfrm>
            <a:custGeom>
              <a:rect b="b" l="l" r="r" t="t"/>
              <a:pathLst>
                <a:path extrusionOk="0" h="2236" w="1903">
                  <a:moveTo>
                    <a:pt x="802" y="0"/>
                  </a:moveTo>
                  <a:cubicBezTo>
                    <a:pt x="635" y="0"/>
                    <a:pt x="468" y="200"/>
                    <a:pt x="401" y="434"/>
                  </a:cubicBezTo>
                  <a:lnTo>
                    <a:pt x="101" y="1701"/>
                  </a:lnTo>
                  <a:cubicBezTo>
                    <a:pt x="1" y="1968"/>
                    <a:pt x="68" y="2168"/>
                    <a:pt x="234" y="2168"/>
                  </a:cubicBezTo>
                  <a:lnTo>
                    <a:pt x="1102" y="2235"/>
                  </a:lnTo>
                  <a:cubicBezTo>
                    <a:pt x="1235" y="2235"/>
                    <a:pt x="1435" y="2035"/>
                    <a:pt x="1502" y="1801"/>
                  </a:cubicBezTo>
                  <a:lnTo>
                    <a:pt x="1802" y="534"/>
                  </a:lnTo>
                  <a:cubicBezTo>
                    <a:pt x="1902" y="267"/>
                    <a:pt x="1836" y="67"/>
                    <a:pt x="1669" y="67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9"/>
            <p:cNvSpPr/>
            <p:nvPr/>
          </p:nvSpPr>
          <p:spPr>
            <a:xfrm>
              <a:off x="2803000" y="1823925"/>
              <a:ext cx="514575" cy="905150"/>
            </a:xfrm>
            <a:custGeom>
              <a:rect b="b" l="l" r="r" t="t"/>
              <a:pathLst>
                <a:path extrusionOk="0" h="36206" w="20583">
                  <a:moveTo>
                    <a:pt x="19082" y="1"/>
                  </a:moveTo>
                  <a:cubicBezTo>
                    <a:pt x="18776" y="1"/>
                    <a:pt x="18438" y="101"/>
                    <a:pt x="18080" y="314"/>
                  </a:cubicBezTo>
                  <a:lnTo>
                    <a:pt x="1" y="10721"/>
                  </a:lnTo>
                  <a:lnTo>
                    <a:pt x="1" y="36206"/>
                  </a:lnTo>
                  <a:lnTo>
                    <a:pt x="18080" y="25799"/>
                  </a:lnTo>
                  <a:cubicBezTo>
                    <a:pt x="19481" y="24998"/>
                    <a:pt x="20582" y="22830"/>
                    <a:pt x="20582" y="20962"/>
                  </a:cubicBezTo>
                  <a:lnTo>
                    <a:pt x="20582" y="2215"/>
                  </a:lnTo>
                  <a:cubicBezTo>
                    <a:pt x="20582" y="849"/>
                    <a:pt x="19972" y="1"/>
                    <a:pt x="190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9"/>
            <p:cNvSpPr/>
            <p:nvPr/>
          </p:nvSpPr>
          <p:spPr>
            <a:xfrm>
              <a:off x="3149075" y="1809300"/>
              <a:ext cx="88425" cy="83350"/>
            </a:xfrm>
            <a:custGeom>
              <a:rect b="b" l="l" r="r" t="t"/>
              <a:pathLst>
                <a:path extrusionOk="0" h="3334" w="3537">
                  <a:moveTo>
                    <a:pt x="3221" y="1"/>
                  </a:moveTo>
                  <a:cubicBezTo>
                    <a:pt x="3155" y="1"/>
                    <a:pt x="3081" y="21"/>
                    <a:pt x="3003" y="65"/>
                  </a:cubicBezTo>
                  <a:lnTo>
                    <a:pt x="535" y="1466"/>
                  </a:lnTo>
                  <a:cubicBezTo>
                    <a:pt x="201" y="1733"/>
                    <a:pt x="1" y="2099"/>
                    <a:pt x="1" y="2500"/>
                  </a:cubicBezTo>
                  <a:lnTo>
                    <a:pt x="1" y="3334"/>
                  </a:lnTo>
                  <a:lnTo>
                    <a:pt x="3537" y="1299"/>
                  </a:lnTo>
                  <a:lnTo>
                    <a:pt x="3537" y="465"/>
                  </a:lnTo>
                  <a:cubicBezTo>
                    <a:pt x="3537" y="169"/>
                    <a:pt x="3409" y="1"/>
                    <a:pt x="322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9"/>
            <p:cNvSpPr/>
            <p:nvPr/>
          </p:nvSpPr>
          <p:spPr>
            <a:xfrm>
              <a:off x="2803000" y="2037725"/>
              <a:ext cx="146800" cy="692200"/>
            </a:xfrm>
            <a:custGeom>
              <a:rect b="b" l="l" r="r" t="t"/>
              <a:pathLst>
                <a:path extrusionOk="0" h="27688" w="5872">
                  <a:moveTo>
                    <a:pt x="3770" y="1"/>
                  </a:moveTo>
                  <a:lnTo>
                    <a:pt x="1" y="2169"/>
                  </a:lnTo>
                  <a:lnTo>
                    <a:pt x="1" y="27687"/>
                  </a:lnTo>
                  <a:lnTo>
                    <a:pt x="3236" y="25819"/>
                  </a:lnTo>
                  <a:cubicBezTo>
                    <a:pt x="4904" y="23785"/>
                    <a:pt x="5838" y="21283"/>
                    <a:pt x="5872" y="18681"/>
                  </a:cubicBezTo>
                  <a:lnTo>
                    <a:pt x="5405" y="3503"/>
                  </a:lnTo>
                  <a:cubicBezTo>
                    <a:pt x="5371" y="1702"/>
                    <a:pt x="4737" y="501"/>
                    <a:pt x="377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9"/>
            <p:cNvSpPr/>
            <p:nvPr/>
          </p:nvSpPr>
          <p:spPr>
            <a:xfrm>
              <a:off x="2604325" y="2048000"/>
              <a:ext cx="319625" cy="757625"/>
            </a:xfrm>
            <a:custGeom>
              <a:rect b="b" l="l" r="r" t="t"/>
              <a:pathLst>
                <a:path extrusionOk="0" h="30305" w="12785">
                  <a:moveTo>
                    <a:pt x="9555" y="1"/>
                  </a:moveTo>
                  <a:cubicBezTo>
                    <a:pt x="9012" y="1"/>
                    <a:pt x="8412" y="169"/>
                    <a:pt x="7781" y="524"/>
                  </a:cubicBezTo>
                  <a:lnTo>
                    <a:pt x="4979" y="2158"/>
                  </a:lnTo>
                  <a:cubicBezTo>
                    <a:pt x="2577" y="3526"/>
                    <a:pt x="609" y="7229"/>
                    <a:pt x="509" y="10498"/>
                  </a:cubicBezTo>
                  <a:lnTo>
                    <a:pt x="75" y="26209"/>
                  </a:lnTo>
                  <a:cubicBezTo>
                    <a:pt x="0" y="28765"/>
                    <a:pt x="1130" y="30304"/>
                    <a:pt x="2757" y="30304"/>
                  </a:cubicBezTo>
                  <a:cubicBezTo>
                    <a:pt x="3296" y="30304"/>
                    <a:pt x="3889" y="30135"/>
                    <a:pt x="4512" y="29778"/>
                  </a:cubicBezTo>
                  <a:lnTo>
                    <a:pt x="8248" y="27610"/>
                  </a:lnTo>
                  <a:cubicBezTo>
                    <a:pt x="10750" y="26142"/>
                    <a:pt x="12785" y="22206"/>
                    <a:pt x="12718" y="18904"/>
                  </a:cubicBezTo>
                  <a:lnTo>
                    <a:pt x="12251" y="3726"/>
                  </a:lnTo>
                  <a:cubicBezTo>
                    <a:pt x="12201" y="1378"/>
                    <a:pt x="11108" y="1"/>
                    <a:pt x="9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9"/>
            <p:cNvSpPr/>
            <p:nvPr/>
          </p:nvSpPr>
          <p:spPr>
            <a:xfrm>
              <a:off x="2604325" y="2096100"/>
              <a:ext cx="304625" cy="709525"/>
            </a:xfrm>
            <a:custGeom>
              <a:rect b="b" l="l" r="r" t="t"/>
              <a:pathLst>
                <a:path extrusionOk="0" h="28381" w="12185">
                  <a:moveTo>
                    <a:pt x="5413" y="1"/>
                  </a:moveTo>
                  <a:lnTo>
                    <a:pt x="4979" y="234"/>
                  </a:lnTo>
                  <a:cubicBezTo>
                    <a:pt x="2577" y="1602"/>
                    <a:pt x="609" y="5305"/>
                    <a:pt x="509" y="8574"/>
                  </a:cubicBezTo>
                  <a:lnTo>
                    <a:pt x="75" y="24285"/>
                  </a:lnTo>
                  <a:cubicBezTo>
                    <a:pt x="0" y="26841"/>
                    <a:pt x="1130" y="28380"/>
                    <a:pt x="2757" y="28380"/>
                  </a:cubicBezTo>
                  <a:cubicBezTo>
                    <a:pt x="3296" y="28380"/>
                    <a:pt x="3889" y="28211"/>
                    <a:pt x="4512" y="27854"/>
                  </a:cubicBezTo>
                  <a:lnTo>
                    <a:pt x="8248" y="25686"/>
                  </a:lnTo>
                  <a:cubicBezTo>
                    <a:pt x="9949" y="24685"/>
                    <a:pt x="11450" y="22550"/>
                    <a:pt x="12184" y="20249"/>
                  </a:cubicBezTo>
                  <a:lnTo>
                    <a:pt x="12184" y="20249"/>
                  </a:lnTo>
                  <a:cubicBezTo>
                    <a:pt x="11484" y="21950"/>
                    <a:pt x="10216" y="23351"/>
                    <a:pt x="8582" y="24218"/>
                  </a:cubicBezTo>
                  <a:cubicBezTo>
                    <a:pt x="7426" y="24839"/>
                    <a:pt x="6147" y="25404"/>
                    <a:pt x="5097" y="25404"/>
                  </a:cubicBezTo>
                  <a:cubicBezTo>
                    <a:pt x="4510" y="25404"/>
                    <a:pt x="3994" y="25228"/>
                    <a:pt x="3611" y="24785"/>
                  </a:cubicBezTo>
                  <a:cubicBezTo>
                    <a:pt x="2244" y="23284"/>
                    <a:pt x="2544" y="19682"/>
                    <a:pt x="2544" y="16679"/>
                  </a:cubicBezTo>
                  <a:cubicBezTo>
                    <a:pt x="2544" y="7406"/>
                    <a:pt x="2677" y="1569"/>
                    <a:pt x="54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9"/>
            <p:cNvSpPr/>
            <p:nvPr/>
          </p:nvSpPr>
          <p:spPr>
            <a:xfrm>
              <a:off x="2656225" y="2202100"/>
              <a:ext cx="55075" cy="151650"/>
            </a:xfrm>
            <a:custGeom>
              <a:rect b="b" l="l" r="r" t="t"/>
              <a:pathLst>
                <a:path extrusionOk="0" h="6066" w="2203">
                  <a:moveTo>
                    <a:pt x="1870" y="0"/>
                  </a:moveTo>
                  <a:cubicBezTo>
                    <a:pt x="1806" y="0"/>
                    <a:pt x="1737" y="21"/>
                    <a:pt x="1669" y="64"/>
                  </a:cubicBezTo>
                  <a:lnTo>
                    <a:pt x="535" y="731"/>
                  </a:lnTo>
                  <a:cubicBezTo>
                    <a:pt x="201" y="965"/>
                    <a:pt x="1" y="1332"/>
                    <a:pt x="1" y="1732"/>
                  </a:cubicBezTo>
                  <a:lnTo>
                    <a:pt x="1" y="5601"/>
                  </a:lnTo>
                  <a:cubicBezTo>
                    <a:pt x="1" y="5897"/>
                    <a:pt x="129" y="6066"/>
                    <a:pt x="317" y="6066"/>
                  </a:cubicBezTo>
                  <a:cubicBezTo>
                    <a:pt x="383" y="6066"/>
                    <a:pt x="456" y="6045"/>
                    <a:pt x="535" y="6002"/>
                  </a:cubicBezTo>
                  <a:lnTo>
                    <a:pt x="1669" y="5368"/>
                  </a:lnTo>
                  <a:cubicBezTo>
                    <a:pt x="1969" y="5134"/>
                    <a:pt x="2169" y="4734"/>
                    <a:pt x="2202" y="4334"/>
                  </a:cubicBezTo>
                  <a:lnTo>
                    <a:pt x="2202" y="498"/>
                  </a:lnTo>
                  <a:cubicBezTo>
                    <a:pt x="2202" y="175"/>
                    <a:pt x="2055" y="0"/>
                    <a:pt x="18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9"/>
            <p:cNvSpPr/>
            <p:nvPr/>
          </p:nvSpPr>
          <p:spPr>
            <a:xfrm>
              <a:off x="2662900" y="2217725"/>
              <a:ext cx="35050" cy="96175"/>
            </a:xfrm>
            <a:custGeom>
              <a:rect b="b" l="l" r="r" t="t"/>
              <a:pathLst>
                <a:path extrusionOk="0" h="3847" w="1402">
                  <a:moveTo>
                    <a:pt x="1177" y="1"/>
                  </a:moveTo>
                  <a:cubicBezTo>
                    <a:pt x="1135" y="1"/>
                    <a:pt x="1087" y="13"/>
                    <a:pt x="1035" y="39"/>
                  </a:cubicBezTo>
                  <a:lnTo>
                    <a:pt x="334" y="440"/>
                  </a:lnTo>
                  <a:cubicBezTo>
                    <a:pt x="134" y="606"/>
                    <a:pt x="1" y="840"/>
                    <a:pt x="1" y="1073"/>
                  </a:cubicBezTo>
                  <a:lnTo>
                    <a:pt x="1" y="3542"/>
                  </a:lnTo>
                  <a:cubicBezTo>
                    <a:pt x="1" y="3741"/>
                    <a:pt x="75" y="3847"/>
                    <a:pt x="195" y="3847"/>
                  </a:cubicBezTo>
                  <a:cubicBezTo>
                    <a:pt x="236" y="3847"/>
                    <a:pt x="283" y="3834"/>
                    <a:pt x="334" y="3809"/>
                  </a:cubicBezTo>
                  <a:lnTo>
                    <a:pt x="1035" y="3375"/>
                  </a:lnTo>
                  <a:cubicBezTo>
                    <a:pt x="1268" y="3208"/>
                    <a:pt x="1402" y="2975"/>
                    <a:pt x="1368" y="2708"/>
                  </a:cubicBezTo>
                  <a:lnTo>
                    <a:pt x="1368" y="273"/>
                  </a:lnTo>
                  <a:cubicBezTo>
                    <a:pt x="1368" y="100"/>
                    <a:pt x="1296" y="1"/>
                    <a:pt x="117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9"/>
            <p:cNvSpPr/>
            <p:nvPr/>
          </p:nvSpPr>
          <p:spPr>
            <a:xfrm>
              <a:off x="2656225" y="2359000"/>
              <a:ext cx="55075" cy="59300"/>
            </a:xfrm>
            <a:custGeom>
              <a:rect b="b" l="l" r="r" t="t"/>
              <a:pathLst>
                <a:path extrusionOk="0" h="2372" w="2203">
                  <a:moveTo>
                    <a:pt x="1811" y="1"/>
                  </a:moveTo>
                  <a:cubicBezTo>
                    <a:pt x="1727" y="1"/>
                    <a:pt x="1634" y="30"/>
                    <a:pt x="1535" y="92"/>
                  </a:cubicBezTo>
                  <a:lnTo>
                    <a:pt x="635" y="626"/>
                  </a:lnTo>
                  <a:cubicBezTo>
                    <a:pt x="234" y="893"/>
                    <a:pt x="1" y="1327"/>
                    <a:pt x="1" y="1827"/>
                  </a:cubicBezTo>
                  <a:cubicBezTo>
                    <a:pt x="1" y="2172"/>
                    <a:pt x="165" y="2371"/>
                    <a:pt x="385" y="2371"/>
                  </a:cubicBezTo>
                  <a:cubicBezTo>
                    <a:pt x="463" y="2371"/>
                    <a:pt x="547" y="2346"/>
                    <a:pt x="635" y="2294"/>
                  </a:cubicBezTo>
                  <a:lnTo>
                    <a:pt x="1535" y="1760"/>
                  </a:lnTo>
                  <a:cubicBezTo>
                    <a:pt x="1936" y="1493"/>
                    <a:pt x="2169" y="1026"/>
                    <a:pt x="2202" y="559"/>
                  </a:cubicBezTo>
                  <a:cubicBezTo>
                    <a:pt x="2202" y="218"/>
                    <a:pt x="2042" y="1"/>
                    <a:pt x="18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9"/>
            <p:cNvSpPr/>
            <p:nvPr/>
          </p:nvSpPr>
          <p:spPr>
            <a:xfrm>
              <a:off x="2904750" y="1969150"/>
              <a:ext cx="437000" cy="561150"/>
            </a:xfrm>
            <a:custGeom>
              <a:rect b="b" l="l" r="r" t="t"/>
              <a:pathLst>
                <a:path extrusionOk="0" h="22446" w="17480">
                  <a:moveTo>
                    <a:pt x="11813" y="0"/>
                  </a:moveTo>
                  <a:cubicBezTo>
                    <a:pt x="8616" y="0"/>
                    <a:pt x="4764" y="3455"/>
                    <a:pt x="2569" y="8615"/>
                  </a:cubicBezTo>
                  <a:cubicBezTo>
                    <a:pt x="0" y="14619"/>
                    <a:pt x="667" y="20690"/>
                    <a:pt x="4103" y="22124"/>
                  </a:cubicBezTo>
                  <a:cubicBezTo>
                    <a:pt x="4607" y="22342"/>
                    <a:pt x="5141" y="22446"/>
                    <a:pt x="5695" y="22446"/>
                  </a:cubicBezTo>
                  <a:cubicBezTo>
                    <a:pt x="8887" y="22446"/>
                    <a:pt x="12722" y="18996"/>
                    <a:pt x="14911" y="13852"/>
                  </a:cubicBezTo>
                  <a:cubicBezTo>
                    <a:pt x="17479" y="7848"/>
                    <a:pt x="16779" y="1777"/>
                    <a:pt x="13377" y="309"/>
                  </a:cubicBezTo>
                  <a:cubicBezTo>
                    <a:pt x="12882" y="100"/>
                    <a:pt x="12357" y="0"/>
                    <a:pt x="118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9"/>
            <p:cNvSpPr/>
            <p:nvPr/>
          </p:nvSpPr>
          <p:spPr>
            <a:xfrm>
              <a:off x="2916425" y="1985025"/>
              <a:ext cx="412825" cy="529625"/>
            </a:xfrm>
            <a:custGeom>
              <a:rect b="b" l="l" r="r" t="t"/>
              <a:pathLst>
                <a:path extrusionOk="0" h="21185" w="16513">
                  <a:moveTo>
                    <a:pt x="11141" y="1"/>
                  </a:moveTo>
                  <a:cubicBezTo>
                    <a:pt x="8133" y="1"/>
                    <a:pt x="4510" y="3282"/>
                    <a:pt x="2435" y="8113"/>
                  </a:cubicBezTo>
                  <a:cubicBezTo>
                    <a:pt x="0" y="13817"/>
                    <a:pt x="667" y="19521"/>
                    <a:pt x="3870" y="20889"/>
                  </a:cubicBezTo>
                  <a:cubicBezTo>
                    <a:pt x="4343" y="21089"/>
                    <a:pt x="4845" y="21185"/>
                    <a:pt x="5365" y="21185"/>
                  </a:cubicBezTo>
                  <a:cubicBezTo>
                    <a:pt x="8397" y="21185"/>
                    <a:pt x="12027" y="17924"/>
                    <a:pt x="14077" y="13083"/>
                  </a:cubicBezTo>
                  <a:cubicBezTo>
                    <a:pt x="16512" y="7379"/>
                    <a:pt x="15878" y="1675"/>
                    <a:pt x="12643" y="308"/>
                  </a:cubicBezTo>
                  <a:cubicBezTo>
                    <a:pt x="12168" y="100"/>
                    <a:pt x="11664" y="1"/>
                    <a:pt x="111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9"/>
            <p:cNvSpPr/>
            <p:nvPr/>
          </p:nvSpPr>
          <p:spPr>
            <a:xfrm>
              <a:off x="2999825" y="2082375"/>
              <a:ext cx="246850" cy="316875"/>
            </a:xfrm>
            <a:custGeom>
              <a:rect b="b" l="l" r="r" t="t"/>
              <a:pathLst>
                <a:path extrusionOk="0" h="12675" w="9874">
                  <a:moveTo>
                    <a:pt x="6646" y="0"/>
                  </a:moveTo>
                  <a:cubicBezTo>
                    <a:pt x="4855" y="0"/>
                    <a:pt x="2685" y="1955"/>
                    <a:pt x="1434" y="4853"/>
                  </a:cubicBezTo>
                  <a:cubicBezTo>
                    <a:pt x="0" y="8255"/>
                    <a:pt x="367" y="11691"/>
                    <a:pt x="2302" y="12492"/>
                  </a:cubicBezTo>
                  <a:cubicBezTo>
                    <a:pt x="2588" y="12615"/>
                    <a:pt x="2893" y="12674"/>
                    <a:pt x="3207" y="12674"/>
                  </a:cubicBezTo>
                  <a:cubicBezTo>
                    <a:pt x="5018" y="12674"/>
                    <a:pt x="7184" y="10720"/>
                    <a:pt x="8406" y="7822"/>
                  </a:cubicBezTo>
                  <a:cubicBezTo>
                    <a:pt x="9874" y="4419"/>
                    <a:pt x="9473" y="984"/>
                    <a:pt x="7539" y="183"/>
                  </a:cubicBezTo>
                  <a:cubicBezTo>
                    <a:pt x="7257" y="59"/>
                    <a:pt x="6957" y="0"/>
                    <a:pt x="66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9"/>
            <p:cNvSpPr/>
            <p:nvPr/>
          </p:nvSpPr>
          <p:spPr>
            <a:xfrm>
              <a:off x="3024825" y="2114950"/>
              <a:ext cx="196000" cy="252225"/>
            </a:xfrm>
            <a:custGeom>
              <a:rect b="b" l="l" r="r" t="t"/>
              <a:pathLst>
                <a:path extrusionOk="0" h="10089" w="7840">
                  <a:moveTo>
                    <a:pt x="5282" y="1"/>
                  </a:moveTo>
                  <a:cubicBezTo>
                    <a:pt x="3847" y="1"/>
                    <a:pt x="2133" y="1551"/>
                    <a:pt x="1168" y="3850"/>
                  </a:cubicBezTo>
                  <a:cubicBezTo>
                    <a:pt x="1" y="6552"/>
                    <a:pt x="301" y="9287"/>
                    <a:pt x="1835" y="9955"/>
                  </a:cubicBezTo>
                  <a:cubicBezTo>
                    <a:pt x="2055" y="10045"/>
                    <a:pt x="2288" y="10089"/>
                    <a:pt x="2529" y="10089"/>
                  </a:cubicBezTo>
                  <a:cubicBezTo>
                    <a:pt x="3971" y="10089"/>
                    <a:pt x="5705" y="8533"/>
                    <a:pt x="6706" y="6219"/>
                  </a:cubicBezTo>
                  <a:cubicBezTo>
                    <a:pt x="7840" y="3517"/>
                    <a:pt x="7539" y="781"/>
                    <a:pt x="6005" y="148"/>
                  </a:cubicBezTo>
                  <a:cubicBezTo>
                    <a:pt x="5776" y="48"/>
                    <a:pt x="5534" y="1"/>
                    <a:pt x="528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9"/>
            <p:cNvSpPr/>
            <p:nvPr/>
          </p:nvSpPr>
          <p:spPr>
            <a:xfrm>
              <a:off x="3134075" y="2140050"/>
              <a:ext cx="49225" cy="71900"/>
            </a:xfrm>
            <a:custGeom>
              <a:rect b="b" l="l" r="r" t="t"/>
              <a:pathLst>
                <a:path extrusionOk="0" h="2876" w="1969">
                  <a:moveTo>
                    <a:pt x="1361" y="1"/>
                  </a:moveTo>
                  <a:cubicBezTo>
                    <a:pt x="1241" y="1"/>
                    <a:pt x="1109" y="36"/>
                    <a:pt x="968" y="111"/>
                  </a:cubicBezTo>
                  <a:cubicBezTo>
                    <a:pt x="367" y="545"/>
                    <a:pt x="1" y="1245"/>
                    <a:pt x="1" y="2012"/>
                  </a:cubicBezTo>
                  <a:cubicBezTo>
                    <a:pt x="1" y="2552"/>
                    <a:pt x="235" y="2876"/>
                    <a:pt x="572" y="2876"/>
                  </a:cubicBezTo>
                  <a:cubicBezTo>
                    <a:pt x="693" y="2876"/>
                    <a:pt x="827" y="2834"/>
                    <a:pt x="968" y="2746"/>
                  </a:cubicBezTo>
                  <a:cubicBezTo>
                    <a:pt x="1568" y="2312"/>
                    <a:pt x="1935" y="1612"/>
                    <a:pt x="1969" y="878"/>
                  </a:cubicBezTo>
                  <a:cubicBezTo>
                    <a:pt x="1969" y="326"/>
                    <a:pt x="1723" y="1"/>
                    <a:pt x="13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9"/>
            <p:cNvSpPr/>
            <p:nvPr/>
          </p:nvSpPr>
          <p:spPr>
            <a:xfrm>
              <a:off x="3172425" y="2199900"/>
              <a:ext cx="20875" cy="30950"/>
            </a:xfrm>
            <a:custGeom>
              <a:rect b="b" l="l" r="r" t="t"/>
              <a:pathLst>
                <a:path extrusionOk="0" h="1238" w="835">
                  <a:moveTo>
                    <a:pt x="600" y="1"/>
                  </a:moveTo>
                  <a:cubicBezTo>
                    <a:pt x="551" y="1"/>
                    <a:pt x="495" y="17"/>
                    <a:pt x="435" y="52"/>
                  </a:cubicBezTo>
                  <a:cubicBezTo>
                    <a:pt x="168" y="252"/>
                    <a:pt x="1" y="552"/>
                    <a:pt x="1" y="852"/>
                  </a:cubicBezTo>
                  <a:cubicBezTo>
                    <a:pt x="1" y="1100"/>
                    <a:pt x="111" y="1237"/>
                    <a:pt x="263" y="1237"/>
                  </a:cubicBezTo>
                  <a:cubicBezTo>
                    <a:pt x="316" y="1237"/>
                    <a:pt x="374" y="1220"/>
                    <a:pt x="435" y="1186"/>
                  </a:cubicBezTo>
                  <a:cubicBezTo>
                    <a:pt x="668" y="986"/>
                    <a:pt x="835" y="686"/>
                    <a:pt x="835" y="385"/>
                  </a:cubicBezTo>
                  <a:cubicBezTo>
                    <a:pt x="835" y="138"/>
                    <a:pt x="743" y="1"/>
                    <a:pt x="6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9"/>
            <p:cNvSpPr/>
            <p:nvPr/>
          </p:nvSpPr>
          <p:spPr>
            <a:xfrm>
              <a:off x="3216625" y="1867025"/>
              <a:ext cx="73425" cy="73400"/>
            </a:xfrm>
            <a:custGeom>
              <a:rect b="b" l="l" r="r" t="t"/>
              <a:pathLst>
                <a:path extrusionOk="0" h="2936" w="2937">
                  <a:moveTo>
                    <a:pt x="2527" y="0"/>
                  </a:moveTo>
                  <a:cubicBezTo>
                    <a:pt x="2439" y="0"/>
                    <a:pt x="2341" y="29"/>
                    <a:pt x="2236" y="91"/>
                  </a:cubicBezTo>
                  <a:lnTo>
                    <a:pt x="701" y="991"/>
                  </a:lnTo>
                  <a:cubicBezTo>
                    <a:pt x="268" y="1292"/>
                    <a:pt x="1" y="1792"/>
                    <a:pt x="1" y="2326"/>
                  </a:cubicBezTo>
                  <a:cubicBezTo>
                    <a:pt x="1" y="2723"/>
                    <a:pt x="186" y="2935"/>
                    <a:pt x="432" y="2935"/>
                  </a:cubicBezTo>
                  <a:cubicBezTo>
                    <a:pt x="516" y="2935"/>
                    <a:pt x="608" y="2910"/>
                    <a:pt x="701" y="2859"/>
                  </a:cubicBezTo>
                  <a:lnTo>
                    <a:pt x="2236" y="1992"/>
                  </a:lnTo>
                  <a:cubicBezTo>
                    <a:pt x="2669" y="1658"/>
                    <a:pt x="2936" y="1158"/>
                    <a:pt x="2936" y="624"/>
                  </a:cubicBezTo>
                  <a:cubicBezTo>
                    <a:pt x="2936" y="231"/>
                    <a:pt x="2773" y="0"/>
                    <a:pt x="2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9"/>
            <p:cNvSpPr/>
            <p:nvPr/>
          </p:nvSpPr>
          <p:spPr>
            <a:xfrm>
              <a:off x="3140750" y="2001875"/>
              <a:ext cx="160125" cy="201375"/>
            </a:xfrm>
            <a:custGeom>
              <a:rect b="b" l="l" r="r" t="t"/>
              <a:pathLst>
                <a:path extrusionOk="0" h="8055" w="6405">
                  <a:moveTo>
                    <a:pt x="2435" y="1"/>
                  </a:moveTo>
                  <a:cubicBezTo>
                    <a:pt x="2169" y="1"/>
                    <a:pt x="0" y="234"/>
                    <a:pt x="401" y="1402"/>
                  </a:cubicBezTo>
                  <a:cubicBezTo>
                    <a:pt x="434" y="1502"/>
                    <a:pt x="534" y="1568"/>
                    <a:pt x="668" y="1602"/>
                  </a:cubicBezTo>
                  <a:cubicBezTo>
                    <a:pt x="1101" y="1702"/>
                    <a:pt x="1535" y="1835"/>
                    <a:pt x="1968" y="1969"/>
                  </a:cubicBezTo>
                  <a:cubicBezTo>
                    <a:pt x="3436" y="2602"/>
                    <a:pt x="4404" y="4437"/>
                    <a:pt x="4470" y="6839"/>
                  </a:cubicBezTo>
                  <a:cubicBezTo>
                    <a:pt x="4470" y="7172"/>
                    <a:pt x="4504" y="7473"/>
                    <a:pt x="4570" y="7773"/>
                  </a:cubicBezTo>
                  <a:cubicBezTo>
                    <a:pt x="4615" y="7951"/>
                    <a:pt x="4778" y="8054"/>
                    <a:pt x="4941" y="8054"/>
                  </a:cubicBezTo>
                  <a:cubicBezTo>
                    <a:pt x="5022" y="8054"/>
                    <a:pt x="5104" y="8028"/>
                    <a:pt x="5171" y="7973"/>
                  </a:cubicBezTo>
                  <a:cubicBezTo>
                    <a:pt x="5438" y="7673"/>
                    <a:pt x="5604" y="7339"/>
                    <a:pt x="5704" y="6939"/>
                  </a:cubicBezTo>
                  <a:cubicBezTo>
                    <a:pt x="6405" y="4504"/>
                    <a:pt x="5638" y="2135"/>
                    <a:pt x="4670" y="1035"/>
                  </a:cubicBezTo>
                  <a:cubicBezTo>
                    <a:pt x="4103" y="401"/>
                    <a:pt x="3303" y="1"/>
                    <a:pt x="2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9"/>
            <p:cNvSpPr/>
            <p:nvPr/>
          </p:nvSpPr>
          <p:spPr>
            <a:xfrm>
              <a:off x="3237475" y="2222300"/>
              <a:ext cx="36725" cy="53575"/>
            </a:xfrm>
            <a:custGeom>
              <a:rect b="b" l="l" r="r" t="t"/>
              <a:pathLst>
                <a:path extrusionOk="0" h="2143" w="1469">
                  <a:moveTo>
                    <a:pt x="1043" y="0"/>
                  </a:moveTo>
                  <a:cubicBezTo>
                    <a:pt x="951" y="0"/>
                    <a:pt x="847" y="29"/>
                    <a:pt x="735" y="90"/>
                  </a:cubicBezTo>
                  <a:cubicBezTo>
                    <a:pt x="301" y="423"/>
                    <a:pt x="34" y="957"/>
                    <a:pt x="1" y="1491"/>
                  </a:cubicBezTo>
                  <a:cubicBezTo>
                    <a:pt x="1" y="1892"/>
                    <a:pt x="190" y="2143"/>
                    <a:pt x="454" y="2143"/>
                  </a:cubicBezTo>
                  <a:cubicBezTo>
                    <a:pt x="541" y="2143"/>
                    <a:pt x="636" y="2116"/>
                    <a:pt x="735" y="2058"/>
                  </a:cubicBezTo>
                  <a:cubicBezTo>
                    <a:pt x="1202" y="1724"/>
                    <a:pt x="1469" y="1191"/>
                    <a:pt x="1469" y="657"/>
                  </a:cubicBezTo>
                  <a:cubicBezTo>
                    <a:pt x="1469" y="237"/>
                    <a:pt x="1304" y="0"/>
                    <a:pt x="1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9"/>
            <p:cNvSpPr/>
            <p:nvPr/>
          </p:nvSpPr>
          <p:spPr>
            <a:xfrm>
              <a:off x="3206625" y="834800"/>
              <a:ext cx="1270100" cy="3329900"/>
            </a:xfrm>
            <a:custGeom>
              <a:rect b="b" l="l" r="r" t="t"/>
              <a:pathLst>
                <a:path extrusionOk="0" h="133196" w="50804">
                  <a:moveTo>
                    <a:pt x="48085" y="0"/>
                  </a:moveTo>
                  <a:cubicBezTo>
                    <a:pt x="47726" y="0"/>
                    <a:pt x="47368" y="83"/>
                    <a:pt x="47034" y="250"/>
                  </a:cubicBezTo>
                  <a:lnTo>
                    <a:pt x="1035" y="26803"/>
                  </a:lnTo>
                  <a:cubicBezTo>
                    <a:pt x="434" y="27203"/>
                    <a:pt x="34" y="27870"/>
                    <a:pt x="1" y="28571"/>
                  </a:cubicBezTo>
                  <a:lnTo>
                    <a:pt x="1" y="130777"/>
                  </a:lnTo>
                  <a:cubicBezTo>
                    <a:pt x="34" y="131511"/>
                    <a:pt x="434" y="132178"/>
                    <a:pt x="1035" y="132578"/>
                  </a:cubicBezTo>
                  <a:lnTo>
                    <a:pt x="1702" y="132945"/>
                  </a:lnTo>
                  <a:cubicBezTo>
                    <a:pt x="2019" y="133112"/>
                    <a:pt x="2369" y="133195"/>
                    <a:pt x="2723" y="133195"/>
                  </a:cubicBezTo>
                  <a:cubicBezTo>
                    <a:pt x="3078" y="133195"/>
                    <a:pt x="3436" y="133112"/>
                    <a:pt x="3770" y="132945"/>
                  </a:cubicBezTo>
                  <a:lnTo>
                    <a:pt x="49769" y="106360"/>
                  </a:lnTo>
                  <a:cubicBezTo>
                    <a:pt x="50370" y="105959"/>
                    <a:pt x="50770" y="105292"/>
                    <a:pt x="50804" y="104558"/>
                  </a:cubicBezTo>
                  <a:lnTo>
                    <a:pt x="50804" y="2418"/>
                  </a:lnTo>
                  <a:cubicBezTo>
                    <a:pt x="50770" y="1685"/>
                    <a:pt x="50370" y="1017"/>
                    <a:pt x="49769" y="617"/>
                  </a:cubicBezTo>
                  <a:lnTo>
                    <a:pt x="49136" y="250"/>
                  </a:lnTo>
                  <a:cubicBezTo>
                    <a:pt x="48802" y="83"/>
                    <a:pt x="48444" y="0"/>
                    <a:pt x="48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9"/>
            <p:cNvSpPr/>
            <p:nvPr/>
          </p:nvSpPr>
          <p:spPr>
            <a:xfrm>
              <a:off x="3275000" y="881200"/>
              <a:ext cx="1201725" cy="3275950"/>
            </a:xfrm>
            <a:custGeom>
              <a:rect b="b" l="l" r="r" t="t"/>
              <a:pathLst>
                <a:path extrusionOk="0" h="131038" w="48069">
                  <a:moveTo>
                    <a:pt x="47105" y="1"/>
                  </a:moveTo>
                  <a:cubicBezTo>
                    <a:pt x="46947" y="1"/>
                    <a:pt x="46786" y="41"/>
                    <a:pt x="46634" y="129"/>
                  </a:cubicBezTo>
                  <a:lnTo>
                    <a:pt x="1402" y="26281"/>
                  </a:lnTo>
                  <a:cubicBezTo>
                    <a:pt x="535" y="26781"/>
                    <a:pt x="1" y="27715"/>
                    <a:pt x="1" y="28749"/>
                  </a:cubicBezTo>
                  <a:lnTo>
                    <a:pt x="1" y="130022"/>
                  </a:lnTo>
                  <a:cubicBezTo>
                    <a:pt x="1" y="130666"/>
                    <a:pt x="326" y="131038"/>
                    <a:pt x="804" y="131038"/>
                  </a:cubicBezTo>
                  <a:cubicBezTo>
                    <a:pt x="994" y="131038"/>
                    <a:pt x="1208" y="130979"/>
                    <a:pt x="1435" y="130856"/>
                  </a:cubicBezTo>
                  <a:lnTo>
                    <a:pt x="46634" y="104737"/>
                  </a:lnTo>
                  <a:cubicBezTo>
                    <a:pt x="47435" y="104270"/>
                    <a:pt x="48069" y="103703"/>
                    <a:pt x="48069" y="102802"/>
                  </a:cubicBezTo>
                  <a:lnTo>
                    <a:pt x="48069" y="963"/>
                  </a:lnTo>
                  <a:cubicBezTo>
                    <a:pt x="48069" y="405"/>
                    <a:pt x="47606" y="1"/>
                    <a:pt x="471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9"/>
            <p:cNvSpPr/>
            <p:nvPr/>
          </p:nvSpPr>
          <p:spPr>
            <a:xfrm>
              <a:off x="3275000" y="881075"/>
              <a:ext cx="1201725" cy="3276525"/>
            </a:xfrm>
            <a:custGeom>
              <a:rect b="b" l="l" r="r" t="t"/>
              <a:pathLst>
                <a:path extrusionOk="0" h="131061" w="48069">
                  <a:moveTo>
                    <a:pt x="47135" y="434"/>
                  </a:moveTo>
                  <a:cubicBezTo>
                    <a:pt x="47435" y="434"/>
                    <a:pt x="47668" y="668"/>
                    <a:pt x="47668" y="968"/>
                  </a:cubicBezTo>
                  <a:lnTo>
                    <a:pt x="47668" y="102807"/>
                  </a:lnTo>
                  <a:cubicBezTo>
                    <a:pt x="47668" y="103408"/>
                    <a:pt x="47301" y="103908"/>
                    <a:pt x="46434" y="104408"/>
                  </a:cubicBezTo>
                  <a:lnTo>
                    <a:pt x="1235" y="130494"/>
                  </a:lnTo>
                  <a:cubicBezTo>
                    <a:pt x="1102" y="130594"/>
                    <a:pt x="935" y="130627"/>
                    <a:pt x="801" y="130661"/>
                  </a:cubicBezTo>
                  <a:cubicBezTo>
                    <a:pt x="435" y="130661"/>
                    <a:pt x="401" y="130260"/>
                    <a:pt x="401" y="130027"/>
                  </a:cubicBezTo>
                  <a:lnTo>
                    <a:pt x="401" y="28754"/>
                  </a:lnTo>
                  <a:cubicBezTo>
                    <a:pt x="401" y="27854"/>
                    <a:pt x="868" y="27053"/>
                    <a:pt x="1635" y="26619"/>
                  </a:cubicBezTo>
                  <a:lnTo>
                    <a:pt x="46834" y="501"/>
                  </a:lnTo>
                  <a:cubicBezTo>
                    <a:pt x="46934" y="434"/>
                    <a:pt x="47001" y="434"/>
                    <a:pt x="47101" y="434"/>
                  </a:cubicBezTo>
                  <a:close/>
                  <a:moveTo>
                    <a:pt x="47101" y="0"/>
                  </a:moveTo>
                  <a:cubicBezTo>
                    <a:pt x="46934" y="0"/>
                    <a:pt x="46768" y="34"/>
                    <a:pt x="46634" y="134"/>
                  </a:cubicBezTo>
                  <a:lnTo>
                    <a:pt x="1435" y="26286"/>
                  </a:lnTo>
                  <a:cubicBezTo>
                    <a:pt x="535" y="26786"/>
                    <a:pt x="1" y="27720"/>
                    <a:pt x="1" y="28754"/>
                  </a:cubicBezTo>
                  <a:lnTo>
                    <a:pt x="1" y="130027"/>
                  </a:lnTo>
                  <a:cubicBezTo>
                    <a:pt x="1" y="130661"/>
                    <a:pt x="334" y="131061"/>
                    <a:pt x="801" y="131061"/>
                  </a:cubicBezTo>
                  <a:cubicBezTo>
                    <a:pt x="1035" y="131028"/>
                    <a:pt x="1235" y="130961"/>
                    <a:pt x="1435" y="130861"/>
                  </a:cubicBezTo>
                  <a:lnTo>
                    <a:pt x="46634" y="104742"/>
                  </a:lnTo>
                  <a:cubicBezTo>
                    <a:pt x="47435" y="104275"/>
                    <a:pt x="48069" y="103708"/>
                    <a:pt x="48069" y="102807"/>
                  </a:cubicBezTo>
                  <a:lnTo>
                    <a:pt x="48069" y="968"/>
                  </a:lnTo>
                  <a:cubicBezTo>
                    <a:pt x="48069" y="434"/>
                    <a:pt x="47635" y="0"/>
                    <a:pt x="471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9"/>
            <p:cNvSpPr/>
            <p:nvPr/>
          </p:nvSpPr>
          <p:spPr>
            <a:xfrm>
              <a:off x="3214125" y="834800"/>
              <a:ext cx="1262600" cy="730125"/>
            </a:xfrm>
            <a:custGeom>
              <a:rect b="b" l="l" r="r" t="t"/>
              <a:pathLst>
                <a:path extrusionOk="0" h="29205" w="50504">
                  <a:moveTo>
                    <a:pt x="47785" y="0"/>
                  </a:moveTo>
                  <a:cubicBezTo>
                    <a:pt x="47426" y="0"/>
                    <a:pt x="47068" y="83"/>
                    <a:pt x="46734" y="250"/>
                  </a:cubicBezTo>
                  <a:lnTo>
                    <a:pt x="768" y="26803"/>
                  </a:lnTo>
                  <a:cubicBezTo>
                    <a:pt x="434" y="26969"/>
                    <a:pt x="201" y="27270"/>
                    <a:pt x="1" y="27570"/>
                  </a:cubicBezTo>
                  <a:lnTo>
                    <a:pt x="2803" y="29204"/>
                  </a:lnTo>
                  <a:cubicBezTo>
                    <a:pt x="2803" y="29171"/>
                    <a:pt x="2803" y="29171"/>
                    <a:pt x="2803" y="29171"/>
                  </a:cubicBezTo>
                  <a:cubicBezTo>
                    <a:pt x="3070" y="28737"/>
                    <a:pt x="3403" y="28370"/>
                    <a:pt x="3870" y="28137"/>
                  </a:cubicBezTo>
                  <a:lnTo>
                    <a:pt x="49069" y="1985"/>
                  </a:lnTo>
                  <a:cubicBezTo>
                    <a:pt x="49221" y="1897"/>
                    <a:pt x="49382" y="1857"/>
                    <a:pt x="49540" y="1857"/>
                  </a:cubicBezTo>
                  <a:cubicBezTo>
                    <a:pt x="50041" y="1857"/>
                    <a:pt x="50504" y="2261"/>
                    <a:pt x="50504" y="2819"/>
                  </a:cubicBezTo>
                  <a:lnTo>
                    <a:pt x="50504" y="2418"/>
                  </a:lnTo>
                  <a:cubicBezTo>
                    <a:pt x="50470" y="1685"/>
                    <a:pt x="50070" y="1017"/>
                    <a:pt x="49469" y="651"/>
                  </a:cubicBezTo>
                  <a:lnTo>
                    <a:pt x="48836" y="250"/>
                  </a:lnTo>
                  <a:cubicBezTo>
                    <a:pt x="48502" y="83"/>
                    <a:pt x="48144" y="0"/>
                    <a:pt x="4778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9"/>
            <p:cNvSpPr/>
            <p:nvPr/>
          </p:nvSpPr>
          <p:spPr>
            <a:xfrm>
              <a:off x="3481825" y="1523200"/>
              <a:ext cx="22550" cy="50900"/>
            </a:xfrm>
            <a:custGeom>
              <a:rect b="b" l="l" r="r" t="t"/>
              <a:pathLst>
                <a:path extrusionOk="0" h="2036" w="902">
                  <a:moveTo>
                    <a:pt x="568" y="501"/>
                  </a:moveTo>
                  <a:lnTo>
                    <a:pt x="568" y="1335"/>
                  </a:lnTo>
                  <a:lnTo>
                    <a:pt x="201" y="1568"/>
                  </a:lnTo>
                  <a:lnTo>
                    <a:pt x="568" y="501"/>
                  </a:lnTo>
                  <a:close/>
                  <a:moveTo>
                    <a:pt x="701" y="0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cubicBezTo>
                    <a:pt x="568" y="67"/>
                    <a:pt x="568" y="101"/>
                    <a:pt x="568" y="134"/>
                  </a:cubicBezTo>
                  <a:lnTo>
                    <a:pt x="0" y="1635"/>
                  </a:lnTo>
                  <a:lnTo>
                    <a:pt x="0" y="1702"/>
                  </a:lnTo>
                  <a:lnTo>
                    <a:pt x="0" y="1768"/>
                  </a:lnTo>
                  <a:lnTo>
                    <a:pt x="0" y="1902"/>
                  </a:lnTo>
                  <a:cubicBezTo>
                    <a:pt x="0" y="1935"/>
                    <a:pt x="0" y="1935"/>
                    <a:pt x="34" y="1935"/>
                  </a:cubicBezTo>
                  <a:lnTo>
                    <a:pt x="568" y="1635"/>
                  </a:lnTo>
                  <a:lnTo>
                    <a:pt x="568" y="1969"/>
                  </a:lnTo>
                  <a:cubicBezTo>
                    <a:pt x="534" y="2002"/>
                    <a:pt x="534" y="2002"/>
                    <a:pt x="568" y="2035"/>
                  </a:cubicBezTo>
                  <a:lnTo>
                    <a:pt x="601" y="2035"/>
                  </a:lnTo>
                  <a:lnTo>
                    <a:pt x="701" y="1969"/>
                  </a:lnTo>
                  <a:cubicBezTo>
                    <a:pt x="701" y="1969"/>
                    <a:pt x="734" y="1969"/>
                    <a:pt x="734" y="1935"/>
                  </a:cubicBezTo>
                  <a:cubicBezTo>
                    <a:pt x="734" y="1902"/>
                    <a:pt x="734" y="1868"/>
                    <a:pt x="734" y="1835"/>
                  </a:cubicBezTo>
                  <a:lnTo>
                    <a:pt x="734" y="1502"/>
                  </a:lnTo>
                  <a:lnTo>
                    <a:pt x="868" y="1435"/>
                  </a:lnTo>
                  <a:cubicBezTo>
                    <a:pt x="868" y="1435"/>
                    <a:pt x="901" y="1401"/>
                    <a:pt x="901" y="1401"/>
                  </a:cubicBezTo>
                  <a:cubicBezTo>
                    <a:pt x="901" y="1368"/>
                    <a:pt x="901" y="1335"/>
                    <a:pt x="901" y="1301"/>
                  </a:cubicBezTo>
                  <a:lnTo>
                    <a:pt x="901" y="1235"/>
                  </a:lnTo>
                  <a:cubicBezTo>
                    <a:pt x="901" y="1201"/>
                    <a:pt x="901" y="1168"/>
                    <a:pt x="901" y="1168"/>
                  </a:cubicBezTo>
                  <a:lnTo>
                    <a:pt x="868" y="1168"/>
                  </a:lnTo>
                  <a:lnTo>
                    <a:pt x="734" y="1235"/>
                  </a:lnTo>
                  <a:lnTo>
                    <a:pt x="734" y="67"/>
                  </a:lnTo>
                  <a:cubicBezTo>
                    <a:pt x="734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9"/>
            <p:cNvSpPr/>
            <p:nvPr/>
          </p:nvSpPr>
          <p:spPr>
            <a:xfrm>
              <a:off x="3506850" y="1506725"/>
              <a:ext cx="25875" cy="55800"/>
            </a:xfrm>
            <a:custGeom>
              <a:rect b="b" l="l" r="r" t="t"/>
              <a:pathLst>
                <a:path extrusionOk="0" h="2232" w="1035">
                  <a:moveTo>
                    <a:pt x="872" y="1"/>
                  </a:moveTo>
                  <a:cubicBezTo>
                    <a:pt x="842" y="1"/>
                    <a:pt x="817" y="9"/>
                    <a:pt x="801" y="26"/>
                  </a:cubicBezTo>
                  <a:cubicBezTo>
                    <a:pt x="734" y="26"/>
                    <a:pt x="667" y="59"/>
                    <a:pt x="601" y="92"/>
                  </a:cubicBezTo>
                  <a:cubicBezTo>
                    <a:pt x="400" y="226"/>
                    <a:pt x="234" y="393"/>
                    <a:pt x="167" y="626"/>
                  </a:cubicBezTo>
                  <a:cubicBezTo>
                    <a:pt x="67" y="893"/>
                    <a:pt x="0" y="1160"/>
                    <a:pt x="34" y="1460"/>
                  </a:cubicBezTo>
                  <a:cubicBezTo>
                    <a:pt x="0" y="1694"/>
                    <a:pt x="34" y="1927"/>
                    <a:pt x="167" y="2127"/>
                  </a:cubicBezTo>
                  <a:cubicBezTo>
                    <a:pt x="221" y="2199"/>
                    <a:pt x="293" y="2232"/>
                    <a:pt x="370" y="2232"/>
                  </a:cubicBezTo>
                  <a:cubicBezTo>
                    <a:pt x="436" y="2232"/>
                    <a:pt x="505" y="2207"/>
                    <a:pt x="567" y="2161"/>
                  </a:cubicBezTo>
                  <a:cubicBezTo>
                    <a:pt x="734" y="2094"/>
                    <a:pt x="901" y="1927"/>
                    <a:pt x="1001" y="1760"/>
                  </a:cubicBezTo>
                  <a:cubicBezTo>
                    <a:pt x="1001" y="1727"/>
                    <a:pt x="1001" y="1727"/>
                    <a:pt x="1034" y="1694"/>
                  </a:cubicBezTo>
                  <a:lnTo>
                    <a:pt x="1034" y="1627"/>
                  </a:lnTo>
                  <a:lnTo>
                    <a:pt x="1034" y="860"/>
                  </a:lnTo>
                  <a:cubicBezTo>
                    <a:pt x="1034" y="826"/>
                    <a:pt x="1034" y="793"/>
                    <a:pt x="1034" y="793"/>
                  </a:cubicBezTo>
                  <a:lnTo>
                    <a:pt x="968" y="793"/>
                  </a:lnTo>
                  <a:lnTo>
                    <a:pt x="634" y="993"/>
                  </a:lnTo>
                  <a:cubicBezTo>
                    <a:pt x="601" y="993"/>
                    <a:pt x="567" y="1026"/>
                    <a:pt x="567" y="1026"/>
                  </a:cubicBezTo>
                  <a:cubicBezTo>
                    <a:pt x="567" y="1060"/>
                    <a:pt x="567" y="1093"/>
                    <a:pt x="567" y="1126"/>
                  </a:cubicBezTo>
                  <a:lnTo>
                    <a:pt x="567" y="1193"/>
                  </a:lnTo>
                  <a:cubicBezTo>
                    <a:pt x="567" y="1227"/>
                    <a:pt x="567" y="1227"/>
                    <a:pt x="567" y="1260"/>
                  </a:cubicBezTo>
                  <a:lnTo>
                    <a:pt x="634" y="1260"/>
                  </a:lnTo>
                  <a:lnTo>
                    <a:pt x="834" y="1126"/>
                  </a:lnTo>
                  <a:lnTo>
                    <a:pt x="834" y="1694"/>
                  </a:lnTo>
                  <a:cubicBezTo>
                    <a:pt x="801" y="1727"/>
                    <a:pt x="767" y="1760"/>
                    <a:pt x="734" y="1794"/>
                  </a:cubicBezTo>
                  <a:cubicBezTo>
                    <a:pt x="701" y="1827"/>
                    <a:pt x="667" y="1827"/>
                    <a:pt x="601" y="1860"/>
                  </a:cubicBezTo>
                  <a:cubicBezTo>
                    <a:pt x="551" y="1894"/>
                    <a:pt x="501" y="1910"/>
                    <a:pt x="455" y="1910"/>
                  </a:cubicBezTo>
                  <a:cubicBezTo>
                    <a:pt x="409" y="1910"/>
                    <a:pt x="367" y="1894"/>
                    <a:pt x="334" y="1860"/>
                  </a:cubicBezTo>
                  <a:cubicBezTo>
                    <a:pt x="234" y="1694"/>
                    <a:pt x="200" y="1493"/>
                    <a:pt x="234" y="1327"/>
                  </a:cubicBezTo>
                  <a:cubicBezTo>
                    <a:pt x="200" y="1126"/>
                    <a:pt x="234" y="893"/>
                    <a:pt x="334" y="693"/>
                  </a:cubicBezTo>
                  <a:cubicBezTo>
                    <a:pt x="400" y="559"/>
                    <a:pt x="501" y="426"/>
                    <a:pt x="634" y="326"/>
                  </a:cubicBezTo>
                  <a:cubicBezTo>
                    <a:pt x="681" y="302"/>
                    <a:pt x="745" y="279"/>
                    <a:pt x="814" y="279"/>
                  </a:cubicBezTo>
                  <a:cubicBezTo>
                    <a:pt x="842" y="279"/>
                    <a:pt x="872" y="283"/>
                    <a:pt x="901" y="293"/>
                  </a:cubicBezTo>
                  <a:lnTo>
                    <a:pt x="901" y="259"/>
                  </a:lnTo>
                  <a:lnTo>
                    <a:pt x="968" y="92"/>
                  </a:lnTo>
                  <a:cubicBezTo>
                    <a:pt x="968" y="59"/>
                    <a:pt x="968" y="59"/>
                    <a:pt x="968" y="59"/>
                  </a:cubicBezTo>
                  <a:cubicBezTo>
                    <a:pt x="968" y="26"/>
                    <a:pt x="968" y="26"/>
                    <a:pt x="968" y="26"/>
                  </a:cubicBezTo>
                  <a:cubicBezTo>
                    <a:pt x="934" y="9"/>
                    <a:pt x="901" y="1"/>
                    <a:pt x="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9"/>
            <p:cNvSpPr/>
            <p:nvPr/>
          </p:nvSpPr>
          <p:spPr>
            <a:xfrm>
              <a:off x="3606075" y="1485675"/>
              <a:ext cx="15050" cy="24700"/>
            </a:xfrm>
            <a:custGeom>
              <a:rect b="b" l="l" r="r" t="t"/>
              <a:pathLst>
                <a:path extrusionOk="0" h="988" w="602">
                  <a:moveTo>
                    <a:pt x="409" y="0"/>
                  </a:moveTo>
                  <a:cubicBezTo>
                    <a:pt x="376" y="0"/>
                    <a:pt x="339" y="11"/>
                    <a:pt x="301" y="34"/>
                  </a:cubicBezTo>
                  <a:cubicBezTo>
                    <a:pt x="101" y="167"/>
                    <a:pt x="1" y="401"/>
                    <a:pt x="1" y="668"/>
                  </a:cubicBezTo>
                  <a:cubicBezTo>
                    <a:pt x="1" y="881"/>
                    <a:pt x="86" y="988"/>
                    <a:pt x="206" y="988"/>
                  </a:cubicBezTo>
                  <a:cubicBezTo>
                    <a:pt x="236" y="988"/>
                    <a:pt x="268" y="981"/>
                    <a:pt x="301" y="968"/>
                  </a:cubicBezTo>
                  <a:cubicBezTo>
                    <a:pt x="501" y="801"/>
                    <a:pt x="601" y="567"/>
                    <a:pt x="601" y="301"/>
                  </a:cubicBezTo>
                  <a:cubicBezTo>
                    <a:pt x="601" y="121"/>
                    <a:pt x="522" y="0"/>
                    <a:pt x="40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9"/>
            <p:cNvSpPr/>
            <p:nvPr/>
          </p:nvSpPr>
          <p:spPr>
            <a:xfrm>
              <a:off x="3595250" y="1464950"/>
              <a:ext cx="36700" cy="34300"/>
            </a:xfrm>
            <a:custGeom>
              <a:rect b="b" l="l" r="r" t="t"/>
              <a:pathLst>
                <a:path extrusionOk="0" h="1372" w="1468">
                  <a:moveTo>
                    <a:pt x="1014" y="0"/>
                  </a:moveTo>
                  <a:cubicBezTo>
                    <a:pt x="919" y="0"/>
                    <a:pt x="821" y="30"/>
                    <a:pt x="734" y="96"/>
                  </a:cubicBezTo>
                  <a:cubicBezTo>
                    <a:pt x="367" y="329"/>
                    <a:pt x="133" y="729"/>
                    <a:pt x="33" y="1130"/>
                  </a:cubicBezTo>
                  <a:cubicBezTo>
                    <a:pt x="0" y="1230"/>
                    <a:pt x="33" y="1330"/>
                    <a:pt x="67" y="1363"/>
                  </a:cubicBezTo>
                  <a:cubicBezTo>
                    <a:pt x="78" y="1369"/>
                    <a:pt x="90" y="1372"/>
                    <a:pt x="101" y="1372"/>
                  </a:cubicBezTo>
                  <a:cubicBezTo>
                    <a:pt x="155" y="1372"/>
                    <a:pt x="206" y="1307"/>
                    <a:pt x="234" y="1196"/>
                  </a:cubicBezTo>
                  <a:cubicBezTo>
                    <a:pt x="300" y="896"/>
                    <a:pt x="467" y="629"/>
                    <a:pt x="734" y="462"/>
                  </a:cubicBezTo>
                  <a:cubicBezTo>
                    <a:pt x="791" y="417"/>
                    <a:pt x="860" y="394"/>
                    <a:pt x="929" y="394"/>
                  </a:cubicBezTo>
                  <a:cubicBezTo>
                    <a:pt x="1060" y="394"/>
                    <a:pt x="1190" y="476"/>
                    <a:pt x="1234" y="629"/>
                  </a:cubicBezTo>
                  <a:cubicBezTo>
                    <a:pt x="1249" y="659"/>
                    <a:pt x="1271" y="676"/>
                    <a:pt x="1296" y="676"/>
                  </a:cubicBezTo>
                  <a:cubicBezTo>
                    <a:pt x="1328" y="676"/>
                    <a:pt x="1364" y="651"/>
                    <a:pt x="1401" y="596"/>
                  </a:cubicBezTo>
                  <a:cubicBezTo>
                    <a:pt x="1434" y="496"/>
                    <a:pt x="1468" y="429"/>
                    <a:pt x="1434" y="329"/>
                  </a:cubicBezTo>
                  <a:cubicBezTo>
                    <a:pt x="1389" y="127"/>
                    <a:pt x="1208" y="0"/>
                    <a:pt x="10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9"/>
            <p:cNvSpPr/>
            <p:nvPr/>
          </p:nvSpPr>
          <p:spPr>
            <a:xfrm>
              <a:off x="3586075" y="1444900"/>
              <a:ext cx="55050" cy="48000"/>
            </a:xfrm>
            <a:custGeom>
              <a:rect b="b" l="l" r="r" t="t"/>
              <a:pathLst>
                <a:path extrusionOk="0" h="1920" w="2202">
                  <a:moveTo>
                    <a:pt x="1504" y="1"/>
                  </a:moveTo>
                  <a:cubicBezTo>
                    <a:pt x="1364" y="1"/>
                    <a:pt x="1223" y="41"/>
                    <a:pt x="1101" y="130"/>
                  </a:cubicBezTo>
                  <a:cubicBezTo>
                    <a:pt x="567" y="531"/>
                    <a:pt x="200" y="1064"/>
                    <a:pt x="33" y="1665"/>
                  </a:cubicBezTo>
                  <a:cubicBezTo>
                    <a:pt x="0" y="1765"/>
                    <a:pt x="0" y="1865"/>
                    <a:pt x="33" y="1898"/>
                  </a:cubicBezTo>
                  <a:cubicBezTo>
                    <a:pt x="49" y="1913"/>
                    <a:pt x="64" y="1920"/>
                    <a:pt x="79" y="1920"/>
                  </a:cubicBezTo>
                  <a:cubicBezTo>
                    <a:pt x="130" y="1920"/>
                    <a:pt x="182" y="1842"/>
                    <a:pt x="234" y="1765"/>
                  </a:cubicBezTo>
                  <a:cubicBezTo>
                    <a:pt x="367" y="1264"/>
                    <a:pt x="667" y="831"/>
                    <a:pt x="1101" y="531"/>
                  </a:cubicBezTo>
                  <a:cubicBezTo>
                    <a:pt x="1210" y="446"/>
                    <a:pt x="1337" y="405"/>
                    <a:pt x="1460" y="405"/>
                  </a:cubicBezTo>
                  <a:cubicBezTo>
                    <a:pt x="1677" y="405"/>
                    <a:pt x="1883" y="530"/>
                    <a:pt x="1968" y="764"/>
                  </a:cubicBezTo>
                  <a:cubicBezTo>
                    <a:pt x="1992" y="788"/>
                    <a:pt x="2015" y="799"/>
                    <a:pt x="2039" y="799"/>
                  </a:cubicBezTo>
                  <a:cubicBezTo>
                    <a:pt x="2082" y="799"/>
                    <a:pt x="2125" y="762"/>
                    <a:pt x="2168" y="697"/>
                  </a:cubicBezTo>
                  <a:cubicBezTo>
                    <a:pt x="2202" y="631"/>
                    <a:pt x="2202" y="531"/>
                    <a:pt x="2168" y="431"/>
                  </a:cubicBezTo>
                  <a:cubicBezTo>
                    <a:pt x="2057" y="164"/>
                    <a:pt x="1783" y="1"/>
                    <a:pt x="15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9"/>
            <p:cNvSpPr/>
            <p:nvPr/>
          </p:nvSpPr>
          <p:spPr>
            <a:xfrm>
              <a:off x="3864600" y="1325550"/>
              <a:ext cx="6700" cy="41725"/>
            </a:xfrm>
            <a:custGeom>
              <a:rect b="b" l="l" r="r" t="t"/>
              <a:pathLst>
                <a:path extrusionOk="0" h="1669" w="268">
                  <a:moveTo>
                    <a:pt x="234" y="1"/>
                  </a:moveTo>
                  <a:lnTo>
                    <a:pt x="34" y="101"/>
                  </a:lnTo>
                  <a:cubicBezTo>
                    <a:pt x="0" y="134"/>
                    <a:pt x="0" y="134"/>
                    <a:pt x="0" y="168"/>
                  </a:cubicBezTo>
                  <a:cubicBezTo>
                    <a:pt x="0" y="168"/>
                    <a:pt x="0" y="201"/>
                    <a:pt x="0" y="234"/>
                  </a:cubicBezTo>
                  <a:lnTo>
                    <a:pt x="0" y="535"/>
                  </a:lnTo>
                  <a:cubicBezTo>
                    <a:pt x="0" y="535"/>
                    <a:pt x="0" y="568"/>
                    <a:pt x="0" y="568"/>
                  </a:cubicBezTo>
                  <a:cubicBezTo>
                    <a:pt x="0" y="585"/>
                    <a:pt x="9" y="593"/>
                    <a:pt x="17" y="593"/>
                  </a:cubicBezTo>
                  <a:cubicBezTo>
                    <a:pt x="25" y="593"/>
                    <a:pt x="34" y="585"/>
                    <a:pt x="34" y="568"/>
                  </a:cubicBezTo>
                  <a:lnTo>
                    <a:pt x="234" y="468"/>
                  </a:lnTo>
                  <a:cubicBezTo>
                    <a:pt x="234" y="468"/>
                    <a:pt x="234" y="434"/>
                    <a:pt x="267" y="434"/>
                  </a:cubicBezTo>
                  <a:cubicBezTo>
                    <a:pt x="267" y="401"/>
                    <a:pt x="267" y="368"/>
                    <a:pt x="267" y="368"/>
                  </a:cubicBezTo>
                  <a:lnTo>
                    <a:pt x="267" y="68"/>
                  </a:lnTo>
                  <a:cubicBezTo>
                    <a:pt x="267" y="34"/>
                    <a:pt x="267" y="34"/>
                    <a:pt x="267" y="1"/>
                  </a:cubicBezTo>
                  <a:close/>
                  <a:moveTo>
                    <a:pt x="234" y="1102"/>
                  </a:moveTo>
                  <a:lnTo>
                    <a:pt x="34" y="1202"/>
                  </a:lnTo>
                  <a:cubicBezTo>
                    <a:pt x="0" y="1202"/>
                    <a:pt x="0" y="1235"/>
                    <a:pt x="0" y="1235"/>
                  </a:cubicBezTo>
                  <a:cubicBezTo>
                    <a:pt x="0" y="1268"/>
                    <a:pt x="0" y="1268"/>
                    <a:pt x="0" y="1302"/>
                  </a:cubicBezTo>
                  <a:lnTo>
                    <a:pt x="0" y="1602"/>
                  </a:lnTo>
                  <a:cubicBezTo>
                    <a:pt x="0" y="1635"/>
                    <a:pt x="0" y="1635"/>
                    <a:pt x="0" y="1669"/>
                  </a:cubicBezTo>
                  <a:lnTo>
                    <a:pt x="34" y="1669"/>
                  </a:lnTo>
                  <a:lnTo>
                    <a:pt x="234" y="1569"/>
                  </a:lnTo>
                  <a:cubicBezTo>
                    <a:pt x="234" y="1535"/>
                    <a:pt x="234" y="1535"/>
                    <a:pt x="267" y="1502"/>
                  </a:cubicBezTo>
                  <a:cubicBezTo>
                    <a:pt x="267" y="1469"/>
                    <a:pt x="267" y="1469"/>
                    <a:pt x="267" y="1435"/>
                  </a:cubicBezTo>
                  <a:lnTo>
                    <a:pt x="267" y="1135"/>
                  </a:lnTo>
                  <a:cubicBezTo>
                    <a:pt x="267" y="1135"/>
                    <a:pt x="267" y="1102"/>
                    <a:pt x="267" y="110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9"/>
            <p:cNvSpPr/>
            <p:nvPr/>
          </p:nvSpPr>
          <p:spPr>
            <a:xfrm>
              <a:off x="3879600" y="1292400"/>
              <a:ext cx="28375" cy="56525"/>
            </a:xfrm>
            <a:custGeom>
              <a:rect b="b" l="l" r="r" t="t"/>
              <a:pathLst>
                <a:path extrusionOk="0" h="2261" w="1135">
                  <a:moveTo>
                    <a:pt x="635" y="793"/>
                  </a:moveTo>
                  <a:lnTo>
                    <a:pt x="635" y="1460"/>
                  </a:lnTo>
                  <a:lnTo>
                    <a:pt x="301" y="1627"/>
                  </a:lnTo>
                  <a:lnTo>
                    <a:pt x="635" y="793"/>
                  </a:lnTo>
                  <a:close/>
                  <a:moveTo>
                    <a:pt x="885" y="1"/>
                  </a:moveTo>
                  <a:cubicBezTo>
                    <a:pt x="876" y="1"/>
                    <a:pt x="868" y="9"/>
                    <a:pt x="868" y="26"/>
                  </a:cubicBezTo>
                  <a:lnTo>
                    <a:pt x="735" y="93"/>
                  </a:lnTo>
                  <a:cubicBezTo>
                    <a:pt x="668" y="126"/>
                    <a:pt x="635" y="193"/>
                    <a:pt x="635" y="226"/>
                  </a:cubicBezTo>
                  <a:lnTo>
                    <a:pt x="34" y="1760"/>
                  </a:lnTo>
                  <a:lnTo>
                    <a:pt x="1" y="1827"/>
                  </a:lnTo>
                  <a:cubicBezTo>
                    <a:pt x="1" y="1861"/>
                    <a:pt x="1" y="1894"/>
                    <a:pt x="1" y="1927"/>
                  </a:cubicBezTo>
                  <a:lnTo>
                    <a:pt x="1" y="2161"/>
                  </a:lnTo>
                  <a:cubicBezTo>
                    <a:pt x="1" y="2161"/>
                    <a:pt x="1" y="2194"/>
                    <a:pt x="1" y="2194"/>
                  </a:cubicBezTo>
                  <a:lnTo>
                    <a:pt x="34" y="2194"/>
                  </a:lnTo>
                  <a:lnTo>
                    <a:pt x="668" y="1827"/>
                  </a:lnTo>
                  <a:lnTo>
                    <a:pt x="668" y="2227"/>
                  </a:lnTo>
                  <a:cubicBezTo>
                    <a:pt x="635" y="2227"/>
                    <a:pt x="635" y="2261"/>
                    <a:pt x="668" y="2261"/>
                  </a:cubicBezTo>
                  <a:lnTo>
                    <a:pt x="701" y="2261"/>
                  </a:lnTo>
                  <a:lnTo>
                    <a:pt x="868" y="2194"/>
                  </a:lnTo>
                  <a:cubicBezTo>
                    <a:pt x="901" y="2161"/>
                    <a:pt x="901" y="2161"/>
                    <a:pt x="901" y="2127"/>
                  </a:cubicBezTo>
                  <a:cubicBezTo>
                    <a:pt x="901" y="2127"/>
                    <a:pt x="901" y="2094"/>
                    <a:pt x="901" y="2061"/>
                  </a:cubicBezTo>
                  <a:lnTo>
                    <a:pt x="901" y="1694"/>
                  </a:lnTo>
                  <a:lnTo>
                    <a:pt x="1068" y="1594"/>
                  </a:lnTo>
                  <a:cubicBezTo>
                    <a:pt x="1102" y="1594"/>
                    <a:pt x="1102" y="1560"/>
                    <a:pt x="1135" y="1560"/>
                  </a:cubicBezTo>
                  <a:cubicBezTo>
                    <a:pt x="1135" y="1527"/>
                    <a:pt x="1135" y="1494"/>
                    <a:pt x="1135" y="1494"/>
                  </a:cubicBezTo>
                  <a:lnTo>
                    <a:pt x="1135" y="1260"/>
                  </a:lnTo>
                  <a:lnTo>
                    <a:pt x="1135" y="1227"/>
                  </a:lnTo>
                  <a:cubicBezTo>
                    <a:pt x="1118" y="1210"/>
                    <a:pt x="1110" y="1202"/>
                    <a:pt x="1102" y="1202"/>
                  </a:cubicBezTo>
                  <a:cubicBezTo>
                    <a:pt x="1093" y="1202"/>
                    <a:pt x="1085" y="1210"/>
                    <a:pt x="1068" y="1227"/>
                  </a:cubicBezTo>
                  <a:lnTo>
                    <a:pt x="901" y="1327"/>
                  </a:lnTo>
                  <a:lnTo>
                    <a:pt x="901" y="59"/>
                  </a:lnTo>
                  <a:cubicBezTo>
                    <a:pt x="901" y="59"/>
                    <a:pt x="901" y="26"/>
                    <a:pt x="901" y="26"/>
                  </a:cubicBezTo>
                  <a:cubicBezTo>
                    <a:pt x="901" y="9"/>
                    <a:pt x="893" y="1"/>
                    <a:pt x="8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9"/>
            <p:cNvSpPr/>
            <p:nvPr/>
          </p:nvSpPr>
          <p:spPr>
            <a:xfrm>
              <a:off x="3827900" y="1322225"/>
              <a:ext cx="28375" cy="56725"/>
            </a:xfrm>
            <a:custGeom>
              <a:rect b="b" l="l" r="r" t="t"/>
              <a:pathLst>
                <a:path extrusionOk="0" h="2269" w="1135">
                  <a:moveTo>
                    <a:pt x="634" y="768"/>
                  </a:moveTo>
                  <a:lnTo>
                    <a:pt x="634" y="1435"/>
                  </a:lnTo>
                  <a:lnTo>
                    <a:pt x="301" y="1635"/>
                  </a:lnTo>
                  <a:lnTo>
                    <a:pt x="634" y="768"/>
                  </a:lnTo>
                  <a:close/>
                  <a:moveTo>
                    <a:pt x="868" y="0"/>
                  </a:moveTo>
                  <a:lnTo>
                    <a:pt x="735" y="100"/>
                  </a:lnTo>
                  <a:cubicBezTo>
                    <a:pt x="701" y="134"/>
                    <a:pt x="668" y="167"/>
                    <a:pt x="634" y="201"/>
                  </a:cubicBezTo>
                  <a:lnTo>
                    <a:pt x="34" y="1735"/>
                  </a:lnTo>
                  <a:cubicBezTo>
                    <a:pt x="1" y="1768"/>
                    <a:pt x="1" y="1802"/>
                    <a:pt x="1" y="1835"/>
                  </a:cubicBezTo>
                  <a:cubicBezTo>
                    <a:pt x="1" y="1868"/>
                    <a:pt x="1" y="1902"/>
                    <a:pt x="1" y="1902"/>
                  </a:cubicBezTo>
                  <a:lnTo>
                    <a:pt x="1" y="2135"/>
                  </a:lnTo>
                  <a:cubicBezTo>
                    <a:pt x="1" y="2135"/>
                    <a:pt x="1" y="2169"/>
                    <a:pt x="1" y="2202"/>
                  </a:cubicBezTo>
                  <a:lnTo>
                    <a:pt x="34" y="2202"/>
                  </a:lnTo>
                  <a:lnTo>
                    <a:pt x="668" y="1835"/>
                  </a:lnTo>
                  <a:lnTo>
                    <a:pt x="668" y="2202"/>
                  </a:lnTo>
                  <a:cubicBezTo>
                    <a:pt x="668" y="2202"/>
                    <a:pt x="668" y="2235"/>
                    <a:pt x="668" y="2269"/>
                  </a:cubicBezTo>
                  <a:lnTo>
                    <a:pt x="701" y="2269"/>
                  </a:lnTo>
                  <a:lnTo>
                    <a:pt x="868" y="2169"/>
                  </a:lnTo>
                  <a:cubicBezTo>
                    <a:pt x="901" y="2169"/>
                    <a:pt x="901" y="2135"/>
                    <a:pt x="935" y="2135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1702"/>
                  </a:lnTo>
                  <a:lnTo>
                    <a:pt x="1101" y="1602"/>
                  </a:lnTo>
                  <a:cubicBezTo>
                    <a:pt x="1101" y="1568"/>
                    <a:pt x="1135" y="1568"/>
                    <a:pt x="1135" y="1535"/>
                  </a:cubicBezTo>
                  <a:cubicBezTo>
                    <a:pt x="1135" y="1501"/>
                    <a:pt x="1135" y="1501"/>
                    <a:pt x="1135" y="1468"/>
                  </a:cubicBezTo>
                  <a:lnTo>
                    <a:pt x="1135" y="1268"/>
                  </a:lnTo>
                  <a:cubicBezTo>
                    <a:pt x="1135" y="1235"/>
                    <a:pt x="1135" y="1201"/>
                    <a:pt x="1135" y="1201"/>
                  </a:cubicBezTo>
                  <a:lnTo>
                    <a:pt x="1101" y="1201"/>
                  </a:lnTo>
                  <a:lnTo>
                    <a:pt x="935" y="1301"/>
                  </a:lnTo>
                  <a:lnTo>
                    <a:pt x="935" y="67"/>
                  </a:lnTo>
                  <a:cubicBezTo>
                    <a:pt x="935" y="34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9"/>
            <p:cNvSpPr/>
            <p:nvPr/>
          </p:nvSpPr>
          <p:spPr>
            <a:xfrm>
              <a:off x="3912975" y="1272175"/>
              <a:ext cx="27525" cy="62925"/>
            </a:xfrm>
            <a:custGeom>
              <a:rect b="b" l="l" r="r" t="t"/>
              <a:pathLst>
                <a:path extrusionOk="0" h="2517" w="1101">
                  <a:moveTo>
                    <a:pt x="934" y="1"/>
                  </a:moveTo>
                  <a:lnTo>
                    <a:pt x="200" y="435"/>
                  </a:lnTo>
                  <a:cubicBezTo>
                    <a:pt x="167" y="435"/>
                    <a:pt x="167" y="435"/>
                    <a:pt x="167" y="468"/>
                  </a:cubicBezTo>
                  <a:cubicBezTo>
                    <a:pt x="167" y="501"/>
                    <a:pt x="167" y="501"/>
                    <a:pt x="167" y="535"/>
                  </a:cubicBezTo>
                  <a:lnTo>
                    <a:pt x="67" y="1635"/>
                  </a:lnTo>
                  <a:cubicBezTo>
                    <a:pt x="67" y="1635"/>
                    <a:pt x="67" y="1669"/>
                    <a:pt x="67" y="1669"/>
                  </a:cubicBezTo>
                  <a:cubicBezTo>
                    <a:pt x="84" y="1685"/>
                    <a:pt x="92" y="1694"/>
                    <a:pt x="96" y="1694"/>
                  </a:cubicBezTo>
                  <a:cubicBezTo>
                    <a:pt x="100" y="1694"/>
                    <a:pt x="100" y="1685"/>
                    <a:pt x="100" y="1669"/>
                  </a:cubicBezTo>
                  <a:lnTo>
                    <a:pt x="300" y="1569"/>
                  </a:lnTo>
                  <a:cubicBezTo>
                    <a:pt x="334" y="1569"/>
                    <a:pt x="334" y="1569"/>
                    <a:pt x="334" y="1535"/>
                  </a:cubicBezTo>
                  <a:lnTo>
                    <a:pt x="400" y="1502"/>
                  </a:lnTo>
                  <a:lnTo>
                    <a:pt x="434" y="1435"/>
                  </a:lnTo>
                  <a:cubicBezTo>
                    <a:pt x="467" y="1402"/>
                    <a:pt x="500" y="1369"/>
                    <a:pt x="534" y="1369"/>
                  </a:cubicBezTo>
                  <a:cubicBezTo>
                    <a:pt x="567" y="1335"/>
                    <a:pt x="601" y="1319"/>
                    <a:pt x="634" y="1319"/>
                  </a:cubicBezTo>
                  <a:cubicBezTo>
                    <a:pt x="667" y="1319"/>
                    <a:pt x="701" y="1335"/>
                    <a:pt x="734" y="1369"/>
                  </a:cubicBezTo>
                  <a:cubicBezTo>
                    <a:pt x="767" y="1402"/>
                    <a:pt x="801" y="1469"/>
                    <a:pt x="801" y="1535"/>
                  </a:cubicBezTo>
                  <a:cubicBezTo>
                    <a:pt x="801" y="1635"/>
                    <a:pt x="767" y="1736"/>
                    <a:pt x="734" y="1836"/>
                  </a:cubicBezTo>
                  <a:cubicBezTo>
                    <a:pt x="701" y="1936"/>
                    <a:pt x="634" y="2002"/>
                    <a:pt x="534" y="2036"/>
                  </a:cubicBezTo>
                  <a:lnTo>
                    <a:pt x="467" y="2102"/>
                  </a:lnTo>
                  <a:lnTo>
                    <a:pt x="367" y="2102"/>
                  </a:lnTo>
                  <a:cubicBezTo>
                    <a:pt x="367" y="2069"/>
                    <a:pt x="334" y="2069"/>
                    <a:pt x="300" y="2036"/>
                  </a:cubicBezTo>
                  <a:cubicBezTo>
                    <a:pt x="300" y="2036"/>
                    <a:pt x="267" y="2002"/>
                    <a:pt x="267" y="1969"/>
                  </a:cubicBezTo>
                  <a:cubicBezTo>
                    <a:pt x="267" y="1936"/>
                    <a:pt x="267" y="1936"/>
                    <a:pt x="267" y="1902"/>
                  </a:cubicBezTo>
                  <a:lnTo>
                    <a:pt x="234" y="1902"/>
                  </a:lnTo>
                  <a:lnTo>
                    <a:pt x="67" y="2002"/>
                  </a:lnTo>
                  <a:cubicBezTo>
                    <a:pt x="33" y="2036"/>
                    <a:pt x="33" y="2036"/>
                    <a:pt x="33" y="2069"/>
                  </a:cubicBezTo>
                  <a:cubicBezTo>
                    <a:pt x="0" y="2069"/>
                    <a:pt x="0" y="2102"/>
                    <a:pt x="33" y="2136"/>
                  </a:cubicBezTo>
                  <a:cubicBezTo>
                    <a:pt x="33" y="2203"/>
                    <a:pt x="33" y="2269"/>
                    <a:pt x="67" y="2336"/>
                  </a:cubicBezTo>
                  <a:cubicBezTo>
                    <a:pt x="67" y="2403"/>
                    <a:pt x="100" y="2436"/>
                    <a:pt x="167" y="2469"/>
                  </a:cubicBezTo>
                  <a:cubicBezTo>
                    <a:pt x="190" y="2493"/>
                    <a:pt x="231" y="2517"/>
                    <a:pt x="276" y="2517"/>
                  </a:cubicBezTo>
                  <a:cubicBezTo>
                    <a:pt x="295" y="2517"/>
                    <a:pt x="314" y="2513"/>
                    <a:pt x="334" y="2503"/>
                  </a:cubicBezTo>
                  <a:cubicBezTo>
                    <a:pt x="400" y="2503"/>
                    <a:pt x="500" y="2469"/>
                    <a:pt x="567" y="2436"/>
                  </a:cubicBezTo>
                  <a:cubicBezTo>
                    <a:pt x="634" y="2369"/>
                    <a:pt x="701" y="2336"/>
                    <a:pt x="767" y="2269"/>
                  </a:cubicBezTo>
                  <a:cubicBezTo>
                    <a:pt x="834" y="2203"/>
                    <a:pt x="901" y="2136"/>
                    <a:pt x="934" y="2036"/>
                  </a:cubicBezTo>
                  <a:cubicBezTo>
                    <a:pt x="967" y="1936"/>
                    <a:pt x="1001" y="1836"/>
                    <a:pt x="1034" y="1736"/>
                  </a:cubicBezTo>
                  <a:cubicBezTo>
                    <a:pt x="1068" y="1635"/>
                    <a:pt x="1101" y="1502"/>
                    <a:pt x="1068" y="1369"/>
                  </a:cubicBezTo>
                  <a:cubicBezTo>
                    <a:pt x="1101" y="1269"/>
                    <a:pt x="1068" y="1202"/>
                    <a:pt x="1034" y="1102"/>
                  </a:cubicBezTo>
                  <a:cubicBezTo>
                    <a:pt x="1034" y="1035"/>
                    <a:pt x="1001" y="968"/>
                    <a:pt x="934" y="935"/>
                  </a:cubicBezTo>
                  <a:cubicBezTo>
                    <a:pt x="901" y="902"/>
                    <a:pt x="834" y="902"/>
                    <a:pt x="767" y="902"/>
                  </a:cubicBezTo>
                  <a:cubicBezTo>
                    <a:pt x="701" y="902"/>
                    <a:pt x="634" y="935"/>
                    <a:pt x="567" y="968"/>
                  </a:cubicBezTo>
                  <a:cubicBezTo>
                    <a:pt x="534" y="1002"/>
                    <a:pt x="500" y="1002"/>
                    <a:pt x="467" y="1035"/>
                  </a:cubicBezTo>
                  <a:cubicBezTo>
                    <a:pt x="434" y="1068"/>
                    <a:pt x="400" y="1102"/>
                    <a:pt x="367" y="1135"/>
                  </a:cubicBezTo>
                  <a:lnTo>
                    <a:pt x="400" y="701"/>
                  </a:lnTo>
                  <a:lnTo>
                    <a:pt x="934" y="401"/>
                  </a:lnTo>
                  <a:cubicBezTo>
                    <a:pt x="967" y="368"/>
                    <a:pt x="967" y="368"/>
                    <a:pt x="1001" y="335"/>
                  </a:cubicBezTo>
                  <a:cubicBezTo>
                    <a:pt x="1001" y="301"/>
                    <a:pt x="1001" y="301"/>
                    <a:pt x="1001" y="268"/>
                  </a:cubicBezTo>
                  <a:lnTo>
                    <a:pt x="1001" y="68"/>
                  </a:lnTo>
                  <a:cubicBezTo>
                    <a:pt x="1001" y="34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9"/>
            <p:cNvSpPr/>
            <p:nvPr/>
          </p:nvSpPr>
          <p:spPr>
            <a:xfrm>
              <a:off x="3351725" y="1639125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534" y="0"/>
                  </a:moveTo>
                  <a:lnTo>
                    <a:pt x="1" y="334"/>
                  </a:lnTo>
                  <a:lnTo>
                    <a:pt x="1" y="967"/>
                  </a:lnTo>
                  <a:lnTo>
                    <a:pt x="534" y="66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9"/>
            <p:cNvSpPr/>
            <p:nvPr/>
          </p:nvSpPr>
          <p:spPr>
            <a:xfrm>
              <a:off x="3372575" y="1611600"/>
              <a:ext cx="13375" cy="40050"/>
            </a:xfrm>
            <a:custGeom>
              <a:rect b="b" l="l" r="r" t="t"/>
              <a:pathLst>
                <a:path extrusionOk="0" h="1602" w="535">
                  <a:moveTo>
                    <a:pt x="534" y="0"/>
                  </a:moveTo>
                  <a:lnTo>
                    <a:pt x="1" y="301"/>
                  </a:lnTo>
                  <a:lnTo>
                    <a:pt x="1" y="1601"/>
                  </a:lnTo>
                  <a:lnTo>
                    <a:pt x="534" y="126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9"/>
            <p:cNvSpPr/>
            <p:nvPr/>
          </p:nvSpPr>
          <p:spPr>
            <a:xfrm>
              <a:off x="3393425" y="1583250"/>
              <a:ext cx="13375" cy="55900"/>
            </a:xfrm>
            <a:custGeom>
              <a:rect b="b" l="l" r="r" t="t"/>
              <a:pathLst>
                <a:path extrusionOk="0" h="2236" w="535">
                  <a:moveTo>
                    <a:pt x="534" y="0"/>
                  </a:moveTo>
                  <a:lnTo>
                    <a:pt x="1" y="300"/>
                  </a:lnTo>
                  <a:lnTo>
                    <a:pt x="1" y="2235"/>
                  </a:lnTo>
                  <a:lnTo>
                    <a:pt x="534" y="1935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9"/>
            <p:cNvSpPr/>
            <p:nvPr/>
          </p:nvSpPr>
          <p:spPr>
            <a:xfrm>
              <a:off x="3414275" y="1554900"/>
              <a:ext cx="14200" cy="72575"/>
            </a:xfrm>
            <a:custGeom>
              <a:rect b="b" l="l" r="r" t="t"/>
              <a:pathLst>
                <a:path extrusionOk="0" h="2903" w="568">
                  <a:moveTo>
                    <a:pt x="568" y="0"/>
                  </a:moveTo>
                  <a:lnTo>
                    <a:pt x="1" y="334"/>
                  </a:lnTo>
                  <a:lnTo>
                    <a:pt x="1" y="2902"/>
                  </a:lnTo>
                  <a:lnTo>
                    <a:pt x="568" y="256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9"/>
            <p:cNvSpPr/>
            <p:nvPr/>
          </p:nvSpPr>
          <p:spPr>
            <a:xfrm>
              <a:off x="4328250" y="1008175"/>
              <a:ext cx="66750" cy="87025"/>
            </a:xfrm>
            <a:custGeom>
              <a:rect b="b" l="l" r="r" t="t"/>
              <a:pathLst>
                <a:path extrusionOk="0" h="3481" w="2670">
                  <a:moveTo>
                    <a:pt x="2469" y="220"/>
                  </a:moveTo>
                  <a:cubicBezTo>
                    <a:pt x="2503" y="220"/>
                    <a:pt x="2503" y="220"/>
                    <a:pt x="2503" y="254"/>
                  </a:cubicBezTo>
                  <a:cubicBezTo>
                    <a:pt x="2536" y="287"/>
                    <a:pt x="2536" y="354"/>
                    <a:pt x="2536" y="420"/>
                  </a:cubicBezTo>
                  <a:lnTo>
                    <a:pt x="2536" y="1588"/>
                  </a:lnTo>
                  <a:cubicBezTo>
                    <a:pt x="2536" y="1755"/>
                    <a:pt x="2469" y="1955"/>
                    <a:pt x="2369" y="2055"/>
                  </a:cubicBezTo>
                  <a:lnTo>
                    <a:pt x="268" y="3256"/>
                  </a:lnTo>
                  <a:cubicBezTo>
                    <a:pt x="251" y="3272"/>
                    <a:pt x="234" y="3281"/>
                    <a:pt x="218" y="3281"/>
                  </a:cubicBezTo>
                  <a:cubicBezTo>
                    <a:pt x="201" y="3281"/>
                    <a:pt x="184" y="3272"/>
                    <a:pt x="168" y="3256"/>
                  </a:cubicBezTo>
                  <a:cubicBezTo>
                    <a:pt x="168" y="3189"/>
                    <a:pt x="134" y="3122"/>
                    <a:pt x="134" y="3056"/>
                  </a:cubicBezTo>
                  <a:lnTo>
                    <a:pt x="134" y="1888"/>
                  </a:lnTo>
                  <a:cubicBezTo>
                    <a:pt x="134" y="1721"/>
                    <a:pt x="201" y="1554"/>
                    <a:pt x="335" y="1421"/>
                  </a:cubicBezTo>
                  <a:lnTo>
                    <a:pt x="2403" y="220"/>
                  </a:lnTo>
                  <a:close/>
                  <a:moveTo>
                    <a:pt x="2443" y="0"/>
                  </a:moveTo>
                  <a:cubicBezTo>
                    <a:pt x="2418" y="0"/>
                    <a:pt x="2394" y="8"/>
                    <a:pt x="2369" y="20"/>
                  </a:cubicBezTo>
                  <a:lnTo>
                    <a:pt x="268" y="1221"/>
                  </a:lnTo>
                  <a:cubicBezTo>
                    <a:pt x="101" y="1388"/>
                    <a:pt x="1" y="1621"/>
                    <a:pt x="34" y="1855"/>
                  </a:cubicBezTo>
                  <a:lnTo>
                    <a:pt x="34" y="3022"/>
                  </a:lnTo>
                  <a:cubicBezTo>
                    <a:pt x="34" y="3156"/>
                    <a:pt x="68" y="3289"/>
                    <a:pt x="134" y="3389"/>
                  </a:cubicBezTo>
                  <a:cubicBezTo>
                    <a:pt x="134" y="3423"/>
                    <a:pt x="168" y="3456"/>
                    <a:pt x="201" y="3456"/>
                  </a:cubicBezTo>
                  <a:cubicBezTo>
                    <a:pt x="218" y="3473"/>
                    <a:pt x="243" y="3481"/>
                    <a:pt x="268" y="3481"/>
                  </a:cubicBezTo>
                  <a:cubicBezTo>
                    <a:pt x="293" y="3481"/>
                    <a:pt x="318" y="3473"/>
                    <a:pt x="335" y="3456"/>
                  </a:cubicBezTo>
                  <a:lnTo>
                    <a:pt x="2403" y="2255"/>
                  </a:lnTo>
                  <a:cubicBezTo>
                    <a:pt x="2569" y="2088"/>
                    <a:pt x="2670" y="1888"/>
                    <a:pt x="2636" y="1655"/>
                  </a:cubicBezTo>
                  <a:lnTo>
                    <a:pt x="2636" y="487"/>
                  </a:lnTo>
                  <a:cubicBezTo>
                    <a:pt x="2670" y="320"/>
                    <a:pt x="2636" y="187"/>
                    <a:pt x="2569" y="87"/>
                  </a:cubicBezTo>
                  <a:cubicBezTo>
                    <a:pt x="2527" y="23"/>
                    <a:pt x="2485" y="0"/>
                    <a:pt x="24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9"/>
            <p:cNvSpPr/>
            <p:nvPr/>
          </p:nvSpPr>
          <p:spPr>
            <a:xfrm>
              <a:off x="4336600" y="1042850"/>
              <a:ext cx="10025" cy="40050"/>
            </a:xfrm>
            <a:custGeom>
              <a:rect b="b" l="l" r="r" t="t"/>
              <a:pathLst>
                <a:path extrusionOk="0" h="1602" w="401">
                  <a:moveTo>
                    <a:pt x="401" y="1"/>
                  </a:moveTo>
                  <a:lnTo>
                    <a:pt x="134" y="167"/>
                  </a:lnTo>
                  <a:cubicBezTo>
                    <a:pt x="34" y="234"/>
                    <a:pt x="1" y="368"/>
                    <a:pt x="1" y="501"/>
                  </a:cubicBezTo>
                  <a:lnTo>
                    <a:pt x="1" y="1535"/>
                  </a:lnTo>
                  <a:cubicBezTo>
                    <a:pt x="1" y="1568"/>
                    <a:pt x="34" y="1602"/>
                    <a:pt x="67" y="1602"/>
                  </a:cubicBezTo>
                  <a:lnTo>
                    <a:pt x="401" y="140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9"/>
            <p:cNvSpPr/>
            <p:nvPr/>
          </p:nvSpPr>
          <p:spPr>
            <a:xfrm>
              <a:off x="4349950" y="1035350"/>
              <a:ext cx="10025" cy="40050"/>
            </a:xfrm>
            <a:custGeom>
              <a:rect b="b" l="l" r="r" t="t"/>
              <a:pathLst>
                <a:path extrusionOk="0" h="1602" w="401">
                  <a:moveTo>
                    <a:pt x="401" y="0"/>
                  </a:moveTo>
                  <a:lnTo>
                    <a:pt x="0" y="234"/>
                  </a:lnTo>
                  <a:lnTo>
                    <a:pt x="0" y="1602"/>
                  </a:lnTo>
                  <a:lnTo>
                    <a:pt x="401" y="136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9"/>
            <p:cNvSpPr/>
            <p:nvPr/>
          </p:nvSpPr>
          <p:spPr>
            <a:xfrm>
              <a:off x="4364125" y="1027850"/>
              <a:ext cx="9200" cy="40050"/>
            </a:xfrm>
            <a:custGeom>
              <a:rect b="b" l="l" r="r" t="t"/>
              <a:pathLst>
                <a:path extrusionOk="0" h="1602" w="368">
                  <a:moveTo>
                    <a:pt x="367" y="0"/>
                  </a:moveTo>
                  <a:lnTo>
                    <a:pt x="0" y="200"/>
                  </a:lnTo>
                  <a:lnTo>
                    <a:pt x="0" y="1601"/>
                  </a:lnTo>
                  <a:lnTo>
                    <a:pt x="367" y="136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9"/>
            <p:cNvSpPr/>
            <p:nvPr/>
          </p:nvSpPr>
          <p:spPr>
            <a:xfrm>
              <a:off x="4377475" y="1020825"/>
              <a:ext cx="9175" cy="39575"/>
            </a:xfrm>
            <a:custGeom>
              <a:rect b="b" l="l" r="r" t="t"/>
              <a:pathLst>
                <a:path extrusionOk="0" h="1583" w="367">
                  <a:moveTo>
                    <a:pt x="329" y="1"/>
                  </a:moveTo>
                  <a:cubicBezTo>
                    <a:pt x="320" y="1"/>
                    <a:pt x="310" y="5"/>
                    <a:pt x="300" y="14"/>
                  </a:cubicBezTo>
                  <a:lnTo>
                    <a:pt x="0" y="181"/>
                  </a:lnTo>
                  <a:lnTo>
                    <a:pt x="0" y="1582"/>
                  </a:lnTo>
                  <a:lnTo>
                    <a:pt x="133" y="1482"/>
                  </a:lnTo>
                  <a:cubicBezTo>
                    <a:pt x="267" y="1382"/>
                    <a:pt x="367" y="1215"/>
                    <a:pt x="367" y="1048"/>
                  </a:cubicBezTo>
                  <a:lnTo>
                    <a:pt x="367" y="48"/>
                  </a:lnTo>
                  <a:cubicBezTo>
                    <a:pt x="367" y="24"/>
                    <a:pt x="350" y="1"/>
                    <a:pt x="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9"/>
            <p:cNvSpPr/>
            <p:nvPr/>
          </p:nvSpPr>
          <p:spPr>
            <a:xfrm>
              <a:off x="4394150" y="1018575"/>
              <a:ext cx="5025" cy="29300"/>
            </a:xfrm>
            <a:custGeom>
              <a:rect b="b" l="l" r="r" t="t"/>
              <a:pathLst>
                <a:path extrusionOk="0" h="1172" w="201">
                  <a:moveTo>
                    <a:pt x="110" y="0"/>
                  </a:moveTo>
                  <a:cubicBezTo>
                    <a:pt x="106" y="0"/>
                    <a:pt x="103" y="1"/>
                    <a:pt x="100" y="4"/>
                  </a:cubicBezTo>
                  <a:lnTo>
                    <a:pt x="0" y="71"/>
                  </a:lnTo>
                  <a:lnTo>
                    <a:pt x="0" y="1172"/>
                  </a:lnTo>
                  <a:lnTo>
                    <a:pt x="100" y="1105"/>
                  </a:lnTo>
                  <a:cubicBezTo>
                    <a:pt x="167" y="938"/>
                    <a:pt x="200" y="772"/>
                    <a:pt x="200" y="605"/>
                  </a:cubicBezTo>
                  <a:lnTo>
                    <a:pt x="200" y="371"/>
                  </a:lnTo>
                  <a:cubicBezTo>
                    <a:pt x="200" y="158"/>
                    <a:pt x="145" y="0"/>
                    <a:pt x="1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9"/>
            <p:cNvSpPr/>
            <p:nvPr/>
          </p:nvSpPr>
          <p:spPr>
            <a:xfrm>
              <a:off x="4249875" y="1062025"/>
              <a:ext cx="50900" cy="65925"/>
            </a:xfrm>
            <a:custGeom>
              <a:rect b="b" l="l" r="r" t="t"/>
              <a:pathLst>
                <a:path extrusionOk="0" h="2637" w="2036">
                  <a:moveTo>
                    <a:pt x="2035" y="1"/>
                  </a:moveTo>
                  <a:lnTo>
                    <a:pt x="0" y="1802"/>
                  </a:lnTo>
                  <a:lnTo>
                    <a:pt x="1101" y="1535"/>
                  </a:lnTo>
                  <a:lnTo>
                    <a:pt x="1401" y="26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9"/>
            <p:cNvSpPr/>
            <p:nvPr/>
          </p:nvSpPr>
          <p:spPr>
            <a:xfrm>
              <a:off x="3670300" y="1910350"/>
              <a:ext cx="44225" cy="102175"/>
            </a:xfrm>
            <a:custGeom>
              <a:rect b="b" l="l" r="r" t="t"/>
              <a:pathLst>
                <a:path extrusionOk="0" h="4087" w="1769">
                  <a:moveTo>
                    <a:pt x="1234" y="693"/>
                  </a:moveTo>
                  <a:cubicBezTo>
                    <a:pt x="1301" y="726"/>
                    <a:pt x="1334" y="826"/>
                    <a:pt x="1334" y="1026"/>
                  </a:cubicBezTo>
                  <a:cubicBezTo>
                    <a:pt x="1368" y="1160"/>
                    <a:pt x="1301" y="1327"/>
                    <a:pt x="1234" y="1460"/>
                  </a:cubicBezTo>
                  <a:cubicBezTo>
                    <a:pt x="1168" y="1593"/>
                    <a:pt x="1068" y="1660"/>
                    <a:pt x="934" y="1760"/>
                  </a:cubicBezTo>
                  <a:lnTo>
                    <a:pt x="467" y="2027"/>
                  </a:lnTo>
                  <a:lnTo>
                    <a:pt x="467" y="1060"/>
                  </a:lnTo>
                  <a:lnTo>
                    <a:pt x="934" y="759"/>
                  </a:lnTo>
                  <a:cubicBezTo>
                    <a:pt x="1034" y="693"/>
                    <a:pt x="1134" y="693"/>
                    <a:pt x="1234" y="693"/>
                  </a:cubicBezTo>
                  <a:close/>
                  <a:moveTo>
                    <a:pt x="1346" y="1"/>
                  </a:moveTo>
                  <a:cubicBezTo>
                    <a:pt x="1233" y="1"/>
                    <a:pt x="1096" y="45"/>
                    <a:pt x="934" y="126"/>
                  </a:cubicBezTo>
                  <a:lnTo>
                    <a:pt x="100" y="626"/>
                  </a:lnTo>
                  <a:cubicBezTo>
                    <a:pt x="67" y="659"/>
                    <a:pt x="34" y="693"/>
                    <a:pt x="34" y="726"/>
                  </a:cubicBezTo>
                  <a:cubicBezTo>
                    <a:pt x="0" y="759"/>
                    <a:pt x="0" y="793"/>
                    <a:pt x="0" y="826"/>
                  </a:cubicBezTo>
                  <a:lnTo>
                    <a:pt x="0" y="3995"/>
                  </a:lnTo>
                  <a:cubicBezTo>
                    <a:pt x="0" y="4028"/>
                    <a:pt x="0" y="4062"/>
                    <a:pt x="34" y="4062"/>
                  </a:cubicBezTo>
                  <a:cubicBezTo>
                    <a:pt x="34" y="4078"/>
                    <a:pt x="42" y="4087"/>
                    <a:pt x="54" y="4087"/>
                  </a:cubicBezTo>
                  <a:cubicBezTo>
                    <a:pt x="67" y="4087"/>
                    <a:pt x="84" y="4078"/>
                    <a:pt x="100" y="4062"/>
                  </a:cubicBezTo>
                  <a:lnTo>
                    <a:pt x="367" y="3928"/>
                  </a:lnTo>
                  <a:cubicBezTo>
                    <a:pt x="367" y="3895"/>
                    <a:pt x="400" y="3862"/>
                    <a:pt x="400" y="3862"/>
                  </a:cubicBezTo>
                  <a:cubicBezTo>
                    <a:pt x="434" y="3795"/>
                    <a:pt x="434" y="3762"/>
                    <a:pt x="434" y="3728"/>
                  </a:cubicBezTo>
                  <a:lnTo>
                    <a:pt x="434" y="2661"/>
                  </a:lnTo>
                  <a:lnTo>
                    <a:pt x="934" y="2361"/>
                  </a:lnTo>
                  <a:cubicBezTo>
                    <a:pt x="1201" y="2194"/>
                    <a:pt x="1401" y="1994"/>
                    <a:pt x="1535" y="1727"/>
                  </a:cubicBezTo>
                  <a:cubicBezTo>
                    <a:pt x="1701" y="1427"/>
                    <a:pt x="1768" y="1093"/>
                    <a:pt x="1768" y="759"/>
                  </a:cubicBezTo>
                  <a:cubicBezTo>
                    <a:pt x="1768" y="426"/>
                    <a:pt x="1701" y="192"/>
                    <a:pt x="1535" y="59"/>
                  </a:cubicBezTo>
                  <a:cubicBezTo>
                    <a:pt x="1482" y="19"/>
                    <a:pt x="1419" y="1"/>
                    <a:pt x="13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9"/>
            <p:cNvSpPr/>
            <p:nvPr/>
          </p:nvSpPr>
          <p:spPr>
            <a:xfrm>
              <a:off x="3714500" y="1883450"/>
              <a:ext cx="54225" cy="102600"/>
            </a:xfrm>
            <a:custGeom>
              <a:rect b="b" l="l" r="r" t="t"/>
              <a:pathLst>
                <a:path extrusionOk="0" h="4104" w="2169">
                  <a:moveTo>
                    <a:pt x="1101" y="868"/>
                  </a:moveTo>
                  <a:lnTo>
                    <a:pt x="1434" y="2069"/>
                  </a:lnTo>
                  <a:lnTo>
                    <a:pt x="734" y="2469"/>
                  </a:lnTo>
                  <a:lnTo>
                    <a:pt x="1101" y="868"/>
                  </a:lnTo>
                  <a:close/>
                  <a:moveTo>
                    <a:pt x="1268" y="1"/>
                  </a:moveTo>
                  <a:lnTo>
                    <a:pt x="901" y="201"/>
                  </a:lnTo>
                  <a:cubicBezTo>
                    <a:pt x="867" y="201"/>
                    <a:pt x="867" y="234"/>
                    <a:pt x="834" y="268"/>
                  </a:cubicBezTo>
                  <a:cubicBezTo>
                    <a:pt x="834" y="334"/>
                    <a:pt x="801" y="368"/>
                    <a:pt x="801" y="434"/>
                  </a:cubicBezTo>
                  <a:lnTo>
                    <a:pt x="0" y="4004"/>
                  </a:lnTo>
                  <a:lnTo>
                    <a:pt x="0" y="4037"/>
                  </a:lnTo>
                  <a:cubicBezTo>
                    <a:pt x="0" y="4037"/>
                    <a:pt x="33" y="4070"/>
                    <a:pt x="33" y="4104"/>
                  </a:cubicBezTo>
                  <a:lnTo>
                    <a:pt x="100" y="4104"/>
                  </a:lnTo>
                  <a:lnTo>
                    <a:pt x="334" y="3970"/>
                  </a:lnTo>
                  <a:cubicBezTo>
                    <a:pt x="367" y="3937"/>
                    <a:pt x="400" y="3904"/>
                    <a:pt x="434" y="3870"/>
                  </a:cubicBezTo>
                  <a:cubicBezTo>
                    <a:pt x="434" y="3837"/>
                    <a:pt x="434" y="3804"/>
                    <a:pt x="467" y="3770"/>
                  </a:cubicBezTo>
                  <a:lnTo>
                    <a:pt x="601" y="3170"/>
                  </a:lnTo>
                  <a:lnTo>
                    <a:pt x="1601" y="2569"/>
                  </a:lnTo>
                  <a:lnTo>
                    <a:pt x="1735" y="3036"/>
                  </a:lnTo>
                  <a:cubicBezTo>
                    <a:pt x="1735" y="3070"/>
                    <a:pt x="1768" y="3103"/>
                    <a:pt x="1768" y="3103"/>
                  </a:cubicBezTo>
                  <a:cubicBezTo>
                    <a:pt x="1785" y="3120"/>
                    <a:pt x="1793" y="3128"/>
                    <a:pt x="1806" y="3128"/>
                  </a:cubicBezTo>
                  <a:cubicBezTo>
                    <a:pt x="1818" y="3128"/>
                    <a:pt x="1835" y="3120"/>
                    <a:pt x="1868" y="3103"/>
                  </a:cubicBezTo>
                  <a:lnTo>
                    <a:pt x="2102" y="2970"/>
                  </a:lnTo>
                  <a:cubicBezTo>
                    <a:pt x="2102" y="2970"/>
                    <a:pt x="2135" y="2936"/>
                    <a:pt x="2135" y="2903"/>
                  </a:cubicBezTo>
                  <a:cubicBezTo>
                    <a:pt x="2168" y="2870"/>
                    <a:pt x="2168" y="2836"/>
                    <a:pt x="2168" y="2803"/>
                  </a:cubicBezTo>
                  <a:cubicBezTo>
                    <a:pt x="2168" y="2769"/>
                    <a:pt x="2168" y="2769"/>
                    <a:pt x="2168" y="2769"/>
                  </a:cubicBezTo>
                  <a:lnTo>
                    <a:pt x="1401" y="101"/>
                  </a:lnTo>
                  <a:cubicBezTo>
                    <a:pt x="1368" y="67"/>
                    <a:pt x="1368" y="34"/>
                    <a:pt x="1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9"/>
            <p:cNvSpPr/>
            <p:nvPr/>
          </p:nvSpPr>
          <p:spPr>
            <a:xfrm>
              <a:off x="3766200" y="1845100"/>
              <a:ext cx="49225" cy="100725"/>
            </a:xfrm>
            <a:custGeom>
              <a:rect b="b" l="l" r="r" t="t"/>
              <a:pathLst>
                <a:path extrusionOk="0" h="4029" w="1969">
                  <a:moveTo>
                    <a:pt x="1868" y="0"/>
                  </a:moveTo>
                  <a:lnTo>
                    <a:pt x="1635" y="167"/>
                  </a:lnTo>
                  <a:cubicBezTo>
                    <a:pt x="1601" y="167"/>
                    <a:pt x="1568" y="200"/>
                    <a:pt x="1535" y="267"/>
                  </a:cubicBezTo>
                  <a:cubicBezTo>
                    <a:pt x="1501" y="301"/>
                    <a:pt x="1501" y="334"/>
                    <a:pt x="1501" y="367"/>
                  </a:cubicBezTo>
                  <a:lnTo>
                    <a:pt x="1001" y="2035"/>
                  </a:lnTo>
                  <a:lnTo>
                    <a:pt x="467" y="934"/>
                  </a:lnTo>
                  <a:cubicBezTo>
                    <a:pt x="467" y="901"/>
                    <a:pt x="467" y="901"/>
                    <a:pt x="434" y="868"/>
                  </a:cubicBezTo>
                  <a:cubicBezTo>
                    <a:pt x="423" y="857"/>
                    <a:pt x="412" y="853"/>
                    <a:pt x="401" y="853"/>
                  </a:cubicBezTo>
                  <a:cubicBezTo>
                    <a:pt x="378" y="853"/>
                    <a:pt x="356" y="868"/>
                    <a:pt x="334" y="868"/>
                  </a:cubicBezTo>
                  <a:lnTo>
                    <a:pt x="100" y="1034"/>
                  </a:lnTo>
                  <a:cubicBezTo>
                    <a:pt x="67" y="1034"/>
                    <a:pt x="34" y="1068"/>
                    <a:pt x="34" y="1101"/>
                  </a:cubicBezTo>
                  <a:cubicBezTo>
                    <a:pt x="34" y="1134"/>
                    <a:pt x="0" y="1168"/>
                    <a:pt x="0" y="1201"/>
                  </a:cubicBezTo>
                  <a:cubicBezTo>
                    <a:pt x="0" y="1201"/>
                    <a:pt x="0" y="1235"/>
                    <a:pt x="0" y="1235"/>
                  </a:cubicBezTo>
                  <a:lnTo>
                    <a:pt x="767" y="2869"/>
                  </a:lnTo>
                  <a:lnTo>
                    <a:pt x="767" y="3937"/>
                  </a:lnTo>
                  <a:cubicBezTo>
                    <a:pt x="767" y="3970"/>
                    <a:pt x="767" y="4003"/>
                    <a:pt x="801" y="4003"/>
                  </a:cubicBezTo>
                  <a:cubicBezTo>
                    <a:pt x="801" y="4020"/>
                    <a:pt x="809" y="4028"/>
                    <a:pt x="822" y="4028"/>
                  </a:cubicBezTo>
                  <a:cubicBezTo>
                    <a:pt x="834" y="4028"/>
                    <a:pt x="851" y="4020"/>
                    <a:pt x="868" y="4003"/>
                  </a:cubicBezTo>
                  <a:lnTo>
                    <a:pt x="1101" y="3870"/>
                  </a:lnTo>
                  <a:cubicBezTo>
                    <a:pt x="1134" y="3836"/>
                    <a:pt x="1168" y="3836"/>
                    <a:pt x="1168" y="3803"/>
                  </a:cubicBezTo>
                  <a:cubicBezTo>
                    <a:pt x="1168" y="3770"/>
                    <a:pt x="1201" y="3736"/>
                    <a:pt x="1201" y="3703"/>
                  </a:cubicBezTo>
                  <a:lnTo>
                    <a:pt x="1201" y="2636"/>
                  </a:lnTo>
                  <a:lnTo>
                    <a:pt x="1968" y="134"/>
                  </a:lnTo>
                  <a:cubicBezTo>
                    <a:pt x="1968" y="100"/>
                    <a:pt x="1968" y="100"/>
                    <a:pt x="1968" y="67"/>
                  </a:cubicBezTo>
                  <a:cubicBezTo>
                    <a:pt x="1968" y="67"/>
                    <a:pt x="1935" y="34"/>
                    <a:pt x="1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9"/>
            <p:cNvSpPr/>
            <p:nvPr/>
          </p:nvSpPr>
          <p:spPr>
            <a:xfrm>
              <a:off x="3823725" y="1809450"/>
              <a:ext cx="52575" cy="114675"/>
            </a:xfrm>
            <a:custGeom>
              <a:rect b="b" l="l" r="r" t="t"/>
              <a:pathLst>
                <a:path extrusionOk="0" h="4587" w="2103">
                  <a:moveTo>
                    <a:pt x="2036" y="0"/>
                  </a:moveTo>
                  <a:cubicBezTo>
                    <a:pt x="2027" y="0"/>
                    <a:pt x="2019" y="9"/>
                    <a:pt x="2002" y="25"/>
                  </a:cubicBezTo>
                  <a:lnTo>
                    <a:pt x="1802" y="159"/>
                  </a:lnTo>
                  <a:cubicBezTo>
                    <a:pt x="1735" y="159"/>
                    <a:pt x="1702" y="225"/>
                    <a:pt x="1702" y="259"/>
                  </a:cubicBezTo>
                  <a:lnTo>
                    <a:pt x="1635" y="359"/>
                  </a:lnTo>
                  <a:lnTo>
                    <a:pt x="1035" y="2327"/>
                  </a:lnTo>
                  <a:lnTo>
                    <a:pt x="435" y="1059"/>
                  </a:lnTo>
                  <a:lnTo>
                    <a:pt x="401" y="993"/>
                  </a:lnTo>
                  <a:lnTo>
                    <a:pt x="301" y="993"/>
                  </a:lnTo>
                  <a:lnTo>
                    <a:pt x="101" y="1126"/>
                  </a:lnTo>
                  <a:cubicBezTo>
                    <a:pt x="68" y="1159"/>
                    <a:pt x="34" y="1193"/>
                    <a:pt x="34" y="1193"/>
                  </a:cubicBezTo>
                  <a:cubicBezTo>
                    <a:pt x="1" y="1226"/>
                    <a:pt x="1" y="1293"/>
                    <a:pt x="1" y="1326"/>
                  </a:cubicBezTo>
                  <a:lnTo>
                    <a:pt x="1" y="4495"/>
                  </a:lnTo>
                  <a:cubicBezTo>
                    <a:pt x="1" y="4529"/>
                    <a:pt x="1" y="4529"/>
                    <a:pt x="34" y="4562"/>
                  </a:cubicBezTo>
                  <a:cubicBezTo>
                    <a:pt x="34" y="4579"/>
                    <a:pt x="43" y="4587"/>
                    <a:pt x="55" y="4587"/>
                  </a:cubicBezTo>
                  <a:cubicBezTo>
                    <a:pt x="68" y="4587"/>
                    <a:pt x="84" y="4579"/>
                    <a:pt x="101" y="4562"/>
                  </a:cubicBezTo>
                  <a:lnTo>
                    <a:pt x="334" y="4428"/>
                  </a:lnTo>
                  <a:cubicBezTo>
                    <a:pt x="368" y="4395"/>
                    <a:pt x="401" y="4362"/>
                    <a:pt x="401" y="4362"/>
                  </a:cubicBezTo>
                  <a:cubicBezTo>
                    <a:pt x="401" y="4295"/>
                    <a:pt x="435" y="4262"/>
                    <a:pt x="435" y="4228"/>
                  </a:cubicBezTo>
                  <a:lnTo>
                    <a:pt x="435" y="2327"/>
                  </a:lnTo>
                  <a:lnTo>
                    <a:pt x="835" y="3194"/>
                  </a:lnTo>
                  <a:cubicBezTo>
                    <a:pt x="868" y="3194"/>
                    <a:pt x="868" y="3228"/>
                    <a:pt x="902" y="3228"/>
                  </a:cubicBezTo>
                  <a:cubicBezTo>
                    <a:pt x="902" y="3244"/>
                    <a:pt x="910" y="3253"/>
                    <a:pt x="922" y="3253"/>
                  </a:cubicBezTo>
                  <a:cubicBezTo>
                    <a:pt x="935" y="3253"/>
                    <a:pt x="952" y="3244"/>
                    <a:pt x="968" y="3228"/>
                  </a:cubicBezTo>
                  <a:lnTo>
                    <a:pt x="1135" y="3128"/>
                  </a:lnTo>
                  <a:cubicBezTo>
                    <a:pt x="1168" y="3128"/>
                    <a:pt x="1168" y="3094"/>
                    <a:pt x="1202" y="3061"/>
                  </a:cubicBezTo>
                  <a:cubicBezTo>
                    <a:pt x="1235" y="3027"/>
                    <a:pt x="1235" y="2994"/>
                    <a:pt x="1235" y="2961"/>
                  </a:cubicBezTo>
                  <a:lnTo>
                    <a:pt x="1669" y="1593"/>
                  </a:lnTo>
                  <a:lnTo>
                    <a:pt x="1669" y="3528"/>
                  </a:lnTo>
                  <a:cubicBezTo>
                    <a:pt x="1669" y="3561"/>
                    <a:pt x="1669" y="3595"/>
                    <a:pt x="1702" y="3595"/>
                  </a:cubicBezTo>
                  <a:cubicBezTo>
                    <a:pt x="1702" y="3611"/>
                    <a:pt x="1710" y="3620"/>
                    <a:pt x="1719" y="3620"/>
                  </a:cubicBezTo>
                  <a:cubicBezTo>
                    <a:pt x="1727" y="3620"/>
                    <a:pt x="1735" y="3611"/>
                    <a:pt x="1735" y="3595"/>
                  </a:cubicBezTo>
                  <a:lnTo>
                    <a:pt x="2002" y="3461"/>
                  </a:lnTo>
                  <a:cubicBezTo>
                    <a:pt x="2036" y="3428"/>
                    <a:pt x="2069" y="3394"/>
                    <a:pt x="2069" y="3394"/>
                  </a:cubicBezTo>
                  <a:cubicBezTo>
                    <a:pt x="2069" y="3361"/>
                    <a:pt x="2102" y="3294"/>
                    <a:pt x="2102" y="3261"/>
                  </a:cubicBezTo>
                  <a:lnTo>
                    <a:pt x="2102" y="92"/>
                  </a:lnTo>
                  <a:cubicBezTo>
                    <a:pt x="2102" y="59"/>
                    <a:pt x="2069" y="59"/>
                    <a:pt x="2069" y="25"/>
                  </a:cubicBezTo>
                  <a:cubicBezTo>
                    <a:pt x="2052" y="9"/>
                    <a:pt x="2044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9"/>
            <p:cNvSpPr/>
            <p:nvPr/>
          </p:nvSpPr>
          <p:spPr>
            <a:xfrm>
              <a:off x="3888775" y="1780050"/>
              <a:ext cx="39225" cy="105925"/>
            </a:xfrm>
            <a:custGeom>
              <a:rect b="b" l="l" r="r" t="t"/>
              <a:pathLst>
                <a:path extrusionOk="0" h="4237" w="1569">
                  <a:moveTo>
                    <a:pt x="1468" y="0"/>
                  </a:moveTo>
                  <a:lnTo>
                    <a:pt x="101" y="801"/>
                  </a:lnTo>
                  <a:cubicBezTo>
                    <a:pt x="67" y="834"/>
                    <a:pt x="34" y="834"/>
                    <a:pt x="34" y="868"/>
                  </a:cubicBezTo>
                  <a:cubicBezTo>
                    <a:pt x="1" y="901"/>
                    <a:pt x="1" y="934"/>
                    <a:pt x="1" y="968"/>
                  </a:cubicBezTo>
                  <a:lnTo>
                    <a:pt x="1" y="4170"/>
                  </a:lnTo>
                  <a:cubicBezTo>
                    <a:pt x="1" y="4170"/>
                    <a:pt x="1" y="4203"/>
                    <a:pt x="34" y="4237"/>
                  </a:cubicBezTo>
                  <a:lnTo>
                    <a:pt x="101" y="4237"/>
                  </a:lnTo>
                  <a:lnTo>
                    <a:pt x="1502" y="3436"/>
                  </a:lnTo>
                  <a:cubicBezTo>
                    <a:pt x="1502" y="3403"/>
                    <a:pt x="1535" y="3370"/>
                    <a:pt x="1535" y="3336"/>
                  </a:cubicBezTo>
                  <a:cubicBezTo>
                    <a:pt x="1569" y="3303"/>
                    <a:pt x="1569" y="3269"/>
                    <a:pt x="1569" y="3236"/>
                  </a:cubicBezTo>
                  <a:lnTo>
                    <a:pt x="1569" y="2903"/>
                  </a:lnTo>
                  <a:cubicBezTo>
                    <a:pt x="1569" y="2869"/>
                    <a:pt x="1569" y="2836"/>
                    <a:pt x="1535" y="2802"/>
                  </a:cubicBezTo>
                  <a:lnTo>
                    <a:pt x="1502" y="2802"/>
                  </a:lnTo>
                  <a:lnTo>
                    <a:pt x="434" y="3436"/>
                  </a:lnTo>
                  <a:lnTo>
                    <a:pt x="434" y="2602"/>
                  </a:lnTo>
                  <a:lnTo>
                    <a:pt x="1402" y="2069"/>
                  </a:lnTo>
                  <a:cubicBezTo>
                    <a:pt x="1435" y="2035"/>
                    <a:pt x="1435" y="2035"/>
                    <a:pt x="1435" y="2002"/>
                  </a:cubicBezTo>
                  <a:cubicBezTo>
                    <a:pt x="1468" y="1969"/>
                    <a:pt x="1468" y="1935"/>
                    <a:pt x="1468" y="1868"/>
                  </a:cubicBezTo>
                  <a:lnTo>
                    <a:pt x="1468" y="1535"/>
                  </a:lnTo>
                  <a:cubicBezTo>
                    <a:pt x="1468" y="1502"/>
                    <a:pt x="1468" y="1468"/>
                    <a:pt x="1435" y="1468"/>
                  </a:cubicBezTo>
                  <a:cubicBezTo>
                    <a:pt x="1435" y="1452"/>
                    <a:pt x="1427" y="1443"/>
                    <a:pt x="1418" y="1443"/>
                  </a:cubicBezTo>
                  <a:cubicBezTo>
                    <a:pt x="1410" y="1443"/>
                    <a:pt x="1402" y="1452"/>
                    <a:pt x="1402" y="1468"/>
                  </a:cubicBezTo>
                  <a:lnTo>
                    <a:pt x="434" y="2002"/>
                  </a:lnTo>
                  <a:lnTo>
                    <a:pt x="434" y="1235"/>
                  </a:lnTo>
                  <a:lnTo>
                    <a:pt x="1468" y="634"/>
                  </a:lnTo>
                  <a:cubicBezTo>
                    <a:pt x="1502" y="601"/>
                    <a:pt x="1502" y="601"/>
                    <a:pt x="1535" y="568"/>
                  </a:cubicBezTo>
                  <a:cubicBezTo>
                    <a:pt x="1535" y="534"/>
                    <a:pt x="1535" y="501"/>
                    <a:pt x="1535" y="467"/>
                  </a:cubicBezTo>
                  <a:lnTo>
                    <a:pt x="1535" y="67"/>
                  </a:lnTo>
                  <a:cubicBezTo>
                    <a:pt x="1535" y="67"/>
                    <a:pt x="1535" y="34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9"/>
            <p:cNvSpPr/>
            <p:nvPr/>
          </p:nvSpPr>
          <p:spPr>
            <a:xfrm>
              <a:off x="3937975" y="1748350"/>
              <a:ext cx="44225" cy="109275"/>
            </a:xfrm>
            <a:custGeom>
              <a:rect b="b" l="l" r="r" t="t"/>
              <a:pathLst>
                <a:path extrusionOk="0" h="4371" w="1769">
                  <a:moveTo>
                    <a:pt x="1702" y="1"/>
                  </a:moveTo>
                  <a:lnTo>
                    <a:pt x="1435" y="168"/>
                  </a:lnTo>
                  <a:cubicBezTo>
                    <a:pt x="1402" y="168"/>
                    <a:pt x="1368" y="201"/>
                    <a:pt x="1368" y="234"/>
                  </a:cubicBezTo>
                  <a:cubicBezTo>
                    <a:pt x="1368" y="268"/>
                    <a:pt x="1335" y="301"/>
                    <a:pt x="1335" y="334"/>
                  </a:cubicBezTo>
                  <a:lnTo>
                    <a:pt x="1335" y="2369"/>
                  </a:lnTo>
                  <a:lnTo>
                    <a:pt x="468" y="835"/>
                  </a:lnTo>
                  <a:lnTo>
                    <a:pt x="401" y="801"/>
                  </a:lnTo>
                  <a:cubicBezTo>
                    <a:pt x="401" y="785"/>
                    <a:pt x="393" y="776"/>
                    <a:pt x="380" y="776"/>
                  </a:cubicBezTo>
                  <a:cubicBezTo>
                    <a:pt x="368" y="776"/>
                    <a:pt x="351" y="785"/>
                    <a:pt x="334" y="801"/>
                  </a:cubicBezTo>
                  <a:lnTo>
                    <a:pt x="101" y="935"/>
                  </a:lnTo>
                  <a:cubicBezTo>
                    <a:pt x="68" y="935"/>
                    <a:pt x="68" y="968"/>
                    <a:pt x="34" y="1002"/>
                  </a:cubicBezTo>
                  <a:cubicBezTo>
                    <a:pt x="34" y="1035"/>
                    <a:pt x="1" y="1068"/>
                    <a:pt x="34" y="1102"/>
                  </a:cubicBezTo>
                  <a:lnTo>
                    <a:pt x="34" y="4271"/>
                  </a:lnTo>
                  <a:cubicBezTo>
                    <a:pt x="1" y="4304"/>
                    <a:pt x="34" y="4337"/>
                    <a:pt x="34" y="4371"/>
                  </a:cubicBezTo>
                  <a:lnTo>
                    <a:pt x="101" y="4371"/>
                  </a:lnTo>
                  <a:lnTo>
                    <a:pt x="368" y="4204"/>
                  </a:lnTo>
                  <a:cubicBezTo>
                    <a:pt x="401" y="4204"/>
                    <a:pt x="401" y="4171"/>
                    <a:pt x="434" y="4137"/>
                  </a:cubicBezTo>
                  <a:cubicBezTo>
                    <a:pt x="434" y="4104"/>
                    <a:pt x="434" y="4070"/>
                    <a:pt x="434" y="4037"/>
                  </a:cubicBezTo>
                  <a:lnTo>
                    <a:pt x="434" y="2002"/>
                  </a:lnTo>
                  <a:lnTo>
                    <a:pt x="1335" y="3537"/>
                  </a:lnTo>
                  <a:cubicBezTo>
                    <a:pt x="1368" y="3537"/>
                    <a:pt x="1368" y="3570"/>
                    <a:pt x="1402" y="3570"/>
                  </a:cubicBezTo>
                  <a:cubicBezTo>
                    <a:pt x="1402" y="3587"/>
                    <a:pt x="1410" y="3595"/>
                    <a:pt x="1423" y="3595"/>
                  </a:cubicBezTo>
                  <a:cubicBezTo>
                    <a:pt x="1435" y="3595"/>
                    <a:pt x="1452" y="3587"/>
                    <a:pt x="1469" y="3570"/>
                  </a:cubicBezTo>
                  <a:lnTo>
                    <a:pt x="1702" y="3437"/>
                  </a:lnTo>
                  <a:cubicBezTo>
                    <a:pt x="1702" y="3437"/>
                    <a:pt x="1735" y="3403"/>
                    <a:pt x="1735" y="3370"/>
                  </a:cubicBezTo>
                  <a:cubicBezTo>
                    <a:pt x="1769" y="3337"/>
                    <a:pt x="1769" y="3303"/>
                    <a:pt x="1769" y="3270"/>
                  </a:cubicBezTo>
                  <a:lnTo>
                    <a:pt x="1769" y="101"/>
                  </a:lnTo>
                  <a:cubicBezTo>
                    <a:pt x="1769" y="68"/>
                    <a:pt x="1769" y="34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9"/>
            <p:cNvSpPr/>
            <p:nvPr/>
          </p:nvSpPr>
          <p:spPr>
            <a:xfrm>
              <a:off x="3990525" y="1718350"/>
              <a:ext cx="44225" cy="99050"/>
            </a:xfrm>
            <a:custGeom>
              <a:rect b="b" l="l" r="r" t="t"/>
              <a:pathLst>
                <a:path extrusionOk="0" h="3962" w="1769">
                  <a:moveTo>
                    <a:pt x="1668" y="0"/>
                  </a:moveTo>
                  <a:lnTo>
                    <a:pt x="100" y="901"/>
                  </a:lnTo>
                  <a:cubicBezTo>
                    <a:pt x="67" y="934"/>
                    <a:pt x="34" y="934"/>
                    <a:pt x="34" y="967"/>
                  </a:cubicBezTo>
                  <a:cubicBezTo>
                    <a:pt x="34" y="1001"/>
                    <a:pt x="0" y="1067"/>
                    <a:pt x="0" y="1101"/>
                  </a:cubicBezTo>
                  <a:lnTo>
                    <a:pt x="0" y="1434"/>
                  </a:lnTo>
                  <a:cubicBezTo>
                    <a:pt x="0" y="1468"/>
                    <a:pt x="0" y="1501"/>
                    <a:pt x="34" y="1501"/>
                  </a:cubicBezTo>
                  <a:cubicBezTo>
                    <a:pt x="50" y="1518"/>
                    <a:pt x="59" y="1526"/>
                    <a:pt x="67" y="1526"/>
                  </a:cubicBezTo>
                  <a:cubicBezTo>
                    <a:pt x="75" y="1526"/>
                    <a:pt x="84" y="1518"/>
                    <a:pt x="100" y="1501"/>
                  </a:cubicBezTo>
                  <a:lnTo>
                    <a:pt x="667" y="1168"/>
                  </a:lnTo>
                  <a:lnTo>
                    <a:pt x="667" y="3869"/>
                  </a:lnTo>
                  <a:cubicBezTo>
                    <a:pt x="667" y="3903"/>
                    <a:pt x="667" y="3936"/>
                    <a:pt x="701" y="3936"/>
                  </a:cubicBezTo>
                  <a:cubicBezTo>
                    <a:pt x="701" y="3953"/>
                    <a:pt x="709" y="3961"/>
                    <a:pt x="722" y="3961"/>
                  </a:cubicBezTo>
                  <a:cubicBezTo>
                    <a:pt x="734" y="3961"/>
                    <a:pt x="751" y="3953"/>
                    <a:pt x="768" y="3936"/>
                  </a:cubicBezTo>
                  <a:lnTo>
                    <a:pt x="1001" y="3803"/>
                  </a:lnTo>
                  <a:cubicBezTo>
                    <a:pt x="1034" y="3803"/>
                    <a:pt x="1068" y="3769"/>
                    <a:pt x="1068" y="3736"/>
                  </a:cubicBezTo>
                  <a:cubicBezTo>
                    <a:pt x="1101" y="3703"/>
                    <a:pt x="1101" y="3669"/>
                    <a:pt x="1101" y="3636"/>
                  </a:cubicBezTo>
                  <a:lnTo>
                    <a:pt x="1101" y="934"/>
                  </a:lnTo>
                  <a:lnTo>
                    <a:pt x="1668" y="600"/>
                  </a:lnTo>
                  <a:cubicBezTo>
                    <a:pt x="1702" y="567"/>
                    <a:pt x="1735" y="567"/>
                    <a:pt x="1735" y="534"/>
                  </a:cubicBezTo>
                  <a:cubicBezTo>
                    <a:pt x="1735" y="500"/>
                    <a:pt x="1768" y="467"/>
                    <a:pt x="1768" y="434"/>
                  </a:cubicBezTo>
                  <a:lnTo>
                    <a:pt x="1768" y="67"/>
                  </a:lnTo>
                  <a:cubicBezTo>
                    <a:pt x="1768" y="67"/>
                    <a:pt x="1768" y="33"/>
                    <a:pt x="17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9"/>
            <p:cNvSpPr/>
            <p:nvPr/>
          </p:nvSpPr>
          <p:spPr>
            <a:xfrm>
              <a:off x="4038900" y="1697150"/>
              <a:ext cx="45875" cy="94600"/>
            </a:xfrm>
            <a:custGeom>
              <a:rect b="b" l="l" r="r" t="t"/>
              <a:pathLst>
                <a:path extrusionOk="0" h="3784" w="1835">
                  <a:moveTo>
                    <a:pt x="1367" y="0"/>
                  </a:moveTo>
                  <a:cubicBezTo>
                    <a:pt x="1343" y="0"/>
                    <a:pt x="1321" y="4"/>
                    <a:pt x="1301" y="14"/>
                  </a:cubicBezTo>
                  <a:cubicBezTo>
                    <a:pt x="1168" y="14"/>
                    <a:pt x="1034" y="47"/>
                    <a:pt x="901" y="114"/>
                  </a:cubicBezTo>
                  <a:cubicBezTo>
                    <a:pt x="767" y="181"/>
                    <a:pt x="667" y="281"/>
                    <a:pt x="567" y="381"/>
                  </a:cubicBezTo>
                  <a:cubicBezTo>
                    <a:pt x="467" y="481"/>
                    <a:pt x="367" y="615"/>
                    <a:pt x="300" y="748"/>
                  </a:cubicBezTo>
                  <a:cubicBezTo>
                    <a:pt x="234" y="881"/>
                    <a:pt x="167" y="1015"/>
                    <a:pt x="100" y="1182"/>
                  </a:cubicBezTo>
                  <a:cubicBezTo>
                    <a:pt x="67" y="1315"/>
                    <a:pt x="67" y="1448"/>
                    <a:pt x="67" y="1615"/>
                  </a:cubicBezTo>
                  <a:cubicBezTo>
                    <a:pt x="67" y="1715"/>
                    <a:pt x="67" y="1849"/>
                    <a:pt x="100" y="1982"/>
                  </a:cubicBezTo>
                  <a:cubicBezTo>
                    <a:pt x="100" y="2049"/>
                    <a:pt x="167" y="2116"/>
                    <a:pt x="200" y="2182"/>
                  </a:cubicBezTo>
                  <a:cubicBezTo>
                    <a:pt x="267" y="2216"/>
                    <a:pt x="334" y="2249"/>
                    <a:pt x="400" y="2249"/>
                  </a:cubicBezTo>
                  <a:cubicBezTo>
                    <a:pt x="450" y="2266"/>
                    <a:pt x="500" y="2274"/>
                    <a:pt x="550" y="2274"/>
                  </a:cubicBezTo>
                  <a:cubicBezTo>
                    <a:pt x="600" y="2274"/>
                    <a:pt x="651" y="2266"/>
                    <a:pt x="701" y="2249"/>
                  </a:cubicBezTo>
                  <a:cubicBezTo>
                    <a:pt x="801" y="2249"/>
                    <a:pt x="901" y="2216"/>
                    <a:pt x="1001" y="2182"/>
                  </a:cubicBezTo>
                  <a:cubicBezTo>
                    <a:pt x="1067" y="2182"/>
                    <a:pt x="1134" y="2149"/>
                    <a:pt x="1234" y="2149"/>
                  </a:cubicBezTo>
                  <a:cubicBezTo>
                    <a:pt x="1268" y="2149"/>
                    <a:pt x="1334" y="2182"/>
                    <a:pt x="1368" y="2182"/>
                  </a:cubicBezTo>
                  <a:cubicBezTo>
                    <a:pt x="1401" y="2249"/>
                    <a:pt x="1401" y="2282"/>
                    <a:pt x="1401" y="2349"/>
                  </a:cubicBezTo>
                  <a:cubicBezTo>
                    <a:pt x="1401" y="2416"/>
                    <a:pt x="1401" y="2483"/>
                    <a:pt x="1368" y="2549"/>
                  </a:cubicBezTo>
                  <a:cubicBezTo>
                    <a:pt x="1334" y="2616"/>
                    <a:pt x="1301" y="2683"/>
                    <a:pt x="1234" y="2749"/>
                  </a:cubicBezTo>
                  <a:cubicBezTo>
                    <a:pt x="1201" y="2816"/>
                    <a:pt x="1168" y="2883"/>
                    <a:pt x="1101" y="2916"/>
                  </a:cubicBezTo>
                  <a:cubicBezTo>
                    <a:pt x="1034" y="2950"/>
                    <a:pt x="967" y="3016"/>
                    <a:pt x="901" y="3050"/>
                  </a:cubicBezTo>
                  <a:cubicBezTo>
                    <a:pt x="834" y="3083"/>
                    <a:pt x="767" y="3116"/>
                    <a:pt x="701" y="3116"/>
                  </a:cubicBezTo>
                  <a:cubicBezTo>
                    <a:pt x="684" y="3133"/>
                    <a:pt x="659" y="3141"/>
                    <a:pt x="634" y="3141"/>
                  </a:cubicBezTo>
                  <a:cubicBezTo>
                    <a:pt x="609" y="3141"/>
                    <a:pt x="584" y="3133"/>
                    <a:pt x="567" y="3116"/>
                  </a:cubicBezTo>
                  <a:cubicBezTo>
                    <a:pt x="534" y="3116"/>
                    <a:pt x="500" y="3116"/>
                    <a:pt x="500" y="3083"/>
                  </a:cubicBezTo>
                  <a:cubicBezTo>
                    <a:pt x="467" y="3050"/>
                    <a:pt x="434" y="3016"/>
                    <a:pt x="434" y="2983"/>
                  </a:cubicBezTo>
                  <a:cubicBezTo>
                    <a:pt x="434" y="2950"/>
                    <a:pt x="400" y="2916"/>
                    <a:pt x="400" y="2916"/>
                  </a:cubicBezTo>
                  <a:cubicBezTo>
                    <a:pt x="367" y="2916"/>
                    <a:pt x="334" y="2916"/>
                    <a:pt x="300" y="2950"/>
                  </a:cubicBezTo>
                  <a:lnTo>
                    <a:pt x="100" y="3050"/>
                  </a:lnTo>
                  <a:cubicBezTo>
                    <a:pt x="67" y="3083"/>
                    <a:pt x="67" y="3116"/>
                    <a:pt x="33" y="3116"/>
                  </a:cubicBezTo>
                  <a:cubicBezTo>
                    <a:pt x="33" y="3150"/>
                    <a:pt x="0" y="3183"/>
                    <a:pt x="0" y="3250"/>
                  </a:cubicBezTo>
                  <a:cubicBezTo>
                    <a:pt x="0" y="3350"/>
                    <a:pt x="33" y="3483"/>
                    <a:pt x="100" y="3583"/>
                  </a:cubicBezTo>
                  <a:cubicBezTo>
                    <a:pt x="133" y="3650"/>
                    <a:pt x="200" y="3717"/>
                    <a:pt x="300" y="3783"/>
                  </a:cubicBezTo>
                  <a:lnTo>
                    <a:pt x="600" y="3783"/>
                  </a:lnTo>
                  <a:cubicBezTo>
                    <a:pt x="701" y="3750"/>
                    <a:pt x="834" y="3717"/>
                    <a:pt x="934" y="3650"/>
                  </a:cubicBezTo>
                  <a:cubicBezTo>
                    <a:pt x="1067" y="3550"/>
                    <a:pt x="1201" y="3450"/>
                    <a:pt x="1301" y="3350"/>
                  </a:cubicBezTo>
                  <a:cubicBezTo>
                    <a:pt x="1434" y="3216"/>
                    <a:pt x="1534" y="3083"/>
                    <a:pt x="1601" y="2950"/>
                  </a:cubicBezTo>
                  <a:cubicBezTo>
                    <a:pt x="1668" y="2816"/>
                    <a:pt x="1735" y="2683"/>
                    <a:pt x="1801" y="2549"/>
                  </a:cubicBezTo>
                  <a:cubicBezTo>
                    <a:pt x="1835" y="2382"/>
                    <a:pt x="1835" y="2249"/>
                    <a:pt x="1835" y="2082"/>
                  </a:cubicBezTo>
                  <a:cubicBezTo>
                    <a:pt x="1835" y="1982"/>
                    <a:pt x="1835" y="1849"/>
                    <a:pt x="1801" y="1749"/>
                  </a:cubicBezTo>
                  <a:cubicBezTo>
                    <a:pt x="1768" y="1682"/>
                    <a:pt x="1735" y="1615"/>
                    <a:pt x="1668" y="1549"/>
                  </a:cubicBezTo>
                  <a:cubicBezTo>
                    <a:pt x="1601" y="1515"/>
                    <a:pt x="1534" y="1482"/>
                    <a:pt x="1434" y="1482"/>
                  </a:cubicBezTo>
                  <a:cubicBezTo>
                    <a:pt x="1334" y="1482"/>
                    <a:pt x="1234" y="1482"/>
                    <a:pt x="1134" y="1515"/>
                  </a:cubicBezTo>
                  <a:lnTo>
                    <a:pt x="834" y="1582"/>
                  </a:lnTo>
                  <a:lnTo>
                    <a:pt x="634" y="1582"/>
                  </a:lnTo>
                  <a:cubicBezTo>
                    <a:pt x="600" y="1582"/>
                    <a:pt x="567" y="1549"/>
                    <a:pt x="534" y="1515"/>
                  </a:cubicBezTo>
                  <a:cubicBezTo>
                    <a:pt x="500" y="1482"/>
                    <a:pt x="500" y="1415"/>
                    <a:pt x="500" y="1348"/>
                  </a:cubicBezTo>
                  <a:cubicBezTo>
                    <a:pt x="500" y="1282"/>
                    <a:pt x="500" y="1215"/>
                    <a:pt x="534" y="1182"/>
                  </a:cubicBezTo>
                  <a:cubicBezTo>
                    <a:pt x="567" y="1115"/>
                    <a:pt x="600" y="1048"/>
                    <a:pt x="634" y="981"/>
                  </a:cubicBezTo>
                  <a:cubicBezTo>
                    <a:pt x="667" y="948"/>
                    <a:pt x="701" y="881"/>
                    <a:pt x="767" y="848"/>
                  </a:cubicBezTo>
                  <a:cubicBezTo>
                    <a:pt x="801" y="781"/>
                    <a:pt x="867" y="748"/>
                    <a:pt x="901" y="715"/>
                  </a:cubicBezTo>
                  <a:cubicBezTo>
                    <a:pt x="974" y="666"/>
                    <a:pt x="1047" y="635"/>
                    <a:pt x="1120" y="635"/>
                  </a:cubicBezTo>
                  <a:cubicBezTo>
                    <a:pt x="1147" y="635"/>
                    <a:pt x="1174" y="639"/>
                    <a:pt x="1201" y="648"/>
                  </a:cubicBezTo>
                  <a:cubicBezTo>
                    <a:pt x="1268" y="681"/>
                    <a:pt x="1301" y="715"/>
                    <a:pt x="1334" y="781"/>
                  </a:cubicBezTo>
                  <a:cubicBezTo>
                    <a:pt x="1368" y="815"/>
                    <a:pt x="1368" y="815"/>
                    <a:pt x="1401" y="848"/>
                  </a:cubicBezTo>
                  <a:lnTo>
                    <a:pt x="1468" y="848"/>
                  </a:lnTo>
                  <a:lnTo>
                    <a:pt x="1701" y="715"/>
                  </a:lnTo>
                  <a:cubicBezTo>
                    <a:pt x="1735" y="681"/>
                    <a:pt x="1735" y="681"/>
                    <a:pt x="1768" y="648"/>
                  </a:cubicBezTo>
                  <a:cubicBezTo>
                    <a:pt x="1768" y="615"/>
                    <a:pt x="1801" y="548"/>
                    <a:pt x="1768" y="514"/>
                  </a:cubicBezTo>
                  <a:cubicBezTo>
                    <a:pt x="1768" y="448"/>
                    <a:pt x="1768" y="348"/>
                    <a:pt x="1735" y="248"/>
                  </a:cubicBezTo>
                  <a:cubicBezTo>
                    <a:pt x="1701" y="181"/>
                    <a:pt x="1635" y="114"/>
                    <a:pt x="1568" y="47"/>
                  </a:cubicBezTo>
                  <a:cubicBezTo>
                    <a:pt x="1497" y="24"/>
                    <a:pt x="1426" y="0"/>
                    <a:pt x="1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9"/>
            <p:cNvSpPr/>
            <p:nvPr/>
          </p:nvSpPr>
          <p:spPr>
            <a:xfrm>
              <a:off x="3345900" y="1766700"/>
              <a:ext cx="17525" cy="41725"/>
            </a:xfrm>
            <a:custGeom>
              <a:rect b="b" l="l" r="r" t="t"/>
              <a:pathLst>
                <a:path extrusionOk="0" h="1669" w="701">
                  <a:moveTo>
                    <a:pt x="667" y="1"/>
                  </a:moveTo>
                  <a:lnTo>
                    <a:pt x="34" y="1035"/>
                  </a:lnTo>
                  <a:cubicBezTo>
                    <a:pt x="34" y="1035"/>
                    <a:pt x="0" y="1068"/>
                    <a:pt x="0" y="1102"/>
                  </a:cubicBezTo>
                  <a:cubicBezTo>
                    <a:pt x="0" y="1135"/>
                    <a:pt x="0" y="1168"/>
                    <a:pt x="0" y="1168"/>
                  </a:cubicBezTo>
                  <a:lnTo>
                    <a:pt x="0" y="1302"/>
                  </a:lnTo>
                  <a:cubicBezTo>
                    <a:pt x="0" y="1302"/>
                    <a:pt x="0" y="1335"/>
                    <a:pt x="0" y="1335"/>
                  </a:cubicBezTo>
                  <a:cubicBezTo>
                    <a:pt x="0" y="1368"/>
                    <a:pt x="34" y="1368"/>
                    <a:pt x="34" y="1368"/>
                  </a:cubicBezTo>
                  <a:lnTo>
                    <a:pt x="667" y="1669"/>
                  </a:lnTo>
                  <a:cubicBezTo>
                    <a:pt x="667" y="1669"/>
                    <a:pt x="701" y="1635"/>
                    <a:pt x="701" y="1635"/>
                  </a:cubicBezTo>
                  <a:cubicBezTo>
                    <a:pt x="701" y="1602"/>
                    <a:pt x="701" y="1602"/>
                    <a:pt x="701" y="1569"/>
                  </a:cubicBezTo>
                  <a:lnTo>
                    <a:pt x="701" y="1435"/>
                  </a:lnTo>
                  <a:cubicBezTo>
                    <a:pt x="701" y="1435"/>
                    <a:pt x="701" y="1402"/>
                    <a:pt x="667" y="1368"/>
                  </a:cubicBezTo>
                  <a:lnTo>
                    <a:pt x="634" y="1368"/>
                  </a:lnTo>
                  <a:lnTo>
                    <a:pt x="134" y="1135"/>
                  </a:lnTo>
                  <a:lnTo>
                    <a:pt x="634" y="301"/>
                  </a:lnTo>
                  <a:cubicBezTo>
                    <a:pt x="634" y="301"/>
                    <a:pt x="667" y="268"/>
                    <a:pt x="667" y="234"/>
                  </a:cubicBezTo>
                  <a:cubicBezTo>
                    <a:pt x="701" y="201"/>
                    <a:pt x="701" y="168"/>
                    <a:pt x="701" y="168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9"/>
            <p:cNvSpPr/>
            <p:nvPr/>
          </p:nvSpPr>
          <p:spPr>
            <a:xfrm>
              <a:off x="3384250" y="1741325"/>
              <a:ext cx="24225" cy="59600"/>
            </a:xfrm>
            <a:custGeom>
              <a:rect b="b" l="l" r="r" t="t"/>
              <a:pathLst>
                <a:path extrusionOk="0" h="2384" w="969">
                  <a:moveTo>
                    <a:pt x="668" y="282"/>
                  </a:moveTo>
                  <a:cubicBezTo>
                    <a:pt x="735" y="315"/>
                    <a:pt x="768" y="382"/>
                    <a:pt x="768" y="515"/>
                  </a:cubicBezTo>
                  <a:cubicBezTo>
                    <a:pt x="768" y="615"/>
                    <a:pt x="735" y="749"/>
                    <a:pt x="668" y="816"/>
                  </a:cubicBezTo>
                  <a:cubicBezTo>
                    <a:pt x="634" y="916"/>
                    <a:pt x="568" y="982"/>
                    <a:pt x="468" y="1049"/>
                  </a:cubicBezTo>
                  <a:lnTo>
                    <a:pt x="167" y="1216"/>
                  </a:lnTo>
                  <a:lnTo>
                    <a:pt x="167" y="515"/>
                  </a:lnTo>
                  <a:lnTo>
                    <a:pt x="468" y="349"/>
                  </a:lnTo>
                  <a:cubicBezTo>
                    <a:pt x="568" y="282"/>
                    <a:pt x="634" y="282"/>
                    <a:pt x="668" y="282"/>
                  </a:cubicBezTo>
                  <a:close/>
                  <a:moveTo>
                    <a:pt x="710" y="0"/>
                  </a:moveTo>
                  <a:cubicBezTo>
                    <a:pt x="694" y="0"/>
                    <a:pt x="679" y="4"/>
                    <a:pt x="668" y="15"/>
                  </a:cubicBezTo>
                  <a:cubicBezTo>
                    <a:pt x="601" y="15"/>
                    <a:pt x="534" y="48"/>
                    <a:pt x="501" y="82"/>
                  </a:cubicBezTo>
                  <a:lnTo>
                    <a:pt x="34" y="349"/>
                  </a:lnTo>
                  <a:cubicBezTo>
                    <a:pt x="34" y="349"/>
                    <a:pt x="1" y="349"/>
                    <a:pt x="1" y="382"/>
                  </a:cubicBezTo>
                  <a:cubicBezTo>
                    <a:pt x="1" y="382"/>
                    <a:pt x="1" y="415"/>
                    <a:pt x="1" y="449"/>
                  </a:cubicBezTo>
                  <a:lnTo>
                    <a:pt x="1" y="2317"/>
                  </a:lnTo>
                  <a:cubicBezTo>
                    <a:pt x="1" y="2350"/>
                    <a:pt x="1" y="2350"/>
                    <a:pt x="1" y="2383"/>
                  </a:cubicBezTo>
                  <a:lnTo>
                    <a:pt x="34" y="2383"/>
                  </a:lnTo>
                  <a:lnTo>
                    <a:pt x="134" y="2317"/>
                  </a:lnTo>
                  <a:cubicBezTo>
                    <a:pt x="134" y="2317"/>
                    <a:pt x="167" y="2283"/>
                    <a:pt x="167" y="2283"/>
                  </a:cubicBezTo>
                  <a:cubicBezTo>
                    <a:pt x="167" y="2250"/>
                    <a:pt x="167" y="2250"/>
                    <a:pt x="167" y="2217"/>
                  </a:cubicBezTo>
                  <a:lnTo>
                    <a:pt x="167" y="1483"/>
                  </a:lnTo>
                  <a:lnTo>
                    <a:pt x="501" y="1283"/>
                  </a:lnTo>
                  <a:lnTo>
                    <a:pt x="768" y="1883"/>
                  </a:lnTo>
                  <a:lnTo>
                    <a:pt x="801" y="1916"/>
                  </a:lnTo>
                  <a:lnTo>
                    <a:pt x="835" y="1916"/>
                  </a:lnTo>
                  <a:lnTo>
                    <a:pt x="935" y="1850"/>
                  </a:lnTo>
                  <a:cubicBezTo>
                    <a:pt x="935" y="1850"/>
                    <a:pt x="935" y="1850"/>
                    <a:pt x="935" y="1816"/>
                  </a:cubicBezTo>
                  <a:cubicBezTo>
                    <a:pt x="968" y="1816"/>
                    <a:pt x="968" y="1783"/>
                    <a:pt x="935" y="1783"/>
                  </a:cubicBezTo>
                  <a:cubicBezTo>
                    <a:pt x="968" y="1750"/>
                    <a:pt x="968" y="1750"/>
                    <a:pt x="935" y="1750"/>
                  </a:cubicBezTo>
                  <a:lnTo>
                    <a:pt x="668" y="1149"/>
                  </a:lnTo>
                  <a:cubicBezTo>
                    <a:pt x="735" y="1049"/>
                    <a:pt x="801" y="949"/>
                    <a:pt x="868" y="816"/>
                  </a:cubicBezTo>
                  <a:cubicBezTo>
                    <a:pt x="901" y="682"/>
                    <a:pt x="935" y="549"/>
                    <a:pt x="935" y="415"/>
                  </a:cubicBezTo>
                  <a:cubicBezTo>
                    <a:pt x="935" y="315"/>
                    <a:pt x="935" y="249"/>
                    <a:pt x="901" y="148"/>
                  </a:cubicBezTo>
                  <a:cubicBezTo>
                    <a:pt x="868" y="115"/>
                    <a:pt x="835" y="48"/>
                    <a:pt x="801" y="15"/>
                  </a:cubicBezTo>
                  <a:cubicBezTo>
                    <a:pt x="779" y="15"/>
                    <a:pt x="742" y="0"/>
                    <a:pt x="7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9"/>
            <p:cNvSpPr/>
            <p:nvPr/>
          </p:nvSpPr>
          <p:spPr>
            <a:xfrm>
              <a:off x="3415100" y="1721050"/>
              <a:ext cx="20875" cy="61525"/>
            </a:xfrm>
            <a:custGeom>
              <a:rect b="b" l="l" r="r" t="t"/>
              <a:pathLst>
                <a:path extrusionOk="0" h="2461" w="835">
                  <a:moveTo>
                    <a:pt x="806" y="0"/>
                  </a:moveTo>
                  <a:cubicBezTo>
                    <a:pt x="801" y="0"/>
                    <a:pt x="801" y="9"/>
                    <a:pt x="801" y="25"/>
                  </a:cubicBezTo>
                  <a:lnTo>
                    <a:pt x="34" y="426"/>
                  </a:lnTo>
                  <a:cubicBezTo>
                    <a:pt x="34" y="426"/>
                    <a:pt x="1" y="459"/>
                    <a:pt x="1" y="459"/>
                  </a:cubicBezTo>
                  <a:cubicBezTo>
                    <a:pt x="1" y="492"/>
                    <a:pt x="1" y="526"/>
                    <a:pt x="1" y="526"/>
                  </a:cubicBezTo>
                  <a:lnTo>
                    <a:pt x="1" y="2427"/>
                  </a:lnTo>
                  <a:cubicBezTo>
                    <a:pt x="1" y="2427"/>
                    <a:pt x="1" y="2461"/>
                    <a:pt x="1" y="2461"/>
                  </a:cubicBezTo>
                  <a:lnTo>
                    <a:pt x="34" y="2461"/>
                  </a:lnTo>
                  <a:lnTo>
                    <a:pt x="801" y="2027"/>
                  </a:lnTo>
                  <a:cubicBezTo>
                    <a:pt x="801" y="2027"/>
                    <a:pt x="835" y="1994"/>
                    <a:pt x="835" y="1994"/>
                  </a:cubicBezTo>
                  <a:cubicBezTo>
                    <a:pt x="835" y="1960"/>
                    <a:pt x="835" y="1927"/>
                    <a:pt x="835" y="1927"/>
                  </a:cubicBezTo>
                  <a:lnTo>
                    <a:pt x="835" y="1827"/>
                  </a:lnTo>
                  <a:cubicBezTo>
                    <a:pt x="835" y="1793"/>
                    <a:pt x="835" y="1793"/>
                    <a:pt x="835" y="1760"/>
                  </a:cubicBezTo>
                  <a:lnTo>
                    <a:pt x="801" y="1760"/>
                  </a:lnTo>
                  <a:lnTo>
                    <a:pt x="168" y="2160"/>
                  </a:lnTo>
                  <a:lnTo>
                    <a:pt x="168" y="1493"/>
                  </a:lnTo>
                  <a:lnTo>
                    <a:pt x="735" y="1160"/>
                  </a:lnTo>
                  <a:cubicBezTo>
                    <a:pt x="768" y="1160"/>
                    <a:pt x="768" y="1160"/>
                    <a:pt x="768" y="1126"/>
                  </a:cubicBezTo>
                  <a:cubicBezTo>
                    <a:pt x="768" y="1093"/>
                    <a:pt x="768" y="1093"/>
                    <a:pt x="768" y="1060"/>
                  </a:cubicBezTo>
                  <a:lnTo>
                    <a:pt x="768" y="959"/>
                  </a:lnTo>
                  <a:cubicBezTo>
                    <a:pt x="801" y="959"/>
                    <a:pt x="801" y="926"/>
                    <a:pt x="768" y="926"/>
                  </a:cubicBezTo>
                  <a:cubicBezTo>
                    <a:pt x="768" y="909"/>
                    <a:pt x="768" y="901"/>
                    <a:pt x="764" y="901"/>
                  </a:cubicBezTo>
                  <a:cubicBezTo>
                    <a:pt x="760" y="901"/>
                    <a:pt x="751" y="909"/>
                    <a:pt x="735" y="926"/>
                  </a:cubicBezTo>
                  <a:lnTo>
                    <a:pt x="168" y="1260"/>
                  </a:lnTo>
                  <a:lnTo>
                    <a:pt x="168" y="626"/>
                  </a:lnTo>
                  <a:lnTo>
                    <a:pt x="801" y="292"/>
                  </a:lnTo>
                  <a:cubicBezTo>
                    <a:pt x="801" y="259"/>
                    <a:pt x="801" y="259"/>
                    <a:pt x="835" y="226"/>
                  </a:cubicBezTo>
                  <a:cubicBezTo>
                    <a:pt x="835" y="226"/>
                    <a:pt x="835" y="192"/>
                    <a:pt x="835" y="159"/>
                  </a:cubicBezTo>
                  <a:lnTo>
                    <a:pt x="835" y="59"/>
                  </a:lnTo>
                  <a:cubicBezTo>
                    <a:pt x="835" y="59"/>
                    <a:pt x="835" y="25"/>
                    <a:pt x="835" y="25"/>
                  </a:cubicBezTo>
                  <a:cubicBezTo>
                    <a:pt x="818" y="9"/>
                    <a:pt x="810" y="0"/>
                    <a:pt x="8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9"/>
            <p:cNvSpPr/>
            <p:nvPr/>
          </p:nvSpPr>
          <p:spPr>
            <a:xfrm>
              <a:off x="3440950" y="1704150"/>
              <a:ext cx="23375" cy="58400"/>
            </a:xfrm>
            <a:custGeom>
              <a:rect b="b" l="l" r="r" t="t"/>
              <a:pathLst>
                <a:path extrusionOk="0" h="2336" w="935">
                  <a:moveTo>
                    <a:pt x="902" y="1"/>
                  </a:moveTo>
                  <a:lnTo>
                    <a:pt x="34" y="501"/>
                  </a:lnTo>
                  <a:cubicBezTo>
                    <a:pt x="34" y="535"/>
                    <a:pt x="1" y="535"/>
                    <a:pt x="1" y="568"/>
                  </a:cubicBezTo>
                  <a:cubicBezTo>
                    <a:pt x="1" y="568"/>
                    <a:pt x="1" y="601"/>
                    <a:pt x="1" y="635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1" y="768"/>
                  </a:cubicBezTo>
                  <a:lnTo>
                    <a:pt x="34" y="768"/>
                  </a:lnTo>
                  <a:lnTo>
                    <a:pt x="401" y="568"/>
                  </a:lnTo>
                  <a:lnTo>
                    <a:pt x="401" y="2269"/>
                  </a:lnTo>
                  <a:cubicBezTo>
                    <a:pt x="401" y="2269"/>
                    <a:pt x="401" y="2303"/>
                    <a:pt x="401" y="2336"/>
                  </a:cubicBezTo>
                  <a:lnTo>
                    <a:pt x="435" y="2336"/>
                  </a:lnTo>
                  <a:lnTo>
                    <a:pt x="501" y="2269"/>
                  </a:lnTo>
                  <a:cubicBezTo>
                    <a:pt x="535" y="2269"/>
                    <a:pt x="535" y="2236"/>
                    <a:pt x="535" y="2236"/>
                  </a:cubicBezTo>
                  <a:cubicBezTo>
                    <a:pt x="568" y="2203"/>
                    <a:pt x="568" y="2203"/>
                    <a:pt x="535" y="2169"/>
                  </a:cubicBezTo>
                  <a:lnTo>
                    <a:pt x="535" y="468"/>
                  </a:lnTo>
                  <a:lnTo>
                    <a:pt x="902" y="268"/>
                  </a:lnTo>
                  <a:cubicBezTo>
                    <a:pt x="902" y="234"/>
                    <a:pt x="935" y="234"/>
                    <a:pt x="935" y="234"/>
                  </a:cubicBezTo>
                  <a:cubicBezTo>
                    <a:pt x="935" y="201"/>
                    <a:pt x="935" y="168"/>
                    <a:pt x="935" y="168"/>
                  </a:cubicBezTo>
                  <a:lnTo>
                    <a:pt x="935" y="68"/>
                  </a:lnTo>
                  <a:cubicBezTo>
                    <a:pt x="935" y="34"/>
                    <a:pt x="935" y="34"/>
                    <a:pt x="9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9"/>
            <p:cNvSpPr/>
            <p:nvPr/>
          </p:nvSpPr>
          <p:spPr>
            <a:xfrm>
              <a:off x="3469325" y="1686850"/>
              <a:ext cx="25875" cy="60700"/>
            </a:xfrm>
            <a:custGeom>
              <a:rect b="b" l="l" r="r" t="t"/>
              <a:pathLst>
                <a:path extrusionOk="0" h="2428" w="1035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4" y="59"/>
                  </a:lnTo>
                  <a:cubicBezTo>
                    <a:pt x="834" y="59"/>
                    <a:pt x="801" y="59"/>
                    <a:pt x="801" y="93"/>
                  </a:cubicBezTo>
                  <a:cubicBezTo>
                    <a:pt x="801" y="126"/>
                    <a:pt x="801" y="126"/>
                    <a:pt x="801" y="159"/>
                  </a:cubicBezTo>
                  <a:lnTo>
                    <a:pt x="801" y="1327"/>
                  </a:lnTo>
                  <a:cubicBezTo>
                    <a:pt x="801" y="1494"/>
                    <a:pt x="767" y="1660"/>
                    <a:pt x="734" y="1827"/>
                  </a:cubicBezTo>
                  <a:cubicBezTo>
                    <a:pt x="667" y="1927"/>
                    <a:pt x="601" y="2027"/>
                    <a:pt x="467" y="2094"/>
                  </a:cubicBezTo>
                  <a:cubicBezTo>
                    <a:pt x="417" y="2127"/>
                    <a:pt x="375" y="2144"/>
                    <a:pt x="338" y="2144"/>
                  </a:cubicBezTo>
                  <a:cubicBezTo>
                    <a:pt x="300" y="2144"/>
                    <a:pt x="267" y="2127"/>
                    <a:pt x="234" y="2094"/>
                  </a:cubicBezTo>
                  <a:cubicBezTo>
                    <a:pt x="167" y="1994"/>
                    <a:pt x="134" y="1860"/>
                    <a:pt x="134" y="1727"/>
                  </a:cubicBezTo>
                  <a:lnTo>
                    <a:pt x="134" y="526"/>
                  </a:lnTo>
                  <a:cubicBezTo>
                    <a:pt x="167" y="526"/>
                    <a:pt x="167" y="493"/>
                    <a:pt x="134" y="493"/>
                  </a:cubicBezTo>
                  <a:lnTo>
                    <a:pt x="100" y="493"/>
                  </a:lnTo>
                  <a:lnTo>
                    <a:pt x="33" y="526"/>
                  </a:lnTo>
                  <a:cubicBezTo>
                    <a:pt x="0" y="560"/>
                    <a:pt x="0" y="560"/>
                    <a:pt x="0" y="593"/>
                  </a:cubicBezTo>
                  <a:cubicBezTo>
                    <a:pt x="0" y="593"/>
                    <a:pt x="0" y="626"/>
                    <a:pt x="0" y="660"/>
                  </a:cubicBezTo>
                  <a:lnTo>
                    <a:pt x="0" y="1827"/>
                  </a:lnTo>
                  <a:cubicBezTo>
                    <a:pt x="0" y="1927"/>
                    <a:pt x="0" y="2027"/>
                    <a:pt x="33" y="2127"/>
                  </a:cubicBezTo>
                  <a:cubicBezTo>
                    <a:pt x="33" y="2194"/>
                    <a:pt x="67" y="2261"/>
                    <a:pt x="134" y="2327"/>
                  </a:cubicBezTo>
                  <a:cubicBezTo>
                    <a:pt x="167" y="2394"/>
                    <a:pt x="200" y="2428"/>
                    <a:pt x="267" y="2428"/>
                  </a:cubicBezTo>
                  <a:cubicBezTo>
                    <a:pt x="367" y="2428"/>
                    <a:pt x="434" y="2394"/>
                    <a:pt x="500" y="2361"/>
                  </a:cubicBezTo>
                  <a:cubicBezTo>
                    <a:pt x="601" y="2294"/>
                    <a:pt x="667" y="2227"/>
                    <a:pt x="734" y="2161"/>
                  </a:cubicBezTo>
                  <a:cubicBezTo>
                    <a:pt x="801" y="2061"/>
                    <a:pt x="867" y="1994"/>
                    <a:pt x="901" y="1894"/>
                  </a:cubicBezTo>
                  <a:cubicBezTo>
                    <a:pt x="934" y="1794"/>
                    <a:pt x="967" y="1694"/>
                    <a:pt x="1001" y="1560"/>
                  </a:cubicBezTo>
                  <a:cubicBezTo>
                    <a:pt x="1001" y="1460"/>
                    <a:pt x="1034" y="1327"/>
                    <a:pt x="1034" y="1227"/>
                  </a:cubicBezTo>
                  <a:lnTo>
                    <a:pt x="1034" y="59"/>
                  </a:lnTo>
                  <a:cubicBezTo>
                    <a:pt x="1034" y="26"/>
                    <a:pt x="1034" y="26"/>
                    <a:pt x="1034" y="26"/>
                  </a:cubicBezTo>
                  <a:cubicBezTo>
                    <a:pt x="1018" y="9"/>
                    <a:pt x="1009" y="1"/>
                    <a:pt x="10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9"/>
            <p:cNvSpPr/>
            <p:nvPr/>
          </p:nvSpPr>
          <p:spPr>
            <a:xfrm>
              <a:off x="3504350" y="1672100"/>
              <a:ext cx="23375" cy="59600"/>
            </a:xfrm>
            <a:custGeom>
              <a:rect b="b" l="l" r="r" t="t"/>
              <a:pathLst>
                <a:path extrusionOk="0" h="2384" w="935">
                  <a:moveTo>
                    <a:pt x="667" y="282"/>
                  </a:moveTo>
                  <a:cubicBezTo>
                    <a:pt x="734" y="316"/>
                    <a:pt x="767" y="382"/>
                    <a:pt x="767" y="516"/>
                  </a:cubicBezTo>
                  <a:cubicBezTo>
                    <a:pt x="767" y="616"/>
                    <a:pt x="734" y="749"/>
                    <a:pt x="667" y="816"/>
                  </a:cubicBezTo>
                  <a:cubicBezTo>
                    <a:pt x="634" y="916"/>
                    <a:pt x="567" y="983"/>
                    <a:pt x="467" y="1049"/>
                  </a:cubicBezTo>
                  <a:lnTo>
                    <a:pt x="134" y="1216"/>
                  </a:lnTo>
                  <a:lnTo>
                    <a:pt x="134" y="516"/>
                  </a:lnTo>
                  <a:lnTo>
                    <a:pt x="467" y="349"/>
                  </a:lnTo>
                  <a:cubicBezTo>
                    <a:pt x="567" y="282"/>
                    <a:pt x="634" y="282"/>
                    <a:pt x="667" y="282"/>
                  </a:cubicBezTo>
                  <a:close/>
                  <a:moveTo>
                    <a:pt x="699" y="1"/>
                  </a:moveTo>
                  <a:cubicBezTo>
                    <a:pt x="678" y="1"/>
                    <a:pt x="656" y="4"/>
                    <a:pt x="634" y="15"/>
                  </a:cubicBezTo>
                  <a:cubicBezTo>
                    <a:pt x="601" y="15"/>
                    <a:pt x="534" y="49"/>
                    <a:pt x="467" y="82"/>
                  </a:cubicBezTo>
                  <a:lnTo>
                    <a:pt x="33" y="349"/>
                  </a:lnTo>
                  <a:cubicBezTo>
                    <a:pt x="33" y="349"/>
                    <a:pt x="0" y="349"/>
                    <a:pt x="0" y="382"/>
                  </a:cubicBezTo>
                  <a:cubicBezTo>
                    <a:pt x="0" y="382"/>
                    <a:pt x="0" y="416"/>
                    <a:pt x="0" y="449"/>
                  </a:cubicBezTo>
                  <a:lnTo>
                    <a:pt x="0" y="2317"/>
                  </a:lnTo>
                  <a:cubicBezTo>
                    <a:pt x="0" y="2350"/>
                    <a:pt x="0" y="2350"/>
                    <a:pt x="0" y="2384"/>
                  </a:cubicBezTo>
                  <a:lnTo>
                    <a:pt x="33" y="2384"/>
                  </a:lnTo>
                  <a:lnTo>
                    <a:pt x="134" y="2317"/>
                  </a:lnTo>
                  <a:cubicBezTo>
                    <a:pt x="134" y="2317"/>
                    <a:pt x="134" y="2284"/>
                    <a:pt x="167" y="2284"/>
                  </a:cubicBezTo>
                  <a:cubicBezTo>
                    <a:pt x="167" y="2250"/>
                    <a:pt x="167" y="2250"/>
                    <a:pt x="167" y="2217"/>
                  </a:cubicBezTo>
                  <a:lnTo>
                    <a:pt x="167" y="1483"/>
                  </a:lnTo>
                  <a:lnTo>
                    <a:pt x="467" y="1283"/>
                  </a:lnTo>
                  <a:lnTo>
                    <a:pt x="767" y="1883"/>
                  </a:lnTo>
                  <a:lnTo>
                    <a:pt x="767" y="1917"/>
                  </a:lnTo>
                  <a:lnTo>
                    <a:pt x="834" y="1917"/>
                  </a:lnTo>
                  <a:lnTo>
                    <a:pt x="934" y="1850"/>
                  </a:lnTo>
                  <a:cubicBezTo>
                    <a:pt x="934" y="1850"/>
                    <a:pt x="934" y="1850"/>
                    <a:pt x="934" y="1817"/>
                  </a:cubicBezTo>
                  <a:cubicBezTo>
                    <a:pt x="934" y="1817"/>
                    <a:pt x="934" y="1783"/>
                    <a:pt x="934" y="1783"/>
                  </a:cubicBezTo>
                  <a:cubicBezTo>
                    <a:pt x="934" y="1750"/>
                    <a:pt x="934" y="1750"/>
                    <a:pt x="934" y="1750"/>
                  </a:cubicBezTo>
                  <a:lnTo>
                    <a:pt x="667" y="1150"/>
                  </a:lnTo>
                  <a:cubicBezTo>
                    <a:pt x="734" y="1049"/>
                    <a:pt x="801" y="949"/>
                    <a:pt x="867" y="816"/>
                  </a:cubicBezTo>
                  <a:cubicBezTo>
                    <a:pt x="901" y="683"/>
                    <a:pt x="934" y="549"/>
                    <a:pt x="934" y="416"/>
                  </a:cubicBezTo>
                  <a:cubicBezTo>
                    <a:pt x="934" y="316"/>
                    <a:pt x="934" y="249"/>
                    <a:pt x="901" y="149"/>
                  </a:cubicBezTo>
                  <a:cubicBezTo>
                    <a:pt x="867" y="115"/>
                    <a:pt x="834" y="49"/>
                    <a:pt x="801" y="15"/>
                  </a:cubicBezTo>
                  <a:cubicBezTo>
                    <a:pt x="778" y="15"/>
                    <a:pt x="741" y="1"/>
                    <a:pt x="6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9"/>
            <p:cNvSpPr/>
            <p:nvPr/>
          </p:nvSpPr>
          <p:spPr>
            <a:xfrm>
              <a:off x="3535200" y="1649325"/>
              <a:ext cx="24200" cy="64650"/>
            </a:xfrm>
            <a:custGeom>
              <a:rect b="b" l="l" r="r" t="t"/>
              <a:pathLst>
                <a:path extrusionOk="0" h="2586" w="968">
                  <a:moveTo>
                    <a:pt x="938" y="1"/>
                  </a:moveTo>
                  <a:cubicBezTo>
                    <a:pt x="934" y="1"/>
                    <a:pt x="934" y="9"/>
                    <a:pt x="934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cubicBezTo>
                    <a:pt x="801" y="126"/>
                    <a:pt x="801" y="159"/>
                    <a:pt x="801" y="159"/>
                  </a:cubicBezTo>
                  <a:lnTo>
                    <a:pt x="801" y="1594"/>
                  </a:lnTo>
                  <a:lnTo>
                    <a:pt x="200" y="526"/>
                  </a:lnTo>
                  <a:cubicBezTo>
                    <a:pt x="167" y="526"/>
                    <a:pt x="167" y="493"/>
                    <a:pt x="167" y="493"/>
                  </a:cubicBezTo>
                  <a:lnTo>
                    <a:pt x="100" y="493"/>
                  </a:lnTo>
                  <a:lnTo>
                    <a:pt x="34" y="526"/>
                  </a:lnTo>
                  <a:cubicBezTo>
                    <a:pt x="34" y="526"/>
                    <a:pt x="34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2528"/>
                  </a:lnTo>
                  <a:cubicBezTo>
                    <a:pt x="0" y="2528"/>
                    <a:pt x="0" y="2561"/>
                    <a:pt x="0" y="2561"/>
                  </a:cubicBezTo>
                  <a:cubicBezTo>
                    <a:pt x="17" y="2578"/>
                    <a:pt x="25" y="2586"/>
                    <a:pt x="30" y="2586"/>
                  </a:cubicBezTo>
                  <a:cubicBezTo>
                    <a:pt x="34" y="2586"/>
                    <a:pt x="34" y="2578"/>
                    <a:pt x="34" y="2561"/>
                  </a:cubicBezTo>
                  <a:lnTo>
                    <a:pt x="134" y="2528"/>
                  </a:lnTo>
                  <a:cubicBezTo>
                    <a:pt x="134" y="2528"/>
                    <a:pt x="167" y="2494"/>
                    <a:pt x="167" y="2494"/>
                  </a:cubicBezTo>
                  <a:cubicBezTo>
                    <a:pt x="167" y="2461"/>
                    <a:pt x="167" y="2427"/>
                    <a:pt x="167" y="2427"/>
                  </a:cubicBezTo>
                  <a:lnTo>
                    <a:pt x="167" y="993"/>
                  </a:lnTo>
                  <a:lnTo>
                    <a:pt x="768" y="2061"/>
                  </a:lnTo>
                  <a:cubicBezTo>
                    <a:pt x="768" y="2061"/>
                    <a:pt x="801" y="2094"/>
                    <a:pt x="801" y="2094"/>
                  </a:cubicBezTo>
                  <a:lnTo>
                    <a:pt x="868" y="2094"/>
                  </a:lnTo>
                  <a:lnTo>
                    <a:pt x="934" y="2061"/>
                  </a:lnTo>
                  <a:cubicBezTo>
                    <a:pt x="934" y="2027"/>
                    <a:pt x="934" y="2027"/>
                    <a:pt x="968" y="1994"/>
                  </a:cubicBezTo>
                  <a:cubicBezTo>
                    <a:pt x="968" y="1994"/>
                    <a:pt x="968" y="1960"/>
                    <a:pt x="968" y="1960"/>
                  </a:cubicBezTo>
                  <a:lnTo>
                    <a:pt x="968" y="59"/>
                  </a:lnTo>
                  <a:cubicBezTo>
                    <a:pt x="968" y="59"/>
                    <a:pt x="968" y="26"/>
                    <a:pt x="968" y="26"/>
                  </a:cubicBezTo>
                  <a:cubicBezTo>
                    <a:pt x="951" y="9"/>
                    <a:pt x="943" y="1"/>
                    <a:pt x="9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9"/>
            <p:cNvSpPr/>
            <p:nvPr/>
          </p:nvSpPr>
          <p:spPr>
            <a:xfrm>
              <a:off x="3803725" y="1540925"/>
              <a:ext cx="87575" cy="129900"/>
            </a:xfrm>
            <a:custGeom>
              <a:rect b="b" l="l" r="r" t="t"/>
              <a:pathLst>
                <a:path extrusionOk="0" h="5196" w="3503">
                  <a:moveTo>
                    <a:pt x="3303" y="159"/>
                  </a:moveTo>
                  <a:lnTo>
                    <a:pt x="3303" y="192"/>
                  </a:lnTo>
                  <a:cubicBezTo>
                    <a:pt x="3303" y="192"/>
                    <a:pt x="3303" y="192"/>
                    <a:pt x="3303" y="259"/>
                  </a:cubicBezTo>
                  <a:lnTo>
                    <a:pt x="3303" y="3061"/>
                  </a:lnTo>
                  <a:cubicBezTo>
                    <a:pt x="3303" y="3161"/>
                    <a:pt x="3269" y="3261"/>
                    <a:pt x="3169" y="3328"/>
                  </a:cubicBezTo>
                  <a:lnTo>
                    <a:pt x="234" y="5029"/>
                  </a:lnTo>
                  <a:lnTo>
                    <a:pt x="200" y="5029"/>
                  </a:lnTo>
                  <a:cubicBezTo>
                    <a:pt x="167" y="4996"/>
                    <a:pt x="167" y="4962"/>
                    <a:pt x="167" y="4962"/>
                  </a:cubicBezTo>
                  <a:lnTo>
                    <a:pt x="167" y="2160"/>
                  </a:lnTo>
                  <a:cubicBezTo>
                    <a:pt x="167" y="2027"/>
                    <a:pt x="234" y="1927"/>
                    <a:pt x="301" y="1860"/>
                  </a:cubicBezTo>
                  <a:lnTo>
                    <a:pt x="3269" y="159"/>
                  </a:lnTo>
                  <a:close/>
                  <a:moveTo>
                    <a:pt x="3269" y="0"/>
                  </a:moveTo>
                  <a:cubicBezTo>
                    <a:pt x="3236" y="0"/>
                    <a:pt x="3203" y="9"/>
                    <a:pt x="3169" y="25"/>
                  </a:cubicBezTo>
                  <a:lnTo>
                    <a:pt x="234" y="1727"/>
                  </a:lnTo>
                  <a:cubicBezTo>
                    <a:pt x="100" y="1827"/>
                    <a:pt x="0" y="1993"/>
                    <a:pt x="0" y="2160"/>
                  </a:cubicBezTo>
                  <a:lnTo>
                    <a:pt x="0" y="4962"/>
                  </a:lnTo>
                  <a:cubicBezTo>
                    <a:pt x="0" y="5029"/>
                    <a:pt x="34" y="5129"/>
                    <a:pt x="100" y="5162"/>
                  </a:cubicBezTo>
                  <a:cubicBezTo>
                    <a:pt x="134" y="5196"/>
                    <a:pt x="167" y="5196"/>
                    <a:pt x="200" y="5196"/>
                  </a:cubicBezTo>
                  <a:cubicBezTo>
                    <a:pt x="234" y="5196"/>
                    <a:pt x="267" y="5196"/>
                    <a:pt x="301" y="5162"/>
                  </a:cubicBezTo>
                  <a:lnTo>
                    <a:pt x="3269" y="3461"/>
                  </a:lnTo>
                  <a:cubicBezTo>
                    <a:pt x="3403" y="3361"/>
                    <a:pt x="3469" y="3228"/>
                    <a:pt x="3469" y="3061"/>
                  </a:cubicBezTo>
                  <a:lnTo>
                    <a:pt x="3469" y="259"/>
                  </a:lnTo>
                  <a:cubicBezTo>
                    <a:pt x="3503" y="159"/>
                    <a:pt x="3436" y="92"/>
                    <a:pt x="3369" y="25"/>
                  </a:cubicBezTo>
                  <a:cubicBezTo>
                    <a:pt x="3336" y="9"/>
                    <a:pt x="3303" y="0"/>
                    <a:pt x="32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9"/>
            <p:cNvSpPr/>
            <p:nvPr/>
          </p:nvSpPr>
          <p:spPr>
            <a:xfrm>
              <a:off x="3806225" y="1562400"/>
              <a:ext cx="82575" cy="60050"/>
            </a:xfrm>
            <a:custGeom>
              <a:rect b="b" l="l" r="r" t="t"/>
              <a:pathLst>
                <a:path extrusionOk="0" h="2402" w="3303">
                  <a:moveTo>
                    <a:pt x="3303" y="0"/>
                  </a:moveTo>
                  <a:lnTo>
                    <a:pt x="0" y="1935"/>
                  </a:lnTo>
                  <a:lnTo>
                    <a:pt x="0" y="2402"/>
                  </a:lnTo>
                  <a:lnTo>
                    <a:pt x="3303" y="501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9"/>
            <p:cNvSpPr/>
            <p:nvPr/>
          </p:nvSpPr>
          <p:spPr>
            <a:xfrm>
              <a:off x="3832900" y="1559275"/>
              <a:ext cx="115125" cy="153250"/>
            </a:xfrm>
            <a:custGeom>
              <a:rect b="b" l="l" r="r" t="t"/>
              <a:pathLst>
                <a:path extrusionOk="0" h="6130" w="4605">
                  <a:moveTo>
                    <a:pt x="4521" y="0"/>
                  </a:moveTo>
                  <a:cubicBezTo>
                    <a:pt x="4504" y="0"/>
                    <a:pt x="4487" y="9"/>
                    <a:pt x="4471" y="25"/>
                  </a:cubicBezTo>
                  <a:lnTo>
                    <a:pt x="2403" y="1226"/>
                  </a:lnTo>
                  <a:cubicBezTo>
                    <a:pt x="2319" y="1254"/>
                    <a:pt x="2352" y="1375"/>
                    <a:pt x="2423" y="1375"/>
                  </a:cubicBezTo>
                  <a:cubicBezTo>
                    <a:pt x="2437" y="1375"/>
                    <a:pt x="2453" y="1370"/>
                    <a:pt x="2469" y="1359"/>
                  </a:cubicBezTo>
                  <a:lnTo>
                    <a:pt x="4437" y="225"/>
                  </a:lnTo>
                  <a:lnTo>
                    <a:pt x="4437" y="3461"/>
                  </a:lnTo>
                  <a:lnTo>
                    <a:pt x="168" y="5929"/>
                  </a:lnTo>
                  <a:lnTo>
                    <a:pt x="168" y="4095"/>
                  </a:lnTo>
                  <a:cubicBezTo>
                    <a:pt x="168" y="4061"/>
                    <a:pt x="134" y="4028"/>
                    <a:pt x="101" y="4028"/>
                  </a:cubicBezTo>
                  <a:cubicBezTo>
                    <a:pt x="34" y="4028"/>
                    <a:pt x="1" y="4061"/>
                    <a:pt x="1" y="4095"/>
                  </a:cubicBezTo>
                  <a:lnTo>
                    <a:pt x="1" y="6063"/>
                  </a:lnTo>
                  <a:cubicBezTo>
                    <a:pt x="1" y="6096"/>
                    <a:pt x="34" y="6130"/>
                    <a:pt x="68" y="6130"/>
                  </a:cubicBezTo>
                  <a:lnTo>
                    <a:pt x="134" y="6130"/>
                  </a:lnTo>
                  <a:lnTo>
                    <a:pt x="4571" y="3561"/>
                  </a:lnTo>
                  <a:cubicBezTo>
                    <a:pt x="4571" y="3561"/>
                    <a:pt x="4604" y="3528"/>
                    <a:pt x="4604" y="3494"/>
                  </a:cubicBezTo>
                  <a:lnTo>
                    <a:pt x="4604" y="92"/>
                  </a:lnTo>
                  <a:cubicBezTo>
                    <a:pt x="4604" y="59"/>
                    <a:pt x="4571" y="25"/>
                    <a:pt x="4571" y="25"/>
                  </a:cubicBezTo>
                  <a:cubicBezTo>
                    <a:pt x="4554" y="9"/>
                    <a:pt x="4537" y="0"/>
                    <a:pt x="45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9"/>
            <p:cNvSpPr/>
            <p:nvPr/>
          </p:nvSpPr>
          <p:spPr>
            <a:xfrm>
              <a:off x="3839575" y="1579900"/>
              <a:ext cx="101775" cy="113450"/>
            </a:xfrm>
            <a:custGeom>
              <a:rect b="b" l="l" r="r" t="t"/>
              <a:pathLst>
                <a:path extrusionOk="0" h="4538" w="4071">
                  <a:moveTo>
                    <a:pt x="3537" y="1"/>
                  </a:moveTo>
                  <a:lnTo>
                    <a:pt x="2136" y="835"/>
                  </a:lnTo>
                  <a:cubicBezTo>
                    <a:pt x="2102" y="835"/>
                    <a:pt x="2069" y="901"/>
                    <a:pt x="2102" y="935"/>
                  </a:cubicBezTo>
                  <a:cubicBezTo>
                    <a:pt x="2126" y="958"/>
                    <a:pt x="2149" y="982"/>
                    <a:pt x="2185" y="982"/>
                  </a:cubicBezTo>
                  <a:cubicBezTo>
                    <a:pt x="2199" y="982"/>
                    <a:pt x="2216" y="978"/>
                    <a:pt x="2236" y="968"/>
                  </a:cubicBezTo>
                  <a:lnTo>
                    <a:pt x="3503" y="234"/>
                  </a:lnTo>
                  <a:cubicBezTo>
                    <a:pt x="3537" y="368"/>
                    <a:pt x="3603" y="468"/>
                    <a:pt x="3703" y="568"/>
                  </a:cubicBezTo>
                  <a:cubicBezTo>
                    <a:pt x="3770" y="601"/>
                    <a:pt x="3837" y="601"/>
                    <a:pt x="3903" y="601"/>
                  </a:cubicBezTo>
                  <a:lnTo>
                    <a:pt x="3903" y="1769"/>
                  </a:lnTo>
                  <a:cubicBezTo>
                    <a:pt x="3670" y="1969"/>
                    <a:pt x="3503" y="2269"/>
                    <a:pt x="3503" y="2603"/>
                  </a:cubicBezTo>
                  <a:lnTo>
                    <a:pt x="568" y="4304"/>
                  </a:lnTo>
                  <a:cubicBezTo>
                    <a:pt x="568" y="4137"/>
                    <a:pt x="501" y="4037"/>
                    <a:pt x="368" y="3970"/>
                  </a:cubicBezTo>
                  <a:cubicBezTo>
                    <a:pt x="329" y="3931"/>
                    <a:pt x="289" y="3915"/>
                    <a:pt x="250" y="3915"/>
                  </a:cubicBezTo>
                  <a:cubicBezTo>
                    <a:pt x="223" y="3915"/>
                    <a:pt x="195" y="3923"/>
                    <a:pt x="167" y="3937"/>
                  </a:cubicBezTo>
                  <a:lnTo>
                    <a:pt x="167" y="3103"/>
                  </a:lnTo>
                  <a:cubicBezTo>
                    <a:pt x="167" y="3053"/>
                    <a:pt x="126" y="3028"/>
                    <a:pt x="84" y="3028"/>
                  </a:cubicBezTo>
                  <a:cubicBezTo>
                    <a:pt x="42" y="3028"/>
                    <a:pt x="1" y="3053"/>
                    <a:pt x="1" y="3103"/>
                  </a:cubicBezTo>
                  <a:lnTo>
                    <a:pt x="1" y="4037"/>
                  </a:lnTo>
                  <a:cubicBezTo>
                    <a:pt x="1" y="4070"/>
                    <a:pt x="34" y="4104"/>
                    <a:pt x="67" y="4104"/>
                  </a:cubicBezTo>
                  <a:cubicBezTo>
                    <a:pt x="67" y="4120"/>
                    <a:pt x="76" y="4129"/>
                    <a:pt x="88" y="4129"/>
                  </a:cubicBezTo>
                  <a:cubicBezTo>
                    <a:pt x="101" y="4129"/>
                    <a:pt x="117" y="4120"/>
                    <a:pt x="134" y="4104"/>
                  </a:cubicBezTo>
                  <a:cubicBezTo>
                    <a:pt x="167" y="4087"/>
                    <a:pt x="192" y="4079"/>
                    <a:pt x="218" y="4079"/>
                  </a:cubicBezTo>
                  <a:cubicBezTo>
                    <a:pt x="243" y="4079"/>
                    <a:pt x="268" y="4087"/>
                    <a:pt x="301" y="4104"/>
                  </a:cubicBezTo>
                  <a:cubicBezTo>
                    <a:pt x="368" y="4204"/>
                    <a:pt x="434" y="4304"/>
                    <a:pt x="401" y="4437"/>
                  </a:cubicBezTo>
                  <a:cubicBezTo>
                    <a:pt x="401" y="4471"/>
                    <a:pt x="434" y="4504"/>
                    <a:pt x="468" y="4504"/>
                  </a:cubicBezTo>
                  <a:lnTo>
                    <a:pt x="501" y="4504"/>
                  </a:lnTo>
                  <a:cubicBezTo>
                    <a:pt x="501" y="4537"/>
                    <a:pt x="534" y="4537"/>
                    <a:pt x="534" y="4537"/>
                  </a:cubicBezTo>
                  <a:lnTo>
                    <a:pt x="3637" y="2736"/>
                  </a:lnTo>
                  <a:cubicBezTo>
                    <a:pt x="3670" y="2736"/>
                    <a:pt x="3670" y="2703"/>
                    <a:pt x="3670" y="2669"/>
                  </a:cubicBezTo>
                  <a:cubicBezTo>
                    <a:pt x="3670" y="2369"/>
                    <a:pt x="3803" y="2102"/>
                    <a:pt x="4037" y="1902"/>
                  </a:cubicBezTo>
                  <a:cubicBezTo>
                    <a:pt x="4070" y="1869"/>
                    <a:pt x="4070" y="1869"/>
                    <a:pt x="4070" y="1835"/>
                  </a:cubicBezTo>
                  <a:lnTo>
                    <a:pt x="4070" y="501"/>
                  </a:lnTo>
                  <a:cubicBezTo>
                    <a:pt x="4070" y="468"/>
                    <a:pt x="4070" y="434"/>
                    <a:pt x="4037" y="401"/>
                  </a:cubicBezTo>
                  <a:lnTo>
                    <a:pt x="3937" y="401"/>
                  </a:lnTo>
                  <a:cubicBezTo>
                    <a:pt x="3920" y="418"/>
                    <a:pt x="3895" y="426"/>
                    <a:pt x="3870" y="426"/>
                  </a:cubicBezTo>
                  <a:cubicBezTo>
                    <a:pt x="3845" y="426"/>
                    <a:pt x="3820" y="418"/>
                    <a:pt x="3803" y="401"/>
                  </a:cubicBezTo>
                  <a:cubicBezTo>
                    <a:pt x="3703" y="334"/>
                    <a:pt x="3670" y="201"/>
                    <a:pt x="3670" y="101"/>
                  </a:cubicBezTo>
                  <a:cubicBezTo>
                    <a:pt x="3670" y="67"/>
                    <a:pt x="3670" y="34"/>
                    <a:pt x="363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9"/>
            <p:cNvSpPr/>
            <p:nvPr/>
          </p:nvSpPr>
          <p:spPr>
            <a:xfrm>
              <a:off x="3872100" y="1608775"/>
              <a:ext cx="36725" cy="55375"/>
            </a:xfrm>
            <a:custGeom>
              <a:rect b="b" l="l" r="r" t="t"/>
              <a:pathLst>
                <a:path extrusionOk="0" h="2215" w="1469">
                  <a:moveTo>
                    <a:pt x="941" y="0"/>
                  </a:moveTo>
                  <a:cubicBezTo>
                    <a:pt x="906" y="0"/>
                    <a:pt x="870" y="4"/>
                    <a:pt x="835" y="13"/>
                  </a:cubicBezTo>
                  <a:cubicBezTo>
                    <a:pt x="801" y="13"/>
                    <a:pt x="768" y="80"/>
                    <a:pt x="768" y="113"/>
                  </a:cubicBezTo>
                  <a:cubicBezTo>
                    <a:pt x="801" y="147"/>
                    <a:pt x="835" y="180"/>
                    <a:pt x="868" y="180"/>
                  </a:cubicBezTo>
                  <a:cubicBezTo>
                    <a:pt x="909" y="166"/>
                    <a:pt x="945" y="158"/>
                    <a:pt x="977" y="158"/>
                  </a:cubicBezTo>
                  <a:cubicBezTo>
                    <a:pt x="1023" y="158"/>
                    <a:pt x="1062" y="174"/>
                    <a:pt x="1101" y="213"/>
                  </a:cubicBezTo>
                  <a:cubicBezTo>
                    <a:pt x="1235" y="347"/>
                    <a:pt x="1302" y="547"/>
                    <a:pt x="1268" y="747"/>
                  </a:cubicBezTo>
                  <a:cubicBezTo>
                    <a:pt x="1302" y="1214"/>
                    <a:pt x="1068" y="1681"/>
                    <a:pt x="701" y="1981"/>
                  </a:cubicBezTo>
                  <a:cubicBezTo>
                    <a:pt x="642" y="2020"/>
                    <a:pt x="584" y="2037"/>
                    <a:pt x="525" y="2037"/>
                  </a:cubicBezTo>
                  <a:cubicBezTo>
                    <a:pt x="484" y="2037"/>
                    <a:pt x="442" y="2029"/>
                    <a:pt x="401" y="2015"/>
                  </a:cubicBezTo>
                  <a:cubicBezTo>
                    <a:pt x="234" y="1881"/>
                    <a:pt x="167" y="1681"/>
                    <a:pt x="201" y="1448"/>
                  </a:cubicBezTo>
                  <a:cubicBezTo>
                    <a:pt x="201" y="1381"/>
                    <a:pt x="201" y="1281"/>
                    <a:pt x="234" y="1214"/>
                  </a:cubicBezTo>
                  <a:cubicBezTo>
                    <a:pt x="234" y="1147"/>
                    <a:pt x="201" y="1114"/>
                    <a:pt x="167" y="1114"/>
                  </a:cubicBezTo>
                  <a:cubicBezTo>
                    <a:pt x="150" y="1105"/>
                    <a:pt x="134" y="1101"/>
                    <a:pt x="121" y="1101"/>
                  </a:cubicBezTo>
                  <a:cubicBezTo>
                    <a:pt x="85" y="1101"/>
                    <a:pt x="67" y="1132"/>
                    <a:pt x="67" y="1181"/>
                  </a:cubicBezTo>
                  <a:cubicBezTo>
                    <a:pt x="34" y="1281"/>
                    <a:pt x="34" y="1348"/>
                    <a:pt x="34" y="1448"/>
                  </a:cubicBezTo>
                  <a:cubicBezTo>
                    <a:pt x="1" y="1714"/>
                    <a:pt x="101" y="1981"/>
                    <a:pt x="334" y="2148"/>
                  </a:cubicBezTo>
                  <a:cubicBezTo>
                    <a:pt x="368" y="2181"/>
                    <a:pt x="434" y="2215"/>
                    <a:pt x="534" y="2215"/>
                  </a:cubicBezTo>
                  <a:cubicBezTo>
                    <a:pt x="601" y="2215"/>
                    <a:pt x="701" y="2181"/>
                    <a:pt x="768" y="2115"/>
                  </a:cubicBezTo>
                  <a:cubicBezTo>
                    <a:pt x="1201" y="1781"/>
                    <a:pt x="1435" y="1281"/>
                    <a:pt x="1435" y="747"/>
                  </a:cubicBezTo>
                  <a:cubicBezTo>
                    <a:pt x="1468" y="480"/>
                    <a:pt x="1368" y="247"/>
                    <a:pt x="1201" y="80"/>
                  </a:cubicBezTo>
                  <a:cubicBezTo>
                    <a:pt x="1128" y="31"/>
                    <a:pt x="1037" y="0"/>
                    <a:pt x="9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9"/>
            <p:cNvSpPr/>
            <p:nvPr/>
          </p:nvSpPr>
          <p:spPr>
            <a:xfrm>
              <a:off x="3782050" y="1465750"/>
              <a:ext cx="186825" cy="305150"/>
            </a:xfrm>
            <a:custGeom>
              <a:rect b="b" l="l" r="r" t="t"/>
              <a:pathLst>
                <a:path extrusionOk="0" h="12206" w="7473">
                  <a:moveTo>
                    <a:pt x="5037" y="164"/>
                  </a:moveTo>
                  <a:cubicBezTo>
                    <a:pt x="5337" y="164"/>
                    <a:pt x="5604" y="264"/>
                    <a:pt x="5871" y="397"/>
                  </a:cubicBezTo>
                  <a:cubicBezTo>
                    <a:pt x="6738" y="931"/>
                    <a:pt x="7272" y="2265"/>
                    <a:pt x="7272" y="4000"/>
                  </a:cubicBezTo>
                  <a:cubicBezTo>
                    <a:pt x="7272" y="7069"/>
                    <a:pt x="5671" y="10504"/>
                    <a:pt x="3669" y="11638"/>
                  </a:cubicBezTo>
                  <a:cubicBezTo>
                    <a:pt x="3324" y="11888"/>
                    <a:pt x="2911" y="12016"/>
                    <a:pt x="2497" y="12016"/>
                  </a:cubicBezTo>
                  <a:cubicBezTo>
                    <a:pt x="2191" y="12016"/>
                    <a:pt x="1884" y="11947"/>
                    <a:pt x="1601" y="11805"/>
                  </a:cubicBezTo>
                  <a:cubicBezTo>
                    <a:pt x="701" y="11272"/>
                    <a:pt x="167" y="9937"/>
                    <a:pt x="167" y="8203"/>
                  </a:cubicBezTo>
                  <a:cubicBezTo>
                    <a:pt x="167" y="5134"/>
                    <a:pt x="1801" y="1698"/>
                    <a:pt x="3769" y="564"/>
                  </a:cubicBezTo>
                  <a:cubicBezTo>
                    <a:pt x="4170" y="330"/>
                    <a:pt x="4603" y="197"/>
                    <a:pt x="5037" y="197"/>
                  </a:cubicBezTo>
                  <a:lnTo>
                    <a:pt x="5037" y="164"/>
                  </a:lnTo>
                  <a:close/>
                  <a:moveTo>
                    <a:pt x="5029" y="1"/>
                  </a:moveTo>
                  <a:cubicBezTo>
                    <a:pt x="4612" y="1"/>
                    <a:pt x="4168" y="137"/>
                    <a:pt x="3703" y="397"/>
                  </a:cubicBezTo>
                  <a:cubicBezTo>
                    <a:pt x="1668" y="1565"/>
                    <a:pt x="0" y="5067"/>
                    <a:pt x="0" y="8203"/>
                  </a:cubicBezTo>
                  <a:cubicBezTo>
                    <a:pt x="0" y="10037"/>
                    <a:pt x="567" y="11372"/>
                    <a:pt x="1534" y="11939"/>
                  </a:cubicBezTo>
                  <a:cubicBezTo>
                    <a:pt x="1801" y="12105"/>
                    <a:pt x="2135" y="12206"/>
                    <a:pt x="2468" y="12206"/>
                  </a:cubicBezTo>
                  <a:cubicBezTo>
                    <a:pt x="2935" y="12172"/>
                    <a:pt x="3402" y="12039"/>
                    <a:pt x="3803" y="11805"/>
                  </a:cubicBezTo>
                  <a:cubicBezTo>
                    <a:pt x="5804" y="10604"/>
                    <a:pt x="7472" y="7102"/>
                    <a:pt x="7472" y="4000"/>
                  </a:cubicBezTo>
                  <a:cubicBezTo>
                    <a:pt x="7472" y="2165"/>
                    <a:pt x="6938" y="797"/>
                    <a:pt x="5971" y="264"/>
                  </a:cubicBezTo>
                  <a:cubicBezTo>
                    <a:pt x="5676" y="87"/>
                    <a:pt x="5361" y="1"/>
                    <a:pt x="50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9"/>
            <p:cNvSpPr/>
            <p:nvPr/>
          </p:nvSpPr>
          <p:spPr>
            <a:xfrm>
              <a:off x="4312425" y="1183100"/>
              <a:ext cx="80250" cy="47425"/>
            </a:xfrm>
            <a:custGeom>
              <a:rect b="b" l="l" r="r" t="t"/>
              <a:pathLst>
                <a:path extrusionOk="0" h="1897" w="3210">
                  <a:moveTo>
                    <a:pt x="3075" y="1"/>
                  </a:moveTo>
                  <a:cubicBezTo>
                    <a:pt x="3053" y="1"/>
                    <a:pt x="3028" y="9"/>
                    <a:pt x="3002" y="28"/>
                  </a:cubicBezTo>
                  <a:lnTo>
                    <a:pt x="67" y="1729"/>
                  </a:lnTo>
                  <a:cubicBezTo>
                    <a:pt x="0" y="1729"/>
                    <a:pt x="0" y="1796"/>
                    <a:pt x="34" y="1863"/>
                  </a:cubicBezTo>
                  <a:cubicBezTo>
                    <a:pt x="34" y="1896"/>
                    <a:pt x="67" y="1896"/>
                    <a:pt x="100" y="1896"/>
                  </a:cubicBezTo>
                  <a:lnTo>
                    <a:pt x="167" y="1896"/>
                  </a:lnTo>
                  <a:lnTo>
                    <a:pt x="3102" y="195"/>
                  </a:lnTo>
                  <a:cubicBezTo>
                    <a:pt x="3210" y="141"/>
                    <a:pt x="3166" y="1"/>
                    <a:pt x="3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9"/>
            <p:cNvSpPr/>
            <p:nvPr/>
          </p:nvSpPr>
          <p:spPr>
            <a:xfrm>
              <a:off x="4312425" y="1207275"/>
              <a:ext cx="80250" cy="48250"/>
            </a:xfrm>
            <a:custGeom>
              <a:rect b="b" l="l" r="r" t="t"/>
              <a:pathLst>
                <a:path extrusionOk="0" h="1930" w="3210">
                  <a:moveTo>
                    <a:pt x="3075" y="1"/>
                  </a:moveTo>
                  <a:cubicBezTo>
                    <a:pt x="3053" y="1"/>
                    <a:pt x="3028" y="9"/>
                    <a:pt x="3002" y="28"/>
                  </a:cubicBezTo>
                  <a:lnTo>
                    <a:pt x="67" y="1730"/>
                  </a:lnTo>
                  <a:cubicBezTo>
                    <a:pt x="0" y="1763"/>
                    <a:pt x="0" y="1830"/>
                    <a:pt x="34" y="1863"/>
                  </a:cubicBezTo>
                  <a:cubicBezTo>
                    <a:pt x="34" y="1896"/>
                    <a:pt x="67" y="1930"/>
                    <a:pt x="100" y="1930"/>
                  </a:cubicBezTo>
                  <a:cubicBezTo>
                    <a:pt x="134" y="1930"/>
                    <a:pt x="167" y="1896"/>
                    <a:pt x="167" y="1896"/>
                  </a:cubicBezTo>
                  <a:lnTo>
                    <a:pt x="3102" y="195"/>
                  </a:lnTo>
                  <a:cubicBezTo>
                    <a:pt x="3210" y="141"/>
                    <a:pt x="3166" y="1"/>
                    <a:pt x="3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9"/>
            <p:cNvSpPr/>
            <p:nvPr/>
          </p:nvSpPr>
          <p:spPr>
            <a:xfrm>
              <a:off x="4311575" y="1231550"/>
              <a:ext cx="81175" cy="48175"/>
            </a:xfrm>
            <a:custGeom>
              <a:rect b="b" l="l" r="r" t="t"/>
              <a:pathLst>
                <a:path extrusionOk="0" h="1927" w="3247">
                  <a:moveTo>
                    <a:pt x="3101" y="0"/>
                  </a:moveTo>
                  <a:cubicBezTo>
                    <a:pt x="3081" y="0"/>
                    <a:pt x="3059" y="8"/>
                    <a:pt x="3036" y="25"/>
                  </a:cubicBezTo>
                  <a:lnTo>
                    <a:pt x="101" y="1726"/>
                  </a:lnTo>
                  <a:cubicBezTo>
                    <a:pt x="1" y="1793"/>
                    <a:pt x="34" y="1926"/>
                    <a:pt x="134" y="1926"/>
                  </a:cubicBezTo>
                  <a:lnTo>
                    <a:pt x="201" y="1926"/>
                  </a:lnTo>
                  <a:lnTo>
                    <a:pt x="3136" y="225"/>
                  </a:lnTo>
                  <a:cubicBezTo>
                    <a:pt x="3247" y="170"/>
                    <a:pt x="3197" y="0"/>
                    <a:pt x="3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9"/>
            <p:cNvSpPr/>
            <p:nvPr/>
          </p:nvSpPr>
          <p:spPr>
            <a:xfrm>
              <a:off x="3370075" y="1648425"/>
              <a:ext cx="1022600" cy="591975"/>
            </a:xfrm>
            <a:custGeom>
              <a:rect b="b" l="l" r="r" t="t"/>
              <a:pathLst>
                <a:path extrusionOk="0" h="23679" w="40904">
                  <a:moveTo>
                    <a:pt x="40769" y="1"/>
                  </a:moveTo>
                  <a:cubicBezTo>
                    <a:pt x="40747" y="1"/>
                    <a:pt x="40722" y="9"/>
                    <a:pt x="40696" y="28"/>
                  </a:cubicBezTo>
                  <a:lnTo>
                    <a:pt x="67" y="23479"/>
                  </a:lnTo>
                  <a:cubicBezTo>
                    <a:pt x="1" y="23512"/>
                    <a:pt x="1" y="23579"/>
                    <a:pt x="1" y="23645"/>
                  </a:cubicBezTo>
                  <a:cubicBezTo>
                    <a:pt x="34" y="23645"/>
                    <a:pt x="67" y="23679"/>
                    <a:pt x="101" y="23679"/>
                  </a:cubicBezTo>
                  <a:lnTo>
                    <a:pt x="167" y="23679"/>
                  </a:lnTo>
                  <a:lnTo>
                    <a:pt x="40796" y="195"/>
                  </a:lnTo>
                  <a:cubicBezTo>
                    <a:pt x="40904" y="141"/>
                    <a:pt x="40860" y="1"/>
                    <a:pt x="407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9"/>
            <p:cNvSpPr/>
            <p:nvPr/>
          </p:nvSpPr>
          <p:spPr>
            <a:xfrm>
              <a:off x="3370075" y="2234200"/>
              <a:ext cx="1021600" cy="592450"/>
            </a:xfrm>
            <a:custGeom>
              <a:rect b="b" l="l" r="r" t="t"/>
              <a:pathLst>
                <a:path extrusionOk="0" h="23698" w="40864">
                  <a:moveTo>
                    <a:pt x="40754" y="0"/>
                  </a:moveTo>
                  <a:cubicBezTo>
                    <a:pt x="40735" y="0"/>
                    <a:pt x="40716" y="4"/>
                    <a:pt x="40696" y="14"/>
                  </a:cubicBezTo>
                  <a:lnTo>
                    <a:pt x="67" y="23498"/>
                  </a:lnTo>
                  <a:cubicBezTo>
                    <a:pt x="1" y="23531"/>
                    <a:pt x="1" y="23564"/>
                    <a:pt x="1" y="23631"/>
                  </a:cubicBezTo>
                  <a:cubicBezTo>
                    <a:pt x="34" y="23664"/>
                    <a:pt x="67" y="23664"/>
                    <a:pt x="101" y="23698"/>
                  </a:cubicBezTo>
                  <a:cubicBezTo>
                    <a:pt x="134" y="23664"/>
                    <a:pt x="134" y="23664"/>
                    <a:pt x="167" y="23664"/>
                  </a:cubicBezTo>
                  <a:lnTo>
                    <a:pt x="40796" y="214"/>
                  </a:lnTo>
                  <a:cubicBezTo>
                    <a:pt x="40863" y="181"/>
                    <a:pt x="40863" y="114"/>
                    <a:pt x="40863" y="48"/>
                  </a:cubicBezTo>
                  <a:cubicBezTo>
                    <a:pt x="40840" y="24"/>
                    <a:pt x="40799" y="0"/>
                    <a:pt x="407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9"/>
            <p:cNvSpPr/>
            <p:nvPr/>
          </p:nvSpPr>
          <p:spPr>
            <a:xfrm>
              <a:off x="3372575" y="2319675"/>
              <a:ext cx="1016600" cy="664850"/>
            </a:xfrm>
            <a:custGeom>
              <a:rect b="b" l="l" r="r" t="t"/>
              <a:pathLst>
                <a:path extrusionOk="0" h="26594" w="40664">
                  <a:moveTo>
                    <a:pt x="40171" y="0"/>
                  </a:moveTo>
                  <a:cubicBezTo>
                    <a:pt x="40049" y="0"/>
                    <a:pt x="39910" y="43"/>
                    <a:pt x="39762" y="131"/>
                  </a:cubicBezTo>
                  <a:lnTo>
                    <a:pt x="901" y="22580"/>
                  </a:lnTo>
                  <a:cubicBezTo>
                    <a:pt x="368" y="22914"/>
                    <a:pt x="34" y="23481"/>
                    <a:pt x="1" y="24115"/>
                  </a:cubicBezTo>
                  <a:lnTo>
                    <a:pt x="1" y="25950"/>
                  </a:lnTo>
                  <a:cubicBezTo>
                    <a:pt x="1" y="26358"/>
                    <a:pt x="208" y="26593"/>
                    <a:pt x="512" y="26593"/>
                  </a:cubicBezTo>
                  <a:cubicBezTo>
                    <a:pt x="629" y="26593"/>
                    <a:pt x="761" y="26558"/>
                    <a:pt x="901" y="26483"/>
                  </a:cubicBezTo>
                  <a:lnTo>
                    <a:pt x="39762" y="4034"/>
                  </a:lnTo>
                  <a:cubicBezTo>
                    <a:pt x="40296" y="3700"/>
                    <a:pt x="40630" y="3100"/>
                    <a:pt x="40663" y="2466"/>
                  </a:cubicBezTo>
                  <a:lnTo>
                    <a:pt x="40663" y="665"/>
                  </a:lnTo>
                  <a:cubicBezTo>
                    <a:pt x="40663" y="241"/>
                    <a:pt x="40464" y="0"/>
                    <a:pt x="401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9"/>
            <p:cNvSpPr/>
            <p:nvPr/>
          </p:nvSpPr>
          <p:spPr>
            <a:xfrm>
              <a:off x="3433450" y="2839750"/>
              <a:ext cx="72575" cy="56950"/>
            </a:xfrm>
            <a:custGeom>
              <a:rect b="b" l="l" r="r" t="t"/>
              <a:pathLst>
                <a:path extrusionOk="0" h="2278" w="2903">
                  <a:moveTo>
                    <a:pt x="2804" y="1"/>
                  </a:moveTo>
                  <a:cubicBezTo>
                    <a:pt x="2793" y="1"/>
                    <a:pt x="2781" y="4"/>
                    <a:pt x="2769" y="10"/>
                  </a:cubicBezTo>
                  <a:lnTo>
                    <a:pt x="134" y="1544"/>
                  </a:lnTo>
                  <a:cubicBezTo>
                    <a:pt x="34" y="1611"/>
                    <a:pt x="1" y="1711"/>
                    <a:pt x="1" y="1811"/>
                  </a:cubicBezTo>
                  <a:lnTo>
                    <a:pt x="1" y="2278"/>
                  </a:lnTo>
                  <a:lnTo>
                    <a:pt x="2903" y="610"/>
                  </a:lnTo>
                  <a:lnTo>
                    <a:pt x="2903" y="143"/>
                  </a:lnTo>
                  <a:cubicBezTo>
                    <a:pt x="2903" y="61"/>
                    <a:pt x="2858" y="1"/>
                    <a:pt x="28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9"/>
            <p:cNvSpPr/>
            <p:nvPr/>
          </p:nvSpPr>
          <p:spPr>
            <a:xfrm>
              <a:off x="3433450" y="2865000"/>
              <a:ext cx="73425" cy="77875"/>
            </a:xfrm>
            <a:custGeom>
              <a:rect b="b" l="l" r="r" t="t"/>
              <a:pathLst>
                <a:path extrusionOk="0" h="3115" w="2937">
                  <a:moveTo>
                    <a:pt x="2936" y="0"/>
                  </a:moveTo>
                  <a:lnTo>
                    <a:pt x="1" y="1668"/>
                  </a:lnTo>
                  <a:lnTo>
                    <a:pt x="1" y="2969"/>
                  </a:lnTo>
                  <a:cubicBezTo>
                    <a:pt x="1" y="3071"/>
                    <a:pt x="40" y="3114"/>
                    <a:pt x="103" y="3114"/>
                  </a:cubicBezTo>
                  <a:cubicBezTo>
                    <a:pt x="122" y="3114"/>
                    <a:pt x="144" y="3110"/>
                    <a:pt x="168" y="3102"/>
                  </a:cubicBezTo>
                  <a:lnTo>
                    <a:pt x="2769" y="1568"/>
                  </a:lnTo>
                  <a:cubicBezTo>
                    <a:pt x="2869" y="1501"/>
                    <a:pt x="2903" y="1401"/>
                    <a:pt x="2936" y="1301"/>
                  </a:cubicBezTo>
                  <a:lnTo>
                    <a:pt x="29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9"/>
            <p:cNvSpPr/>
            <p:nvPr/>
          </p:nvSpPr>
          <p:spPr>
            <a:xfrm>
              <a:off x="3542700" y="2809125"/>
              <a:ext cx="26700" cy="56725"/>
            </a:xfrm>
            <a:custGeom>
              <a:rect b="b" l="l" r="r" t="t"/>
              <a:pathLst>
                <a:path extrusionOk="0" h="2269" w="1068">
                  <a:moveTo>
                    <a:pt x="801" y="0"/>
                  </a:moveTo>
                  <a:cubicBezTo>
                    <a:pt x="701" y="0"/>
                    <a:pt x="601" y="34"/>
                    <a:pt x="534" y="100"/>
                  </a:cubicBezTo>
                  <a:cubicBezTo>
                    <a:pt x="468" y="134"/>
                    <a:pt x="367" y="200"/>
                    <a:pt x="334" y="267"/>
                  </a:cubicBezTo>
                  <a:cubicBezTo>
                    <a:pt x="267" y="334"/>
                    <a:pt x="201" y="434"/>
                    <a:pt x="167" y="534"/>
                  </a:cubicBezTo>
                  <a:cubicBezTo>
                    <a:pt x="101" y="634"/>
                    <a:pt x="67" y="734"/>
                    <a:pt x="34" y="834"/>
                  </a:cubicBezTo>
                  <a:cubicBezTo>
                    <a:pt x="34" y="968"/>
                    <a:pt x="1" y="1068"/>
                    <a:pt x="1" y="1201"/>
                  </a:cubicBezTo>
                  <a:lnTo>
                    <a:pt x="1" y="1702"/>
                  </a:lnTo>
                  <a:cubicBezTo>
                    <a:pt x="1" y="1802"/>
                    <a:pt x="34" y="1902"/>
                    <a:pt x="34" y="2002"/>
                  </a:cubicBezTo>
                  <a:cubicBezTo>
                    <a:pt x="67" y="2068"/>
                    <a:pt x="101" y="2135"/>
                    <a:pt x="167" y="2169"/>
                  </a:cubicBezTo>
                  <a:cubicBezTo>
                    <a:pt x="201" y="2235"/>
                    <a:pt x="267" y="2235"/>
                    <a:pt x="334" y="2269"/>
                  </a:cubicBezTo>
                  <a:cubicBezTo>
                    <a:pt x="401" y="2235"/>
                    <a:pt x="468" y="2235"/>
                    <a:pt x="534" y="2202"/>
                  </a:cubicBezTo>
                  <a:cubicBezTo>
                    <a:pt x="634" y="2135"/>
                    <a:pt x="701" y="2068"/>
                    <a:pt x="801" y="1968"/>
                  </a:cubicBezTo>
                  <a:cubicBezTo>
                    <a:pt x="834" y="1902"/>
                    <a:pt x="901" y="1802"/>
                    <a:pt x="935" y="1702"/>
                  </a:cubicBezTo>
                  <a:cubicBezTo>
                    <a:pt x="1001" y="1635"/>
                    <a:pt x="1001" y="1535"/>
                    <a:pt x="1035" y="1435"/>
                  </a:cubicBezTo>
                  <a:cubicBezTo>
                    <a:pt x="1068" y="1368"/>
                    <a:pt x="1068" y="1301"/>
                    <a:pt x="1068" y="1235"/>
                  </a:cubicBezTo>
                  <a:cubicBezTo>
                    <a:pt x="1068" y="1201"/>
                    <a:pt x="1068" y="1201"/>
                    <a:pt x="1068" y="1168"/>
                  </a:cubicBezTo>
                  <a:lnTo>
                    <a:pt x="1035" y="1168"/>
                  </a:lnTo>
                  <a:lnTo>
                    <a:pt x="968" y="1235"/>
                  </a:lnTo>
                  <a:cubicBezTo>
                    <a:pt x="935" y="1235"/>
                    <a:pt x="935" y="1268"/>
                    <a:pt x="935" y="1268"/>
                  </a:cubicBezTo>
                  <a:cubicBezTo>
                    <a:pt x="935" y="1301"/>
                    <a:pt x="935" y="1301"/>
                    <a:pt x="935" y="1335"/>
                  </a:cubicBezTo>
                  <a:cubicBezTo>
                    <a:pt x="935" y="1368"/>
                    <a:pt x="901" y="1435"/>
                    <a:pt x="901" y="1501"/>
                  </a:cubicBezTo>
                  <a:cubicBezTo>
                    <a:pt x="868" y="1535"/>
                    <a:pt x="868" y="1601"/>
                    <a:pt x="834" y="1668"/>
                  </a:cubicBezTo>
                  <a:cubicBezTo>
                    <a:pt x="801" y="1702"/>
                    <a:pt x="768" y="1768"/>
                    <a:pt x="734" y="1802"/>
                  </a:cubicBezTo>
                  <a:cubicBezTo>
                    <a:pt x="668" y="1868"/>
                    <a:pt x="634" y="1902"/>
                    <a:pt x="568" y="1935"/>
                  </a:cubicBezTo>
                  <a:cubicBezTo>
                    <a:pt x="518" y="1968"/>
                    <a:pt x="468" y="1985"/>
                    <a:pt x="426" y="1985"/>
                  </a:cubicBezTo>
                  <a:cubicBezTo>
                    <a:pt x="384" y="1985"/>
                    <a:pt x="351" y="1968"/>
                    <a:pt x="334" y="1935"/>
                  </a:cubicBezTo>
                  <a:cubicBezTo>
                    <a:pt x="234" y="1835"/>
                    <a:pt x="201" y="1702"/>
                    <a:pt x="234" y="1601"/>
                  </a:cubicBezTo>
                  <a:lnTo>
                    <a:pt x="234" y="1335"/>
                  </a:lnTo>
                  <a:lnTo>
                    <a:pt x="234" y="1101"/>
                  </a:lnTo>
                  <a:cubicBezTo>
                    <a:pt x="234" y="934"/>
                    <a:pt x="267" y="768"/>
                    <a:pt x="367" y="634"/>
                  </a:cubicBezTo>
                  <a:cubicBezTo>
                    <a:pt x="401" y="501"/>
                    <a:pt x="501" y="401"/>
                    <a:pt x="601" y="334"/>
                  </a:cubicBezTo>
                  <a:cubicBezTo>
                    <a:pt x="668" y="301"/>
                    <a:pt x="701" y="301"/>
                    <a:pt x="768" y="301"/>
                  </a:cubicBezTo>
                  <a:cubicBezTo>
                    <a:pt x="779" y="289"/>
                    <a:pt x="790" y="286"/>
                    <a:pt x="801" y="286"/>
                  </a:cubicBezTo>
                  <a:cubicBezTo>
                    <a:pt x="823" y="286"/>
                    <a:pt x="846" y="301"/>
                    <a:pt x="868" y="301"/>
                  </a:cubicBezTo>
                  <a:cubicBezTo>
                    <a:pt x="901" y="334"/>
                    <a:pt x="935" y="367"/>
                    <a:pt x="935" y="401"/>
                  </a:cubicBezTo>
                  <a:cubicBezTo>
                    <a:pt x="935" y="434"/>
                    <a:pt x="968" y="501"/>
                    <a:pt x="968" y="534"/>
                  </a:cubicBezTo>
                  <a:lnTo>
                    <a:pt x="968" y="567"/>
                  </a:lnTo>
                  <a:lnTo>
                    <a:pt x="1035" y="534"/>
                  </a:lnTo>
                  <a:cubicBezTo>
                    <a:pt x="1068" y="501"/>
                    <a:pt x="1068" y="501"/>
                    <a:pt x="1068" y="501"/>
                  </a:cubicBezTo>
                  <a:cubicBezTo>
                    <a:pt x="1068" y="467"/>
                    <a:pt x="1068" y="467"/>
                    <a:pt x="1068" y="434"/>
                  </a:cubicBezTo>
                  <a:cubicBezTo>
                    <a:pt x="1068" y="367"/>
                    <a:pt x="1068" y="301"/>
                    <a:pt x="1035" y="234"/>
                  </a:cubicBezTo>
                  <a:cubicBezTo>
                    <a:pt x="1035" y="200"/>
                    <a:pt x="1001" y="134"/>
                    <a:pt x="935" y="100"/>
                  </a:cubicBezTo>
                  <a:cubicBezTo>
                    <a:pt x="901" y="34"/>
                    <a:pt x="834" y="0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9"/>
            <p:cNvSpPr/>
            <p:nvPr/>
          </p:nvSpPr>
          <p:spPr>
            <a:xfrm>
              <a:off x="3574400" y="2806625"/>
              <a:ext cx="21700" cy="43375"/>
            </a:xfrm>
            <a:custGeom>
              <a:rect b="b" l="l" r="r" t="t"/>
              <a:pathLst>
                <a:path extrusionOk="0" h="1735" w="868">
                  <a:moveTo>
                    <a:pt x="667" y="767"/>
                  </a:moveTo>
                  <a:lnTo>
                    <a:pt x="667" y="834"/>
                  </a:lnTo>
                  <a:cubicBezTo>
                    <a:pt x="667" y="901"/>
                    <a:pt x="667" y="968"/>
                    <a:pt x="634" y="1001"/>
                  </a:cubicBezTo>
                  <a:cubicBezTo>
                    <a:pt x="634" y="1068"/>
                    <a:pt x="601" y="1134"/>
                    <a:pt x="567" y="1201"/>
                  </a:cubicBezTo>
                  <a:cubicBezTo>
                    <a:pt x="534" y="1234"/>
                    <a:pt x="500" y="1301"/>
                    <a:pt x="467" y="1335"/>
                  </a:cubicBezTo>
                  <a:cubicBezTo>
                    <a:pt x="434" y="1368"/>
                    <a:pt x="400" y="1401"/>
                    <a:pt x="367" y="1435"/>
                  </a:cubicBezTo>
                  <a:lnTo>
                    <a:pt x="267" y="1435"/>
                  </a:lnTo>
                  <a:cubicBezTo>
                    <a:pt x="250" y="1451"/>
                    <a:pt x="242" y="1460"/>
                    <a:pt x="234" y="1460"/>
                  </a:cubicBezTo>
                  <a:cubicBezTo>
                    <a:pt x="225" y="1460"/>
                    <a:pt x="217" y="1451"/>
                    <a:pt x="200" y="1435"/>
                  </a:cubicBezTo>
                  <a:cubicBezTo>
                    <a:pt x="200" y="1435"/>
                    <a:pt x="167" y="1435"/>
                    <a:pt x="167" y="1401"/>
                  </a:cubicBezTo>
                  <a:cubicBezTo>
                    <a:pt x="167" y="1401"/>
                    <a:pt x="167" y="1368"/>
                    <a:pt x="167" y="1335"/>
                  </a:cubicBezTo>
                  <a:cubicBezTo>
                    <a:pt x="167" y="1268"/>
                    <a:pt x="200" y="1201"/>
                    <a:pt x="234" y="1134"/>
                  </a:cubicBezTo>
                  <a:cubicBezTo>
                    <a:pt x="300" y="1068"/>
                    <a:pt x="367" y="1001"/>
                    <a:pt x="434" y="934"/>
                  </a:cubicBezTo>
                  <a:lnTo>
                    <a:pt x="667" y="767"/>
                  </a:lnTo>
                  <a:close/>
                  <a:moveTo>
                    <a:pt x="601" y="0"/>
                  </a:moveTo>
                  <a:cubicBezTo>
                    <a:pt x="567" y="0"/>
                    <a:pt x="500" y="0"/>
                    <a:pt x="467" y="34"/>
                  </a:cubicBezTo>
                  <a:cubicBezTo>
                    <a:pt x="400" y="67"/>
                    <a:pt x="367" y="100"/>
                    <a:pt x="300" y="167"/>
                  </a:cubicBezTo>
                  <a:cubicBezTo>
                    <a:pt x="267" y="200"/>
                    <a:pt x="234" y="267"/>
                    <a:pt x="200" y="300"/>
                  </a:cubicBezTo>
                  <a:cubicBezTo>
                    <a:pt x="167" y="367"/>
                    <a:pt x="134" y="434"/>
                    <a:pt x="100" y="467"/>
                  </a:cubicBezTo>
                  <a:cubicBezTo>
                    <a:pt x="100" y="534"/>
                    <a:pt x="100" y="567"/>
                    <a:pt x="67" y="634"/>
                  </a:cubicBezTo>
                  <a:cubicBezTo>
                    <a:pt x="67" y="634"/>
                    <a:pt x="67" y="667"/>
                    <a:pt x="67" y="667"/>
                  </a:cubicBezTo>
                  <a:cubicBezTo>
                    <a:pt x="84" y="684"/>
                    <a:pt x="92" y="692"/>
                    <a:pt x="100" y="692"/>
                  </a:cubicBezTo>
                  <a:cubicBezTo>
                    <a:pt x="109" y="692"/>
                    <a:pt x="117" y="684"/>
                    <a:pt x="134" y="667"/>
                  </a:cubicBezTo>
                  <a:lnTo>
                    <a:pt x="167" y="634"/>
                  </a:lnTo>
                  <a:lnTo>
                    <a:pt x="200" y="601"/>
                  </a:lnTo>
                  <a:cubicBezTo>
                    <a:pt x="234" y="601"/>
                    <a:pt x="234" y="601"/>
                    <a:pt x="234" y="567"/>
                  </a:cubicBezTo>
                  <a:cubicBezTo>
                    <a:pt x="267" y="501"/>
                    <a:pt x="267" y="467"/>
                    <a:pt x="300" y="401"/>
                  </a:cubicBezTo>
                  <a:cubicBezTo>
                    <a:pt x="334" y="367"/>
                    <a:pt x="400" y="334"/>
                    <a:pt x="434" y="300"/>
                  </a:cubicBezTo>
                  <a:cubicBezTo>
                    <a:pt x="467" y="284"/>
                    <a:pt x="492" y="275"/>
                    <a:pt x="517" y="275"/>
                  </a:cubicBezTo>
                  <a:cubicBezTo>
                    <a:pt x="542" y="275"/>
                    <a:pt x="567" y="284"/>
                    <a:pt x="601" y="300"/>
                  </a:cubicBezTo>
                  <a:cubicBezTo>
                    <a:pt x="634" y="334"/>
                    <a:pt x="667" y="367"/>
                    <a:pt x="667" y="467"/>
                  </a:cubicBezTo>
                  <a:lnTo>
                    <a:pt x="667" y="534"/>
                  </a:lnTo>
                  <a:lnTo>
                    <a:pt x="400" y="734"/>
                  </a:lnTo>
                  <a:cubicBezTo>
                    <a:pt x="334" y="767"/>
                    <a:pt x="300" y="834"/>
                    <a:pt x="234" y="901"/>
                  </a:cubicBezTo>
                  <a:cubicBezTo>
                    <a:pt x="200" y="934"/>
                    <a:pt x="167" y="1001"/>
                    <a:pt x="100" y="1068"/>
                  </a:cubicBezTo>
                  <a:cubicBezTo>
                    <a:pt x="67" y="1134"/>
                    <a:pt x="67" y="1168"/>
                    <a:pt x="33" y="1268"/>
                  </a:cubicBezTo>
                  <a:cubicBezTo>
                    <a:pt x="0" y="1335"/>
                    <a:pt x="0" y="1401"/>
                    <a:pt x="0" y="1468"/>
                  </a:cubicBezTo>
                  <a:cubicBezTo>
                    <a:pt x="33" y="1535"/>
                    <a:pt x="33" y="1568"/>
                    <a:pt x="67" y="1601"/>
                  </a:cubicBezTo>
                  <a:cubicBezTo>
                    <a:pt x="100" y="1635"/>
                    <a:pt x="100" y="1668"/>
                    <a:pt x="134" y="1701"/>
                  </a:cubicBezTo>
                  <a:cubicBezTo>
                    <a:pt x="167" y="1735"/>
                    <a:pt x="200" y="1735"/>
                    <a:pt x="234" y="1735"/>
                  </a:cubicBezTo>
                  <a:cubicBezTo>
                    <a:pt x="300" y="1735"/>
                    <a:pt x="334" y="1701"/>
                    <a:pt x="367" y="1701"/>
                  </a:cubicBezTo>
                  <a:cubicBezTo>
                    <a:pt x="400" y="1668"/>
                    <a:pt x="434" y="1635"/>
                    <a:pt x="467" y="1601"/>
                  </a:cubicBezTo>
                  <a:cubicBezTo>
                    <a:pt x="500" y="1568"/>
                    <a:pt x="534" y="1535"/>
                    <a:pt x="567" y="1501"/>
                  </a:cubicBezTo>
                  <a:cubicBezTo>
                    <a:pt x="601" y="1468"/>
                    <a:pt x="634" y="1435"/>
                    <a:pt x="667" y="1401"/>
                  </a:cubicBezTo>
                  <a:cubicBezTo>
                    <a:pt x="667" y="1368"/>
                    <a:pt x="701" y="1301"/>
                    <a:pt x="701" y="1268"/>
                  </a:cubicBezTo>
                  <a:lnTo>
                    <a:pt x="701" y="1401"/>
                  </a:lnTo>
                  <a:cubicBezTo>
                    <a:pt x="701" y="1401"/>
                    <a:pt x="701" y="1435"/>
                    <a:pt x="701" y="1435"/>
                  </a:cubicBezTo>
                  <a:lnTo>
                    <a:pt x="734" y="1435"/>
                  </a:lnTo>
                  <a:lnTo>
                    <a:pt x="801" y="1401"/>
                  </a:lnTo>
                  <a:cubicBezTo>
                    <a:pt x="834" y="1401"/>
                    <a:pt x="834" y="1368"/>
                    <a:pt x="834" y="1368"/>
                  </a:cubicBezTo>
                  <a:cubicBezTo>
                    <a:pt x="867" y="1335"/>
                    <a:pt x="867" y="1301"/>
                    <a:pt x="834" y="1301"/>
                  </a:cubicBezTo>
                  <a:lnTo>
                    <a:pt x="834" y="401"/>
                  </a:lnTo>
                  <a:cubicBezTo>
                    <a:pt x="834" y="334"/>
                    <a:pt x="834" y="234"/>
                    <a:pt x="801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67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9"/>
            <p:cNvSpPr/>
            <p:nvPr/>
          </p:nvSpPr>
          <p:spPr>
            <a:xfrm>
              <a:off x="3602750" y="2792450"/>
              <a:ext cx="13350" cy="43375"/>
            </a:xfrm>
            <a:custGeom>
              <a:rect b="b" l="l" r="r" t="t"/>
              <a:pathLst>
                <a:path extrusionOk="0" h="1735" w="534">
                  <a:moveTo>
                    <a:pt x="501" y="0"/>
                  </a:moveTo>
                  <a:lnTo>
                    <a:pt x="401" y="33"/>
                  </a:lnTo>
                  <a:cubicBezTo>
                    <a:pt x="334" y="67"/>
                    <a:pt x="300" y="100"/>
                    <a:pt x="234" y="134"/>
                  </a:cubicBezTo>
                  <a:cubicBezTo>
                    <a:pt x="200" y="200"/>
                    <a:pt x="167" y="267"/>
                    <a:pt x="167" y="334"/>
                  </a:cubicBezTo>
                  <a:lnTo>
                    <a:pt x="167" y="234"/>
                  </a:lnTo>
                  <a:cubicBezTo>
                    <a:pt x="167" y="234"/>
                    <a:pt x="167" y="200"/>
                    <a:pt x="167" y="200"/>
                  </a:cubicBezTo>
                  <a:lnTo>
                    <a:pt x="134" y="200"/>
                  </a:lnTo>
                  <a:lnTo>
                    <a:pt x="67" y="234"/>
                  </a:lnTo>
                  <a:cubicBezTo>
                    <a:pt x="34" y="234"/>
                    <a:pt x="34" y="267"/>
                    <a:pt x="34" y="267"/>
                  </a:cubicBezTo>
                  <a:cubicBezTo>
                    <a:pt x="0" y="300"/>
                    <a:pt x="0" y="300"/>
                    <a:pt x="34" y="334"/>
                  </a:cubicBezTo>
                  <a:lnTo>
                    <a:pt x="34" y="1701"/>
                  </a:lnTo>
                  <a:cubicBezTo>
                    <a:pt x="0" y="1701"/>
                    <a:pt x="0" y="1735"/>
                    <a:pt x="34" y="1735"/>
                  </a:cubicBezTo>
                  <a:lnTo>
                    <a:pt x="67" y="1735"/>
                  </a:lnTo>
                  <a:lnTo>
                    <a:pt x="134" y="1701"/>
                  </a:lnTo>
                  <a:cubicBezTo>
                    <a:pt x="134" y="1701"/>
                    <a:pt x="167" y="1668"/>
                    <a:pt x="167" y="1668"/>
                  </a:cubicBezTo>
                  <a:cubicBezTo>
                    <a:pt x="167" y="1635"/>
                    <a:pt x="167" y="1601"/>
                    <a:pt x="167" y="1601"/>
                  </a:cubicBezTo>
                  <a:lnTo>
                    <a:pt x="167" y="767"/>
                  </a:lnTo>
                  <a:cubicBezTo>
                    <a:pt x="134" y="567"/>
                    <a:pt x="234" y="400"/>
                    <a:pt x="367" y="300"/>
                  </a:cubicBezTo>
                  <a:lnTo>
                    <a:pt x="501" y="234"/>
                  </a:lnTo>
                  <a:cubicBezTo>
                    <a:pt x="501" y="234"/>
                    <a:pt x="501" y="200"/>
                    <a:pt x="534" y="200"/>
                  </a:cubicBezTo>
                  <a:cubicBezTo>
                    <a:pt x="534" y="167"/>
                    <a:pt x="534" y="134"/>
                    <a:pt x="534" y="134"/>
                  </a:cubicBezTo>
                  <a:lnTo>
                    <a:pt x="534" y="33"/>
                  </a:lnTo>
                  <a:cubicBezTo>
                    <a:pt x="534" y="0"/>
                    <a:pt x="534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9"/>
            <p:cNvSpPr/>
            <p:nvPr/>
          </p:nvSpPr>
          <p:spPr>
            <a:xfrm>
              <a:off x="3618600" y="2763250"/>
              <a:ext cx="21700" cy="60075"/>
            </a:xfrm>
            <a:custGeom>
              <a:rect b="b" l="l" r="r" t="t"/>
              <a:pathLst>
                <a:path extrusionOk="0" h="2403" w="868">
                  <a:moveTo>
                    <a:pt x="550" y="976"/>
                  </a:moveTo>
                  <a:cubicBezTo>
                    <a:pt x="584" y="976"/>
                    <a:pt x="617" y="985"/>
                    <a:pt x="634" y="1001"/>
                  </a:cubicBezTo>
                  <a:cubicBezTo>
                    <a:pt x="701" y="1101"/>
                    <a:pt x="734" y="1201"/>
                    <a:pt x="734" y="1302"/>
                  </a:cubicBezTo>
                  <a:cubicBezTo>
                    <a:pt x="734" y="1335"/>
                    <a:pt x="734" y="1368"/>
                    <a:pt x="734" y="1402"/>
                  </a:cubicBezTo>
                  <a:cubicBezTo>
                    <a:pt x="734" y="1435"/>
                    <a:pt x="734" y="1468"/>
                    <a:pt x="734" y="1535"/>
                  </a:cubicBezTo>
                  <a:cubicBezTo>
                    <a:pt x="734" y="1635"/>
                    <a:pt x="701" y="1735"/>
                    <a:pt x="634" y="1835"/>
                  </a:cubicBezTo>
                  <a:cubicBezTo>
                    <a:pt x="600" y="1935"/>
                    <a:pt x="534" y="2035"/>
                    <a:pt x="467" y="2069"/>
                  </a:cubicBezTo>
                  <a:cubicBezTo>
                    <a:pt x="417" y="2102"/>
                    <a:pt x="375" y="2119"/>
                    <a:pt x="342" y="2119"/>
                  </a:cubicBezTo>
                  <a:cubicBezTo>
                    <a:pt x="309" y="2119"/>
                    <a:pt x="284" y="2102"/>
                    <a:pt x="267" y="2069"/>
                  </a:cubicBezTo>
                  <a:cubicBezTo>
                    <a:pt x="200" y="2002"/>
                    <a:pt x="167" y="1902"/>
                    <a:pt x="167" y="1802"/>
                  </a:cubicBezTo>
                  <a:lnTo>
                    <a:pt x="167" y="1635"/>
                  </a:lnTo>
                  <a:cubicBezTo>
                    <a:pt x="167" y="1502"/>
                    <a:pt x="200" y="1368"/>
                    <a:pt x="267" y="1235"/>
                  </a:cubicBezTo>
                  <a:cubicBezTo>
                    <a:pt x="300" y="1168"/>
                    <a:pt x="367" y="1068"/>
                    <a:pt x="467" y="1001"/>
                  </a:cubicBezTo>
                  <a:cubicBezTo>
                    <a:pt x="484" y="985"/>
                    <a:pt x="517" y="976"/>
                    <a:pt x="550" y="976"/>
                  </a:cubicBezTo>
                  <a:close/>
                  <a:moveTo>
                    <a:pt x="834" y="1"/>
                  </a:moveTo>
                  <a:lnTo>
                    <a:pt x="767" y="67"/>
                  </a:lnTo>
                  <a:cubicBezTo>
                    <a:pt x="734" y="67"/>
                    <a:pt x="734" y="67"/>
                    <a:pt x="734" y="101"/>
                  </a:cubicBezTo>
                  <a:cubicBezTo>
                    <a:pt x="734" y="101"/>
                    <a:pt x="734" y="134"/>
                    <a:pt x="734" y="167"/>
                  </a:cubicBezTo>
                  <a:lnTo>
                    <a:pt x="734" y="801"/>
                  </a:lnTo>
                  <a:cubicBezTo>
                    <a:pt x="701" y="768"/>
                    <a:pt x="667" y="734"/>
                    <a:pt x="634" y="734"/>
                  </a:cubicBezTo>
                  <a:cubicBezTo>
                    <a:pt x="567" y="734"/>
                    <a:pt x="500" y="734"/>
                    <a:pt x="434" y="768"/>
                  </a:cubicBezTo>
                  <a:cubicBezTo>
                    <a:pt x="367" y="801"/>
                    <a:pt x="300" y="868"/>
                    <a:pt x="267" y="935"/>
                  </a:cubicBezTo>
                  <a:cubicBezTo>
                    <a:pt x="200" y="1001"/>
                    <a:pt x="167" y="1068"/>
                    <a:pt x="133" y="1135"/>
                  </a:cubicBezTo>
                  <a:cubicBezTo>
                    <a:pt x="100" y="1235"/>
                    <a:pt x="67" y="1302"/>
                    <a:pt x="33" y="1402"/>
                  </a:cubicBezTo>
                  <a:cubicBezTo>
                    <a:pt x="33" y="1502"/>
                    <a:pt x="0" y="1602"/>
                    <a:pt x="0" y="1735"/>
                  </a:cubicBezTo>
                  <a:cubicBezTo>
                    <a:pt x="0" y="1735"/>
                    <a:pt x="0" y="1769"/>
                    <a:pt x="0" y="1802"/>
                  </a:cubicBezTo>
                  <a:cubicBezTo>
                    <a:pt x="0" y="1835"/>
                    <a:pt x="0" y="1869"/>
                    <a:pt x="0" y="1902"/>
                  </a:cubicBezTo>
                  <a:cubicBezTo>
                    <a:pt x="0" y="2002"/>
                    <a:pt x="33" y="2102"/>
                    <a:pt x="33" y="2169"/>
                  </a:cubicBezTo>
                  <a:cubicBezTo>
                    <a:pt x="67" y="2236"/>
                    <a:pt x="100" y="2302"/>
                    <a:pt x="133" y="2336"/>
                  </a:cubicBezTo>
                  <a:cubicBezTo>
                    <a:pt x="167" y="2369"/>
                    <a:pt x="200" y="2402"/>
                    <a:pt x="267" y="2402"/>
                  </a:cubicBezTo>
                  <a:cubicBezTo>
                    <a:pt x="334" y="2402"/>
                    <a:pt x="400" y="2369"/>
                    <a:pt x="434" y="2369"/>
                  </a:cubicBezTo>
                  <a:cubicBezTo>
                    <a:pt x="500" y="2302"/>
                    <a:pt x="567" y="2269"/>
                    <a:pt x="634" y="2202"/>
                  </a:cubicBezTo>
                  <a:cubicBezTo>
                    <a:pt x="667" y="2136"/>
                    <a:pt x="701" y="2069"/>
                    <a:pt x="734" y="2002"/>
                  </a:cubicBezTo>
                  <a:lnTo>
                    <a:pt x="734" y="2102"/>
                  </a:lnTo>
                  <a:cubicBezTo>
                    <a:pt x="734" y="2102"/>
                    <a:pt x="734" y="2136"/>
                    <a:pt x="734" y="2136"/>
                  </a:cubicBezTo>
                  <a:lnTo>
                    <a:pt x="767" y="2136"/>
                  </a:lnTo>
                  <a:lnTo>
                    <a:pt x="834" y="2102"/>
                  </a:lnTo>
                  <a:cubicBezTo>
                    <a:pt x="834" y="2069"/>
                    <a:pt x="867" y="2069"/>
                    <a:pt x="867" y="2035"/>
                  </a:cubicBezTo>
                  <a:cubicBezTo>
                    <a:pt x="867" y="2035"/>
                    <a:pt x="867" y="2002"/>
                    <a:pt x="867" y="2002"/>
                  </a:cubicBezTo>
                  <a:lnTo>
                    <a:pt x="867" y="67"/>
                  </a:lnTo>
                  <a:cubicBezTo>
                    <a:pt x="867" y="34"/>
                    <a:pt x="867" y="34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9"/>
            <p:cNvSpPr/>
            <p:nvPr/>
          </p:nvSpPr>
          <p:spPr>
            <a:xfrm>
              <a:off x="3713650" y="2710725"/>
              <a:ext cx="27550" cy="52550"/>
            </a:xfrm>
            <a:custGeom>
              <a:rect b="b" l="l" r="r" t="t"/>
              <a:pathLst>
                <a:path extrusionOk="0" h="2102" w="1102">
                  <a:moveTo>
                    <a:pt x="635" y="734"/>
                  </a:moveTo>
                  <a:lnTo>
                    <a:pt x="635" y="1334"/>
                  </a:lnTo>
                  <a:lnTo>
                    <a:pt x="301" y="1568"/>
                  </a:lnTo>
                  <a:lnTo>
                    <a:pt x="635" y="734"/>
                  </a:lnTo>
                  <a:close/>
                  <a:moveTo>
                    <a:pt x="835" y="0"/>
                  </a:moveTo>
                  <a:lnTo>
                    <a:pt x="701" y="67"/>
                  </a:lnTo>
                  <a:cubicBezTo>
                    <a:pt x="668" y="100"/>
                    <a:pt x="635" y="134"/>
                    <a:pt x="635" y="200"/>
                  </a:cubicBezTo>
                  <a:lnTo>
                    <a:pt x="67" y="1635"/>
                  </a:lnTo>
                  <a:cubicBezTo>
                    <a:pt x="34" y="1668"/>
                    <a:pt x="34" y="1701"/>
                    <a:pt x="34" y="1701"/>
                  </a:cubicBezTo>
                  <a:cubicBezTo>
                    <a:pt x="34" y="1735"/>
                    <a:pt x="34" y="1768"/>
                    <a:pt x="34" y="1801"/>
                  </a:cubicBezTo>
                  <a:lnTo>
                    <a:pt x="34" y="2002"/>
                  </a:lnTo>
                  <a:cubicBezTo>
                    <a:pt x="1" y="2002"/>
                    <a:pt x="1" y="2035"/>
                    <a:pt x="34" y="2035"/>
                  </a:cubicBezTo>
                  <a:cubicBezTo>
                    <a:pt x="34" y="2052"/>
                    <a:pt x="34" y="2060"/>
                    <a:pt x="38" y="2060"/>
                  </a:cubicBezTo>
                  <a:cubicBezTo>
                    <a:pt x="42" y="2060"/>
                    <a:pt x="51" y="2052"/>
                    <a:pt x="67" y="2035"/>
                  </a:cubicBezTo>
                  <a:lnTo>
                    <a:pt x="635" y="1701"/>
                  </a:lnTo>
                  <a:lnTo>
                    <a:pt x="635" y="2068"/>
                  </a:lnTo>
                  <a:cubicBezTo>
                    <a:pt x="635" y="2068"/>
                    <a:pt x="635" y="2102"/>
                    <a:pt x="635" y="2102"/>
                  </a:cubicBezTo>
                  <a:lnTo>
                    <a:pt x="668" y="2102"/>
                  </a:lnTo>
                  <a:lnTo>
                    <a:pt x="835" y="2035"/>
                  </a:lnTo>
                  <a:cubicBezTo>
                    <a:pt x="868" y="2002"/>
                    <a:pt x="868" y="2002"/>
                    <a:pt x="901" y="1968"/>
                  </a:cubicBezTo>
                  <a:cubicBezTo>
                    <a:pt x="901" y="1968"/>
                    <a:pt x="901" y="1935"/>
                    <a:pt x="901" y="1901"/>
                  </a:cubicBezTo>
                  <a:lnTo>
                    <a:pt x="901" y="1568"/>
                  </a:lnTo>
                  <a:lnTo>
                    <a:pt x="1035" y="1468"/>
                  </a:lnTo>
                  <a:cubicBezTo>
                    <a:pt x="1068" y="1468"/>
                    <a:pt x="1068" y="1434"/>
                    <a:pt x="1068" y="1434"/>
                  </a:cubicBezTo>
                  <a:cubicBezTo>
                    <a:pt x="1102" y="1401"/>
                    <a:pt x="1102" y="1368"/>
                    <a:pt x="1068" y="1368"/>
                  </a:cubicBezTo>
                  <a:lnTo>
                    <a:pt x="1068" y="1168"/>
                  </a:lnTo>
                  <a:cubicBezTo>
                    <a:pt x="1102" y="1134"/>
                    <a:pt x="1102" y="1134"/>
                    <a:pt x="1068" y="1101"/>
                  </a:cubicBezTo>
                  <a:lnTo>
                    <a:pt x="1035" y="1101"/>
                  </a:lnTo>
                  <a:lnTo>
                    <a:pt x="901" y="1201"/>
                  </a:lnTo>
                  <a:lnTo>
                    <a:pt x="901" y="33"/>
                  </a:lnTo>
                  <a:cubicBezTo>
                    <a:pt x="901" y="33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9"/>
            <p:cNvSpPr/>
            <p:nvPr/>
          </p:nvSpPr>
          <p:spPr>
            <a:xfrm>
              <a:off x="3744500" y="2692375"/>
              <a:ext cx="27550" cy="53400"/>
            </a:xfrm>
            <a:custGeom>
              <a:rect b="b" l="l" r="r" t="t"/>
              <a:pathLst>
                <a:path extrusionOk="0" h="2136" w="1102">
                  <a:moveTo>
                    <a:pt x="635" y="734"/>
                  </a:moveTo>
                  <a:lnTo>
                    <a:pt x="635" y="1368"/>
                  </a:lnTo>
                  <a:lnTo>
                    <a:pt x="301" y="1568"/>
                  </a:lnTo>
                  <a:lnTo>
                    <a:pt x="635" y="734"/>
                  </a:lnTo>
                  <a:close/>
                  <a:moveTo>
                    <a:pt x="835" y="0"/>
                  </a:moveTo>
                  <a:lnTo>
                    <a:pt x="701" y="100"/>
                  </a:lnTo>
                  <a:cubicBezTo>
                    <a:pt x="668" y="134"/>
                    <a:pt x="635" y="167"/>
                    <a:pt x="635" y="200"/>
                  </a:cubicBezTo>
                  <a:lnTo>
                    <a:pt x="34" y="1668"/>
                  </a:lnTo>
                  <a:cubicBezTo>
                    <a:pt x="34" y="1701"/>
                    <a:pt x="34" y="1701"/>
                    <a:pt x="34" y="1735"/>
                  </a:cubicBezTo>
                  <a:cubicBezTo>
                    <a:pt x="1" y="1768"/>
                    <a:pt x="1" y="1802"/>
                    <a:pt x="34" y="1835"/>
                  </a:cubicBezTo>
                  <a:lnTo>
                    <a:pt x="34" y="2035"/>
                  </a:lnTo>
                  <a:cubicBezTo>
                    <a:pt x="1" y="2035"/>
                    <a:pt x="1" y="2068"/>
                    <a:pt x="34" y="2068"/>
                  </a:cubicBezTo>
                  <a:lnTo>
                    <a:pt x="68" y="2068"/>
                  </a:lnTo>
                  <a:lnTo>
                    <a:pt x="635" y="1735"/>
                  </a:lnTo>
                  <a:lnTo>
                    <a:pt x="635" y="2102"/>
                  </a:lnTo>
                  <a:cubicBezTo>
                    <a:pt x="635" y="2102"/>
                    <a:pt x="635" y="2102"/>
                    <a:pt x="635" y="2135"/>
                  </a:cubicBezTo>
                  <a:lnTo>
                    <a:pt x="668" y="2135"/>
                  </a:lnTo>
                  <a:lnTo>
                    <a:pt x="835" y="2035"/>
                  </a:lnTo>
                  <a:cubicBezTo>
                    <a:pt x="868" y="2035"/>
                    <a:pt x="868" y="2035"/>
                    <a:pt x="868" y="2002"/>
                  </a:cubicBezTo>
                  <a:cubicBezTo>
                    <a:pt x="902" y="1968"/>
                    <a:pt x="902" y="1968"/>
                    <a:pt x="868" y="1935"/>
                  </a:cubicBezTo>
                  <a:lnTo>
                    <a:pt x="868" y="1601"/>
                  </a:lnTo>
                  <a:lnTo>
                    <a:pt x="1035" y="1501"/>
                  </a:lnTo>
                  <a:cubicBezTo>
                    <a:pt x="1068" y="1468"/>
                    <a:pt x="1068" y="1468"/>
                    <a:pt x="1068" y="1435"/>
                  </a:cubicBezTo>
                  <a:cubicBezTo>
                    <a:pt x="1102" y="1435"/>
                    <a:pt x="1102" y="1401"/>
                    <a:pt x="1068" y="1368"/>
                  </a:cubicBezTo>
                  <a:lnTo>
                    <a:pt x="1068" y="1168"/>
                  </a:lnTo>
                  <a:cubicBezTo>
                    <a:pt x="1102" y="1168"/>
                    <a:pt x="1102" y="1134"/>
                    <a:pt x="1068" y="1134"/>
                  </a:cubicBezTo>
                  <a:lnTo>
                    <a:pt x="1035" y="1134"/>
                  </a:lnTo>
                  <a:lnTo>
                    <a:pt x="868" y="1234"/>
                  </a:lnTo>
                  <a:lnTo>
                    <a:pt x="868" y="67"/>
                  </a:lnTo>
                  <a:cubicBezTo>
                    <a:pt x="902" y="34"/>
                    <a:pt x="902" y="34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9"/>
            <p:cNvSpPr/>
            <p:nvPr/>
          </p:nvSpPr>
          <p:spPr>
            <a:xfrm>
              <a:off x="3776200" y="2674850"/>
              <a:ext cx="26700" cy="53400"/>
            </a:xfrm>
            <a:custGeom>
              <a:rect b="b" l="l" r="r" t="t"/>
              <a:pathLst>
                <a:path extrusionOk="0" h="2136" w="1068">
                  <a:moveTo>
                    <a:pt x="601" y="735"/>
                  </a:moveTo>
                  <a:lnTo>
                    <a:pt x="601" y="1368"/>
                  </a:lnTo>
                  <a:lnTo>
                    <a:pt x="267" y="1535"/>
                  </a:lnTo>
                  <a:lnTo>
                    <a:pt x="601" y="735"/>
                  </a:lnTo>
                  <a:close/>
                  <a:moveTo>
                    <a:pt x="834" y="1"/>
                  </a:moveTo>
                  <a:lnTo>
                    <a:pt x="668" y="67"/>
                  </a:lnTo>
                  <a:cubicBezTo>
                    <a:pt x="634" y="101"/>
                    <a:pt x="601" y="134"/>
                    <a:pt x="601" y="201"/>
                  </a:cubicBezTo>
                  <a:lnTo>
                    <a:pt x="34" y="1635"/>
                  </a:lnTo>
                  <a:lnTo>
                    <a:pt x="1" y="1735"/>
                  </a:lnTo>
                  <a:cubicBezTo>
                    <a:pt x="1" y="1769"/>
                    <a:pt x="1" y="1769"/>
                    <a:pt x="1" y="1802"/>
                  </a:cubicBezTo>
                  <a:lnTo>
                    <a:pt x="1" y="2002"/>
                  </a:lnTo>
                  <a:cubicBezTo>
                    <a:pt x="1" y="2036"/>
                    <a:pt x="1" y="2036"/>
                    <a:pt x="1" y="2069"/>
                  </a:cubicBezTo>
                  <a:lnTo>
                    <a:pt x="34" y="2069"/>
                  </a:lnTo>
                  <a:lnTo>
                    <a:pt x="601" y="1735"/>
                  </a:lnTo>
                  <a:lnTo>
                    <a:pt x="601" y="2069"/>
                  </a:lnTo>
                  <a:cubicBezTo>
                    <a:pt x="601" y="2102"/>
                    <a:pt x="601" y="2102"/>
                    <a:pt x="601" y="2136"/>
                  </a:cubicBezTo>
                  <a:lnTo>
                    <a:pt x="668" y="2136"/>
                  </a:lnTo>
                  <a:lnTo>
                    <a:pt x="834" y="2036"/>
                  </a:lnTo>
                  <a:cubicBezTo>
                    <a:pt x="834" y="2002"/>
                    <a:pt x="868" y="2002"/>
                    <a:pt x="868" y="1969"/>
                  </a:cubicBezTo>
                  <a:cubicBezTo>
                    <a:pt x="868" y="1969"/>
                    <a:pt x="868" y="1935"/>
                    <a:pt x="868" y="1902"/>
                  </a:cubicBezTo>
                  <a:lnTo>
                    <a:pt x="868" y="1569"/>
                  </a:lnTo>
                  <a:lnTo>
                    <a:pt x="1035" y="1468"/>
                  </a:lnTo>
                  <a:cubicBezTo>
                    <a:pt x="1035" y="1435"/>
                    <a:pt x="1035" y="1435"/>
                    <a:pt x="1068" y="1435"/>
                  </a:cubicBezTo>
                  <a:cubicBezTo>
                    <a:pt x="1068" y="1402"/>
                    <a:pt x="1068" y="1368"/>
                    <a:pt x="1068" y="1368"/>
                  </a:cubicBezTo>
                  <a:lnTo>
                    <a:pt x="1068" y="1168"/>
                  </a:lnTo>
                  <a:cubicBezTo>
                    <a:pt x="1068" y="1135"/>
                    <a:pt x="1068" y="1135"/>
                    <a:pt x="1068" y="1102"/>
                  </a:cubicBezTo>
                  <a:lnTo>
                    <a:pt x="1035" y="1102"/>
                  </a:lnTo>
                  <a:lnTo>
                    <a:pt x="868" y="1202"/>
                  </a:lnTo>
                  <a:lnTo>
                    <a:pt x="868" y="34"/>
                  </a:lnTo>
                  <a:cubicBezTo>
                    <a:pt x="868" y="34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99"/>
            <p:cNvSpPr/>
            <p:nvPr/>
          </p:nvSpPr>
          <p:spPr>
            <a:xfrm>
              <a:off x="3806225" y="2656500"/>
              <a:ext cx="27550" cy="53400"/>
            </a:xfrm>
            <a:custGeom>
              <a:rect b="b" l="l" r="r" t="t"/>
              <a:pathLst>
                <a:path extrusionOk="0" h="2136" w="1102">
                  <a:moveTo>
                    <a:pt x="634" y="735"/>
                  </a:moveTo>
                  <a:lnTo>
                    <a:pt x="634" y="1369"/>
                  </a:lnTo>
                  <a:lnTo>
                    <a:pt x="301" y="1569"/>
                  </a:lnTo>
                  <a:lnTo>
                    <a:pt x="634" y="735"/>
                  </a:lnTo>
                  <a:close/>
                  <a:moveTo>
                    <a:pt x="868" y="1"/>
                  </a:moveTo>
                  <a:lnTo>
                    <a:pt x="701" y="101"/>
                  </a:lnTo>
                  <a:cubicBezTo>
                    <a:pt x="668" y="134"/>
                    <a:pt x="634" y="168"/>
                    <a:pt x="634" y="201"/>
                  </a:cubicBezTo>
                  <a:lnTo>
                    <a:pt x="67" y="1669"/>
                  </a:lnTo>
                  <a:cubicBezTo>
                    <a:pt x="34" y="1702"/>
                    <a:pt x="34" y="1702"/>
                    <a:pt x="34" y="1735"/>
                  </a:cubicBezTo>
                  <a:cubicBezTo>
                    <a:pt x="34" y="1769"/>
                    <a:pt x="34" y="1802"/>
                    <a:pt x="34" y="1836"/>
                  </a:cubicBezTo>
                  <a:lnTo>
                    <a:pt x="34" y="2036"/>
                  </a:lnTo>
                  <a:cubicBezTo>
                    <a:pt x="0" y="2036"/>
                    <a:pt x="0" y="2069"/>
                    <a:pt x="34" y="2069"/>
                  </a:cubicBezTo>
                  <a:lnTo>
                    <a:pt x="67" y="2069"/>
                  </a:lnTo>
                  <a:lnTo>
                    <a:pt x="634" y="1735"/>
                  </a:lnTo>
                  <a:lnTo>
                    <a:pt x="634" y="2102"/>
                  </a:lnTo>
                  <a:cubicBezTo>
                    <a:pt x="634" y="2102"/>
                    <a:pt x="634" y="2136"/>
                    <a:pt x="634" y="2136"/>
                  </a:cubicBezTo>
                  <a:lnTo>
                    <a:pt x="701" y="2136"/>
                  </a:lnTo>
                  <a:lnTo>
                    <a:pt x="868" y="2036"/>
                  </a:lnTo>
                  <a:cubicBezTo>
                    <a:pt x="868" y="2036"/>
                    <a:pt x="868" y="2036"/>
                    <a:pt x="901" y="2002"/>
                  </a:cubicBezTo>
                  <a:cubicBezTo>
                    <a:pt x="901" y="1969"/>
                    <a:pt x="901" y="1969"/>
                    <a:pt x="901" y="1936"/>
                  </a:cubicBezTo>
                  <a:lnTo>
                    <a:pt x="901" y="1602"/>
                  </a:lnTo>
                  <a:lnTo>
                    <a:pt x="1068" y="1502"/>
                  </a:lnTo>
                  <a:cubicBezTo>
                    <a:pt x="1068" y="1469"/>
                    <a:pt x="1068" y="1469"/>
                    <a:pt x="1101" y="1469"/>
                  </a:cubicBezTo>
                  <a:cubicBezTo>
                    <a:pt x="1101" y="1435"/>
                    <a:pt x="1101" y="1402"/>
                    <a:pt x="1101" y="1402"/>
                  </a:cubicBezTo>
                  <a:lnTo>
                    <a:pt x="1101" y="1168"/>
                  </a:lnTo>
                  <a:cubicBezTo>
                    <a:pt x="1101" y="1168"/>
                    <a:pt x="1101" y="1135"/>
                    <a:pt x="1101" y="1135"/>
                  </a:cubicBezTo>
                  <a:lnTo>
                    <a:pt x="1068" y="1135"/>
                  </a:lnTo>
                  <a:lnTo>
                    <a:pt x="901" y="1235"/>
                  </a:lnTo>
                  <a:lnTo>
                    <a:pt x="901" y="68"/>
                  </a:lnTo>
                  <a:cubicBezTo>
                    <a:pt x="901" y="34"/>
                    <a:pt x="901" y="34"/>
                    <a:pt x="9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99"/>
            <p:cNvSpPr/>
            <p:nvPr/>
          </p:nvSpPr>
          <p:spPr>
            <a:xfrm>
              <a:off x="3874600" y="2619825"/>
              <a:ext cx="25875" cy="55900"/>
            </a:xfrm>
            <a:custGeom>
              <a:rect b="b" l="l" r="r" t="t"/>
              <a:pathLst>
                <a:path extrusionOk="0" h="2236" w="1035">
                  <a:moveTo>
                    <a:pt x="630" y="384"/>
                  </a:moveTo>
                  <a:cubicBezTo>
                    <a:pt x="659" y="384"/>
                    <a:pt x="685" y="400"/>
                    <a:pt x="701" y="434"/>
                  </a:cubicBezTo>
                  <a:cubicBezTo>
                    <a:pt x="768" y="501"/>
                    <a:pt x="768" y="601"/>
                    <a:pt x="768" y="701"/>
                  </a:cubicBezTo>
                  <a:lnTo>
                    <a:pt x="768" y="968"/>
                  </a:lnTo>
                  <a:lnTo>
                    <a:pt x="768" y="1201"/>
                  </a:lnTo>
                  <a:cubicBezTo>
                    <a:pt x="768" y="1334"/>
                    <a:pt x="768" y="1435"/>
                    <a:pt x="701" y="1568"/>
                  </a:cubicBezTo>
                  <a:cubicBezTo>
                    <a:pt x="668" y="1668"/>
                    <a:pt x="601" y="1735"/>
                    <a:pt x="534" y="1801"/>
                  </a:cubicBezTo>
                  <a:cubicBezTo>
                    <a:pt x="484" y="1818"/>
                    <a:pt x="443" y="1827"/>
                    <a:pt x="409" y="1827"/>
                  </a:cubicBezTo>
                  <a:cubicBezTo>
                    <a:pt x="376" y="1827"/>
                    <a:pt x="351" y="1818"/>
                    <a:pt x="334" y="1801"/>
                  </a:cubicBezTo>
                  <a:cubicBezTo>
                    <a:pt x="301" y="1701"/>
                    <a:pt x="268" y="1601"/>
                    <a:pt x="268" y="1501"/>
                  </a:cubicBezTo>
                  <a:lnTo>
                    <a:pt x="234" y="1501"/>
                  </a:lnTo>
                  <a:cubicBezTo>
                    <a:pt x="234" y="1435"/>
                    <a:pt x="268" y="1334"/>
                    <a:pt x="268" y="1268"/>
                  </a:cubicBezTo>
                  <a:lnTo>
                    <a:pt x="268" y="1001"/>
                  </a:lnTo>
                  <a:cubicBezTo>
                    <a:pt x="268" y="867"/>
                    <a:pt x="301" y="767"/>
                    <a:pt x="334" y="634"/>
                  </a:cubicBezTo>
                  <a:cubicBezTo>
                    <a:pt x="368" y="534"/>
                    <a:pt x="434" y="467"/>
                    <a:pt x="534" y="434"/>
                  </a:cubicBezTo>
                  <a:cubicBezTo>
                    <a:pt x="568" y="400"/>
                    <a:pt x="601" y="384"/>
                    <a:pt x="630" y="384"/>
                  </a:cubicBezTo>
                  <a:close/>
                  <a:moveTo>
                    <a:pt x="768" y="0"/>
                  </a:moveTo>
                  <a:cubicBezTo>
                    <a:pt x="668" y="0"/>
                    <a:pt x="601" y="0"/>
                    <a:pt x="534" y="67"/>
                  </a:cubicBezTo>
                  <a:cubicBezTo>
                    <a:pt x="434" y="100"/>
                    <a:pt x="368" y="167"/>
                    <a:pt x="301" y="267"/>
                  </a:cubicBezTo>
                  <a:cubicBezTo>
                    <a:pt x="234" y="334"/>
                    <a:pt x="167" y="434"/>
                    <a:pt x="134" y="534"/>
                  </a:cubicBezTo>
                  <a:cubicBezTo>
                    <a:pt x="101" y="601"/>
                    <a:pt x="67" y="701"/>
                    <a:pt x="34" y="834"/>
                  </a:cubicBezTo>
                  <a:cubicBezTo>
                    <a:pt x="34" y="934"/>
                    <a:pt x="34" y="1034"/>
                    <a:pt x="1" y="1168"/>
                  </a:cubicBezTo>
                  <a:lnTo>
                    <a:pt x="1" y="1401"/>
                  </a:lnTo>
                  <a:lnTo>
                    <a:pt x="1" y="1668"/>
                  </a:lnTo>
                  <a:cubicBezTo>
                    <a:pt x="1" y="1768"/>
                    <a:pt x="34" y="1868"/>
                    <a:pt x="34" y="1968"/>
                  </a:cubicBezTo>
                  <a:cubicBezTo>
                    <a:pt x="67" y="2035"/>
                    <a:pt x="101" y="2102"/>
                    <a:pt x="134" y="2168"/>
                  </a:cubicBezTo>
                  <a:cubicBezTo>
                    <a:pt x="167" y="2202"/>
                    <a:pt x="234" y="2235"/>
                    <a:pt x="301" y="2235"/>
                  </a:cubicBezTo>
                  <a:cubicBezTo>
                    <a:pt x="368" y="2235"/>
                    <a:pt x="468" y="2202"/>
                    <a:pt x="534" y="2168"/>
                  </a:cubicBezTo>
                  <a:cubicBezTo>
                    <a:pt x="601" y="2102"/>
                    <a:pt x="701" y="2035"/>
                    <a:pt x="768" y="1968"/>
                  </a:cubicBezTo>
                  <a:cubicBezTo>
                    <a:pt x="835" y="1902"/>
                    <a:pt x="868" y="1801"/>
                    <a:pt x="901" y="1701"/>
                  </a:cubicBezTo>
                  <a:cubicBezTo>
                    <a:pt x="968" y="1601"/>
                    <a:pt x="968" y="1501"/>
                    <a:pt x="1001" y="1401"/>
                  </a:cubicBezTo>
                  <a:cubicBezTo>
                    <a:pt x="1035" y="1301"/>
                    <a:pt x="1035" y="1201"/>
                    <a:pt x="1035" y="1068"/>
                  </a:cubicBezTo>
                  <a:lnTo>
                    <a:pt x="1035" y="567"/>
                  </a:lnTo>
                  <a:cubicBezTo>
                    <a:pt x="1035" y="467"/>
                    <a:pt x="1035" y="367"/>
                    <a:pt x="1001" y="267"/>
                  </a:cubicBezTo>
                  <a:cubicBezTo>
                    <a:pt x="1001" y="200"/>
                    <a:pt x="968" y="134"/>
                    <a:pt x="901" y="67"/>
                  </a:cubicBezTo>
                  <a:cubicBezTo>
                    <a:pt x="868" y="0"/>
                    <a:pt x="801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9"/>
            <p:cNvSpPr/>
            <p:nvPr/>
          </p:nvSpPr>
          <p:spPr>
            <a:xfrm>
              <a:off x="3905450" y="2601150"/>
              <a:ext cx="25875" cy="56225"/>
            </a:xfrm>
            <a:custGeom>
              <a:rect b="b" l="l" r="r" t="t"/>
              <a:pathLst>
                <a:path extrusionOk="0" h="2249" w="1035">
                  <a:moveTo>
                    <a:pt x="626" y="422"/>
                  </a:moveTo>
                  <a:cubicBezTo>
                    <a:pt x="660" y="422"/>
                    <a:pt x="685" y="430"/>
                    <a:pt x="701" y="447"/>
                  </a:cubicBezTo>
                  <a:cubicBezTo>
                    <a:pt x="735" y="547"/>
                    <a:pt x="768" y="647"/>
                    <a:pt x="768" y="747"/>
                  </a:cubicBezTo>
                  <a:lnTo>
                    <a:pt x="768" y="981"/>
                  </a:lnTo>
                  <a:lnTo>
                    <a:pt x="768" y="1248"/>
                  </a:lnTo>
                  <a:cubicBezTo>
                    <a:pt x="768" y="1348"/>
                    <a:pt x="735" y="1481"/>
                    <a:pt x="701" y="1581"/>
                  </a:cubicBezTo>
                  <a:cubicBezTo>
                    <a:pt x="668" y="1681"/>
                    <a:pt x="601" y="1781"/>
                    <a:pt x="501" y="1815"/>
                  </a:cubicBezTo>
                  <a:cubicBezTo>
                    <a:pt x="468" y="1848"/>
                    <a:pt x="435" y="1865"/>
                    <a:pt x="405" y="1865"/>
                  </a:cubicBezTo>
                  <a:cubicBezTo>
                    <a:pt x="376" y="1865"/>
                    <a:pt x="351" y="1848"/>
                    <a:pt x="334" y="1815"/>
                  </a:cubicBezTo>
                  <a:cubicBezTo>
                    <a:pt x="268" y="1715"/>
                    <a:pt x="268" y="1614"/>
                    <a:pt x="268" y="1548"/>
                  </a:cubicBezTo>
                  <a:cubicBezTo>
                    <a:pt x="268" y="1448"/>
                    <a:pt x="268" y="1381"/>
                    <a:pt x="268" y="1281"/>
                  </a:cubicBezTo>
                  <a:lnTo>
                    <a:pt x="268" y="1047"/>
                  </a:lnTo>
                  <a:cubicBezTo>
                    <a:pt x="268" y="914"/>
                    <a:pt x="301" y="814"/>
                    <a:pt x="334" y="680"/>
                  </a:cubicBezTo>
                  <a:cubicBezTo>
                    <a:pt x="368" y="580"/>
                    <a:pt x="435" y="514"/>
                    <a:pt x="501" y="447"/>
                  </a:cubicBezTo>
                  <a:cubicBezTo>
                    <a:pt x="551" y="430"/>
                    <a:pt x="593" y="422"/>
                    <a:pt x="626" y="422"/>
                  </a:cubicBezTo>
                  <a:close/>
                  <a:moveTo>
                    <a:pt x="788" y="0"/>
                  </a:moveTo>
                  <a:cubicBezTo>
                    <a:pt x="771" y="0"/>
                    <a:pt x="753" y="4"/>
                    <a:pt x="735" y="13"/>
                  </a:cubicBezTo>
                  <a:cubicBezTo>
                    <a:pt x="668" y="13"/>
                    <a:pt x="568" y="13"/>
                    <a:pt x="501" y="80"/>
                  </a:cubicBezTo>
                  <a:cubicBezTo>
                    <a:pt x="435" y="113"/>
                    <a:pt x="334" y="180"/>
                    <a:pt x="268" y="280"/>
                  </a:cubicBezTo>
                  <a:cubicBezTo>
                    <a:pt x="201" y="347"/>
                    <a:pt x="168" y="447"/>
                    <a:pt x="134" y="547"/>
                  </a:cubicBezTo>
                  <a:cubicBezTo>
                    <a:pt x="68" y="614"/>
                    <a:pt x="68" y="714"/>
                    <a:pt x="34" y="847"/>
                  </a:cubicBezTo>
                  <a:cubicBezTo>
                    <a:pt x="34" y="947"/>
                    <a:pt x="1" y="1047"/>
                    <a:pt x="1" y="1181"/>
                  </a:cubicBezTo>
                  <a:lnTo>
                    <a:pt x="1" y="1414"/>
                  </a:lnTo>
                  <a:lnTo>
                    <a:pt x="1" y="1681"/>
                  </a:lnTo>
                  <a:cubicBezTo>
                    <a:pt x="1" y="1781"/>
                    <a:pt x="34" y="1881"/>
                    <a:pt x="34" y="1981"/>
                  </a:cubicBezTo>
                  <a:cubicBezTo>
                    <a:pt x="34" y="2048"/>
                    <a:pt x="68" y="2115"/>
                    <a:pt x="134" y="2182"/>
                  </a:cubicBezTo>
                  <a:cubicBezTo>
                    <a:pt x="168" y="2215"/>
                    <a:pt x="234" y="2248"/>
                    <a:pt x="268" y="2248"/>
                  </a:cubicBezTo>
                  <a:cubicBezTo>
                    <a:pt x="368" y="2248"/>
                    <a:pt x="435" y="2215"/>
                    <a:pt x="501" y="2182"/>
                  </a:cubicBezTo>
                  <a:cubicBezTo>
                    <a:pt x="601" y="2115"/>
                    <a:pt x="668" y="2048"/>
                    <a:pt x="735" y="1981"/>
                  </a:cubicBezTo>
                  <a:cubicBezTo>
                    <a:pt x="801" y="1915"/>
                    <a:pt x="868" y="1815"/>
                    <a:pt x="902" y="1715"/>
                  </a:cubicBezTo>
                  <a:cubicBezTo>
                    <a:pt x="935" y="1614"/>
                    <a:pt x="968" y="1514"/>
                    <a:pt x="1002" y="1414"/>
                  </a:cubicBezTo>
                  <a:cubicBezTo>
                    <a:pt x="1002" y="1314"/>
                    <a:pt x="1035" y="1181"/>
                    <a:pt x="1035" y="1081"/>
                  </a:cubicBezTo>
                  <a:cubicBezTo>
                    <a:pt x="1035" y="1047"/>
                    <a:pt x="1035" y="1014"/>
                    <a:pt x="1035" y="981"/>
                  </a:cubicBezTo>
                  <a:lnTo>
                    <a:pt x="1035" y="714"/>
                  </a:lnTo>
                  <a:cubicBezTo>
                    <a:pt x="1035" y="680"/>
                    <a:pt x="1035" y="614"/>
                    <a:pt x="1035" y="580"/>
                  </a:cubicBezTo>
                  <a:cubicBezTo>
                    <a:pt x="1035" y="480"/>
                    <a:pt x="1002" y="380"/>
                    <a:pt x="1002" y="280"/>
                  </a:cubicBezTo>
                  <a:cubicBezTo>
                    <a:pt x="968" y="213"/>
                    <a:pt x="935" y="113"/>
                    <a:pt x="902" y="80"/>
                  </a:cubicBezTo>
                  <a:cubicBezTo>
                    <a:pt x="877" y="31"/>
                    <a:pt x="835" y="0"/>
                    <a:pt x="78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9"/>
            <p:cNvSpPr/>
            <p:nvPr/>
          </p:nvSpPr>
          <p:spPr>
            <a:xfrm>
              <a:off x="3936325" y="2583125"/>
              <a:ext cx="25875" cy="56725"/>
            </a:xfrm>
            <a:custGeom>
              <a:rect b="b" l="l" r="r" t="t"/>
              <a:pathLst>
                <a:path extrusionOk="0" h="2269" w="1035">
                  <a:moveTo>
                    <a:pt x="630" y="417"/>
                  </a:moveTo>
                  <a:cubicBezTo>
                    <a:pt x="659" y="417"/>
                    <a:pt x="684" y="434"/>
                    <a:pt x="701" y="467"/>
                  </a:cubicBezTo>
                  <a:cubicBezTo>
                    <a:pt x="767" y="534"/>
                    <a:pt x="767" y="634"/>
                    <a:pt x="767" y="734"/>
                  </a:cubicBezTo>
                  <a:lnTo>
                    <a:pt x="767" y="968"/>
                  </a:lnTo>
                  <a:lnTo>
                    <a:pt x="767" y="1235"/>
                  </a:lnTo>
                  <a:cubicBezTo>
                    <a:pt x="767" y="1368"/>
                    <a:pt x="767" y="1468"/>
                    <a:pt x="701" y="1602"/>
                  </a:cubicBezTo>
                  <a:cubicBezTo>
                    <a:pt x="667" y="1702"/>
                    <a:pt x="601" y="1768"/>
                    <a:pt x="534" y="1835"/>
                  </a:cubicBezTo>
                  <a:cubicBezTo>
                    <a:pt x="484" y="1852"/>
                    <a:pt x="442" y="1860"/>
                    <a:pt x="409" y="1860"/>
                  </a:cubicBezTo>
                  <a:cubicBezTo>
                    <a:pt x="375" y="1860"/>
                    <a:pt x="350" y="1852"/>
                    <a:pt x="334" y="1835"/>
                  </a:cubicBezTo>
                  <a:cubicBezTo>
                    <a:pt x="300" y="1735"/>
                    <a:pt x="267" y="1635"/>
                    <a:pt x="267" y="1535"/>
                  </a:cubicBezTo>
                  <a:cubicBezTo>
                    <a:pt x="267" y="1468"/>
                    <a:pt x="267" y="1368"/>
                    <a:pt x="267" y="1301"/>
                  </a:cubicBezTo>
                  <a:lnTo>
                    <a:pt x="267" y="1035"/>
                  </a:lnTo>
                  <a:cubicBezTo>
                    <a:pt x="267" y="901"/>
                    <a:pt x="300" y="801"/>
                    <a:pt x="334" y="668"/>
                  </a:cubicBezTo>
                  <a:cubicBezTo>
                    <a:pt x="367" y="568"/>
                    <a:pt x="434" y="501"/>
                    <a:pt x="534" y="467"/>
                  </a:cubicBezTo>
                  <a:cubicBezTo>
                    <a:pt x="567" y="434"/>
                    <a:pt x="601" y="417"/>
                    <a:pt x="630" y="417"/>
                  </a:cubicBezTo>
                  <a:close/>
                  <a:moveTo>
                    <a:pt x="767" y="0"/>
                  </a:moveTo>
                  <a:cubicBezTo>
                    <a:pt x="667" y="0"/>
                    <a:pt x="601" y="34"/>
                    <a:pt x="534" y="101"/>
                  </a:cubicBezTo>
                  <a:cubicBezTo>
                    <a:pt x="434" y="134"/>
                    <a:pt x="367" y="201"/>
                    <a:pt x="300" y="301"/>
                  </a:cubicBezTo>
                  <a:cubicBezTo>
                    <a:pt x="234" y="367"/>
                    <a:pt x="167" y="467"/>
                    <a:pt x="134" y="534"/>
                  </a:cubicBezTo>
                  <a:cubicBezTo>
                    <a:pt x="100" y="634"/>
                    <a:pt x="67" y="734"/>
                    <a:pt x="33" y="868"/>
                  </a:cubicBezTo>
                  <a:cubicBezTo>
                    <a:pt x="33" y="968"/>
                    <a:pt x="33" y="1068"/>
                    <a:pt x="0" y="1201"/>
                  </a:cubicBezTo>
                  <a:lnTo>
                    <a:pt x="0" y="1702"/>
                  </a:lnTo>
                  <a:cubicBezTo>
                    <a:pt x="0" y="1802"/>
                    <a:pt x="33" y="1902"/>
                    <a:pt x="33" y="2002"/>
                  </a:cubicBezTo>
                  <a:cubicBezTo>
                    <a:pt x="67" y="2069"/>
                    <a:pt x="100" y="2135"/>
                    <a:pt x="134" y="2202"/>
                  </a:cubicBezTo>
                  <a:cubicBezTo>
                    <a:pt x="167" y="2235"/>
                    <a:pt x="234" y="2269"/>
                    <a:pt x="300" y="2269"/>
                  </a:cubicBezTo>
                  <a:cubicBezTo>
                    <a:pt x="367" y="2269"/>
                    <a:pt x="467" y="2235"/>
                    <a:pt x="534" y="2202"/>
                  </a:cubicBezTo>
                  <a:cubicBezTo>
                    <a:pt x="601" y="2135"/>
                    <a:pt x="701" y="2069"/>
                    <a:pt x="767" y="2002"/>
                  </a:cubicBezTo>
                  <a:cubicBezTo>
                    <a:pt x="834" y="1902"/>
                    <a:pt x="867" y="1835"/>
                    <a:pt x="901" y="1735"/>
                  </a:cubicBezTo>
                  <a:cubicBezTo>
                    <a:pt x="967" y="1635"/>
                    <a:pt x="1001" y="1535"/>
                    <a:pt x="1001" y="1435"/>
                  </a:cubicBezTo>
                  <a:cubicBezTo>
                    <a:pt x="1034" y="1335"/>
                    <a:pt x="1034" y="1201"/>
                    <a:pt x="1034" y="1101"/>
                  </a:cubicBezTo>
                  <a:lnTo>
                    <a:pt x="1034" y="601"/>
                  </a:lnTo>
                  <a:cubicBezTo>
                    <a:pt x="1034" y="501"/>
                    <a:pt x="1034" y="401"/>
                    <a:pt x="1001" y="301"/>
                  </a:cubicBezTo>
                  <a:cubicBezTo>
                    <a:pt x="1001" y="234"/>
                    <a:pt x="967" y="134"/>
                    <a:pt x="901" y="101"/>
                  </a:cubicBezTo>
                  <a:cubicBezTo>
                    <a:pt x="867" y="34"/>
                    <a:pt x="834" y="0"/>
                    <a:pt x="7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9"/>
            <p:cNvSpPr/>
            <p:nvPr/>
          </p:nvSpPr>
          <p:spPr>
            <a:xfrm>
              <a:off x="3968000" y="2565600"/>
              <a:ext cx="25050" cy="55900"/>
            </a:xfrm>
            <a:custGeom>
              <a:rect b="b" l="l" r="r" t="t"/>
              <a:pathLst>
                <a:path extrusionOk="0" h="2236" w="1002">
                  <a:moveTo>
                    <a:pt x="610" y="396"/>
                  </a:moveTo>
                  <a:cubicBezTo>
                    <a:pt x="652" y="396"/>
                    <a:pt x="682" y="415"/>
                    <a:pt x="701" y="435"/>
                  </a:cubicBezTo>
                  <a:cubicBezTo>
                    <a:pt x="735" y="535"/>
                    <a:pt x="768" y="635"/>
                    <a:pt x="768" y="735"/>
                  </a:cubicBezTo>
                  <a:lnTo>
                    <a:pt x="768" y="968"/>
                  </a:lnTo>
                  <a:lnTo>
                    <a:pt x="768" y="1202"/>
                  </a:lnTo>
                  <a:cubicBezTo>
                    <a:pt x="768" y="1335"/>
                    <a:pt x="735" y="1469"/>
                    <a:pt x="701" y="1569"/>
                  </a:cubicBezTo>
                  <a:cubicBezTo>
                    <a:pt x="668" y="1669"/>
                    <a:pt x="601" y="1769"/>
                    <a:pt x="501" y="1802"/>
                  </a:cubicBezTo>
                  <a:cubicBezTo>
                    <a:pt x="451" y="1836"/>
                    <a:pt x="418" y="1852"/>
                    <a:pt x="388" y="1852"/>
                  </a:cubicBezTo>
                  <a:cubicBezTo>
                    <a:pt x="359" y="1852"/>
                    <a:pt x="334" y="1836"/>
                    <a:pt x="301" y="1802"/>
                  </a:cubicBezTo>
                  <a:cubicBezTo>
                    <a:pt x="268" y="1702"/>
                    <a:pt x="234" y="1602"/>
                    <a:pt x="268" y="1502"/>
                  </a:cubicBezTo>
                  <a:cubicBezTo>
                    <a:pt x="234" y="1435"/>
                    <a:pt x="268" y="1369"/>
                    <a:pt x="268" y="1269"/>
                  </a:cubicBezTo>
                  <a:lnTo>
                    <a:pt x="268" y="1035"/>
                  </a:lnTo>
                  <a:cubicBezTo>
                    <a:pt x="268" y="902"/>
                    <a:pt x="268" y="768"/>
                    <a:pt x="301" y="668"/>
                  </a:cubicBezTo>
                  <a:cubicBezTo>
                    <a:pt x="334" y="568"/>
                    <a:pt x="401" y="501"/>
                    <a:pt x="501" y="435"/>
                  </a:cubicBezTo>
                  <a:cubicBezTo>
                    <a:pt x="543" y="406"/>
                    <a:pt x="580" y="396"/>
                    <a:pt x="610" y="396"/>
                  </a:cubicBezTo>
                  <a:close/>
                  <a:moveTo>
                    <a:pt x="735" y="1"/>
                  </a:moveTo>
                  <a:cubicBezTo>
                    <a:pt x="668" y="1"/>
                    <a:pt x="568" y="34"/>
                    <a:pt x="501" y="68"/>
                  </a:cubicBezTo>
                  <a:cubicBezTo>
                    <a:pt x="401" y="134"/>
                    <a:pt x="334" y="201"/>
                    <a:pt x="268" y="268"/>
                  </a:cubicBezTo>
                  <a:cubicBezTo>
                    <a:pt x="134" y="435"/>
                    <a:pt x="67" y="635"/>
                    <a:pt x="34" y="835"/>
                  </a:cubicBezTo>
                  <a:cubicBezTo>
                    <a:pt x="1" y="935"/>
                    <a:pt x="1" y="1068"/>
                    <a:pt x="1" y="1168"/>
                  </a:cubicBezTo>
                  <a:lnTo>
                    <a:pt x="1" y="1435"/>
                  </a:lnTo>
                  <a:lnTo>
                    <a:pt x="1" y="1669"/>
                  </a:lnTo>
                  <a:cubicBezTo>
                    <a:pt x="1" y="1769"/>
                    <a:pt x="1" y="1869"/>
                    <a:pt x="34" y="1969"/>
                  </a:cubicBezTo>
                  <a:cubicBezTo>
                    <a:pt x="34" y="2036"/>
                    <a:pt x="67" y="2102"/>
                    <a:pt x="101" y="2169"/>
                  </a:cubicBezTo>
                  <a:cubicBezTo>
                    <a:pt x="134" y="2203"/>
                    <a:pt x="201" y="2236"/>
                    <a:pt x="268" y="2236"/>
                  </a:cubicBezTo>
                  <a:cubicBezTo>
                    <a:pt x="368" y="2236"/>
                    <a:pt x="434" y="2236"/>
                    <a:pt x="501" y="2169"/>
                  </a:cubicBezTo>
                  <a:cubicBezTo>
                    <a:pt x="601" y="2136"/>
                    <a:pt x="668" y="2069"/>
                    <a:pt x="735" y="1969"/>
                  </a:cubicBezTo>
                  <a:cubicBezTo>
                    <a:pt x="801" y="1902"/>
                    <a:pt x="868" y="1802"/>
                    <a:pt x="901" y="1736"/>
                  </a:cubicBezTo>
                  <a:cubicBezTo>
                    <a:pt x="935" y="1635"/>
                    <a:pt x="968" y="1535"/>
                    <a:pt x="968" y="1435"/>
                  </a:cubicBezTo>
                  <a:cubicBezTo>
                    <a:pt x="1001" y="1302"/>
                    <a:pt x="1001" y="1202"/>
                    <a:pt x="1001" y="1102"/>
                  </a:cubicBezTo>
                  <a:lnTo>
                    <a:pt x="1001" y="568"/>
                  </a:lnTo>
                  <a:cubicBezTo>
                    <a:pt x="1001" y="468"/>
                    <a:pt x="1001" y="368"/>
                    <a:pt x="968" y="268"/>
                  </a:cubicBezTo>
                  <a:cubicBezTo>
                    <a:pt x="968" y="201"/>
                    <a:pt x="935" y="134"/>
                    <a:pt x="901" y="68"/>
                  </a:cubicBezTo>
                  <a:cubicBezTo>
                    <a:pt x="868" y="34"/>
                    <a:pt x="801" y="1"/>
                    <a:pt x="7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99"/>
            <p:cNvSpPr/>
            <p:nvPr/>
          </p:nvSpPr>
          <p:spPr>
            <a:xfrm>
              <a:off x="4033050" y="2527250"/>
              <a:ext cx="26700" cy="56100"/>
            </a:xfrm>
            <a:custGeom>
              <a:rect b="b" l="l" r="r" t="t"/>
              <a:pathLst>
                <a:path extrusionOk="0" h="2244" w="1068">
                  <a:moveTo>
                    <a:pt x="668" y="401"/>
                  </a:moveTo>
                  <a:cubicBezTo>
                    <a:pt x="701" y="401"/>
                    <a:pt x="701" y="434"/>
                    <a:pt x="701" y="434"/>
                  </a:cubicBezTo>
                  <a:cubicBezTo>
                    <a:pt x="734" y="468"/>
                    <a:pt x="734" y="501"/>
                    <a:pt x="701" y="534"/>
                  </a:cubicBezTo>
                  <a:cubicBezTo>
                    <a:pt x="734" y="568"/>
                    <a:pt x="734" y="601"/>
                    <a:pt x="701" y="634"/>
                  </a:cubicBezTo>
                  <a:cubicBezTo>
                    <a:pt x="701" y="668"/>
                    <a:pt x="701" y="701"/>
                    <a:pt x="668" y="734"/>
                  </a:cubicBezTo>
                  <a:cubicBezTo>
                    <a:pt x="634" y="768"/>
                    <a:pt x="634" y="801"/>
                    <a:pt x="601" y="834"/>
                  </a:cubicBezTo>
                  <a:cubicBezTo>
                    <a:pt x="568" y="868"/>
                    <a:pt x="534" y="868"/>
                    <a:pt x="501" y="901"/>
                  </a:cubicBezTo>
                  <a:cubicBezTo>
                    <a:pt x="501" y="901"/>
                    <a:pt x="468" y="935"/>
                    <a:pt x="434" y="935"/>
                  </a:cubicBezTo>
                  <a:lnTo>
                    <a:pt x="367" y="935"/>
                  </a:lnTo>
                  <a:cubicBezTo>
                    <a:pt x="334" y="935"/>
                    <a:pt x="334" y="901"/>
                    <a:pt x="301" y="901"/>
                  </a:cubicBezTo>
                  <a:cubicBezTo>
                    <a:pt x="301" y="868"/>
                    <a:pt x="301" y="834"/>
                    <a:pt x="301" y="801"/>
                  </a:cubicBezTo>
                  <a:cubicBezTo>
                    <a:pt x="301" y="768"/>
                    <a:pt x="301" y="734"/>
                    <a:pt x="301" y="668"/>
                  </a:cubicBezTo>
                  <a:cubicBezTo>
                    <a:pt x="334" y="634"/>
                    <a:pt x="334" y="601"/>
                    <a:pt x="367" y="568"/>
                  </a:cubicBezTo>
                  <a:cubicBezTo>
                    <a:pt x="367" y="534"/>
                    <a:pt x="401" y="501"/>
                    <a:pt x="434" y="501"/>
                  </a:cubicBezTo>
                  <a:cubicBezTo>
                    <a:pt x="468" y="468"/>
                    <a:pt x="468" y="434"/>
                    <a:pt x="501" y="434"/>
                  </a:cubicBezTo>
                  <a:cubicBezTo>
                    <a:pt x="534" y="401"/>
                    <a:pt x="568" y="401"/>
                    <a:pt x="601" y="401"/>
                  </a:cubicBezTo>
                  <a:close/>
                  <a:moveTo>
                    <a:pt x="684" y="1243"/>
                  </a:moveTo>
                  <a:cubicBezTo>
                    <a:pt x="701" y="1243"/>
                    <a:pt x="718" y="1251"/>
                    <a:pt x="734" y="1268"/>
                  </a:cubicBezTo>
                  <a:cubicBezTo>
                    <a:pt x="734" y="1268"/>
                    <a:pt x="768" y="1268"/>
                    <a:pt x="768" y="1301"/>
                  </a:cubicBezTo>
                  <a:cubicBezTo>
                    <a:pt x="801" y="1335"/>
                    <a:pt x="801" y="1368"/>
                    <a:pt x="801" y="1402"/>
                  </a:cubicBezTo>
                  <a:cubicBezTo>
                    <a:pt x="801" y="1468"/>
                    <a:pt x="801" y="1502"/>
                    <a:pt x="768" y="1535"/>
                  </a:cubicBezTo>
                  <a:cubicBezTo>
                    <a:pt x="768" y="1568"/>
                    <a:pt x="734" y="1635"/>
                    <a:pt x="734" y="1668"/>
                  </a:cubicBezTo>
                  <a:cubicBezTo>
                    <a:pt x="701" y="1702"/>
                    <a:pt x="668" y="1735"/>
                    <a:pt x="634" y="1768"/>
                  </a:cubicBezTo>
                  <a:cubicBezTo>
                    <a:pt x="601" y="1802"/>
                    <a:pt x="568" y="1802"/>
                    <a:pt x="534" y="1835"/>
                  </a:cubicBezTo>
                  <a:lnTo>
                    <a:pt x="434" y="1835"/>
                  </a:lnTo>
                  <a:cubicBezTo>
                    <a:pt x="418" y="1852"/>
                    <a:pt x="401" y="1860"/>
                    <a:pt x="388" y="1860"/>
                  </a:cubicBezTo>
                  <a:cubicBezTo>
                    <a:pt x="376" y="1860"/>
                    <a:pt x="367" y="1852"/>
                    <a:pt x="367" y="1835"/>
                  </a:cubicBezTo>
                  <a:cubicBezTo>
                    <a:pt x="334" y="1835"/>
                    <a:pt x="301" y="1802"/>
                    <a:pt x="301" y="1802"/>
                  </a:cubicBezTo>
                  <a:cubicBezTo>
                    <a:pt x="267" y="1768"/>
                    <a:pt x="267" y="1735"/>
                    <a:pt x="267" y="1702"/>
                  </a:cubicBezTo>
                  <a:cubicBezTo>
                    <a:pt x="267" y="1668"/>
                    <a:pt x="267" y="1635"/>
                    <a:pt x="301" y="1602"/>
                  </a:cubicBezTo>
                  <a:cubicBezTo>
                    <a:pt x="301" y="1535"/>
                    <a:pt x="334" y="1502"/>
                    <a:pt x="367" y="1468"/>
                  </a:cubicBezTo>
                  <a:cubicBezTo>
                    <a:pt x="367" y="1435"/>
                    <a:pt x="401" y="1402"/>
                    <a:pt x="434" y="1368"/>
                  </a:cubicBezTo>
                  <a:cubicBezTo>
                    <a:pt x="468" y="1335"/>
                    <a:pt x="501" y="1301"/>
                    <a:pt x="534" y="1301"/>
                  </a:cubicBezTo>
                  <a:cubicBezTo>
                    <a:pt x="568" y="1268"/>
                    <a:pt x="601" y="1268"/>
                    <a:pt x="634" y="1268"/>
                  </a:cubicBezTo>
                  <a:cubicBezTo>
                    <a:pt x="651" y="1251"/>
                    <a:pt x="668" y="1243"/>
                    <a:pt x="684" y="1243"/>
                  </a:cubicBezTo>
                  <a:close/>
                  <a:moveTo>
                    <a:pt x="734" y="1"/>
                  </a:moveTo>
                  <a:cubicBezTo>
                    <a:pt x="668" y="1"/>
                    <a:pt x="601" y="34"/>
                    <a:pt x="534" y="67"/>
                  </a:cubicBezTo>
                  <a:cubicBezTo>
                    <a:pt x="468" y="101"/>
                    <a:pt x="401" y="167"/>
                    <a:pt x="334" y="234"/>
                  </a:cubicBezTo>
                  <a:cubicBezTo>
                    <a:pt x="301" y="267"/>
                    <a:pt x="234" y="367"/>
                    <a:pt x="201" y="434"/>
                  </a:cubicBezTo>
                  <a:cubicBezTo>
                    <a:pt x="134" y="501"/>
                    <a:pt x="134" y="601"/>
                    <a:pt x="101" y="668"/>
                  </a:cubicBezTo>
                  <a:cubicBezTo>
                    <a:pt x="67" y="768"/>
                    <a:pt x="67" y="834"/>
                    <a:pt x="67" y="935"/>
                  </a:cubicBezTo>
                  <a:cubicBezTo>
                    <a:pt x="34" y="1068"/>
                    <a:pt x="101" y="1168"/>
                    <a:pt x="167" y="1268"/>
                  </a:cubicBezTo>
                  <a:cubicBezTo>
                    <a:pt x="134" y="1368"/>
                    <a:pt x="67" y="1435"/>
                    <a:pt x="67" y="1535"/>
                  </a:cubicBezTo>
                  <a:cubicBezTo>
                    <a:pt x="34" y="1635"/>
                    <a:pt x="1" y="1735"/>
                    <a:pt x="1" y="1835"/>
                  </a:cubicBezTo>
                  <a:cubicBezTo>
                    <a:pt x="1" y="1902"/>
                    <a:pt x="34" y="2002"/>
                    <a:pt x="34" y="2069"/>
                  </a:cubicBezTo>
                  <a:cubicBezTo>
                    <a:pt x="62" y="2179"/>
                    <a:pt x="158" y="2244"/>
                    <a:pt x="266" y="2244"/>
                  </a:cubicBezTo>
                  <a:cubicBezTo>
                    <a:pt x="288" y="2244"/>
                    <a:pt x="311" y="2241"/>
                    <a:pt x="334" y="2235"/>
                  </a:cubicBezTo>
                  <a:cubicBezTo>
                    <a:pt x="401" y="2235"/>
                    <a:pt x="468" y="2202"/>
                    <a:pt x="534" y="2169"/>
                  </a:cubicBezTo>
                  <a:cubicBezTo>
                    <a:pt x="601" y="2135"/>
                    <a:pt x="701" y="2069"/>
                    <a:pt x="768" y="2002"/>
                  </a:cubicBezTo>
                  <a:cubicBezTo>
                    <a:pt x="801" y="1935"/>
                    <a:pt x="868" y="1869"/>
                    <a:pt x="901" y="1768"/>
                  </a:cubicBezTo>
                  <a:cubicBezTo>
                    <a:pt x="968" y="1702"/>
                    <a:pt x="1001" y="1602"/>
                    <a:pt x="1035" y="1502"/>
                  </a:cubicBezTo>
                  <a:cubicBezTo>
                    <a:pt x="1035" y="1435"/>
                    <a:pt x="1068" y="1335"/>
                    <a:pt x="1068" y="1235"/>
                  </a:cubicBezTo>
                  <a:cubicBezTo>
                    <a:pt x="1068" y="1135"/>
                    <a:pt x="1035" y="1068"/>
                    <a:pt x="1035" y="968"/>
                  </a:cubicBezTo>
                  <a:cubicBezTo>
                    <a:pt x="1001" y="935"/>
                    <a:pt x="968" y="868"/>
                    <a:pt x="901" y="868"/>
                  </a:cubicBezTo>
                  <a:cubicBezTo>
                    <a:pt x="935" y="768"/>
                    <a:pt x="968" y="701"/>
                    <a:pt x="968" y="634"/>
                  </a:cubicBezTo>
                  <a:cubicBezTo>
                    <a:pt x="1001" y="568"/>
                    <a:pt x="1001" y="468"/>
                    <a:pt x="1001" y="401"/>
                  </a:cubicBezTo>
                  <a:cubicBezTo>
                    <a:pt x="1001" y="301"/>
                    <a:pt x="1001" y="234"/>
                    <a:pt x="968" y="167"/>
                  </a:cubicBezTo>
                  <a:cubicBezTo>
                    <a:pt x="968" y="101"/>
                    <a:pt x="935" y="67"/>
                    <a:pt x="868" y="34"/>
                  </a:cubicBezTo>
                  <a:cubicBezTo>
                    <a:pt x="834" y="1"/>
                    <a:pt x="768" y="1"/>
                    <a:pt x="7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99"/>
            <p:cNvSpPr/>
            <p:nvPr/>
          </p:nvSpPr>
          <p:spPr>
            <a:xfrm>
              <a:off x="4063900" y="2509750"/>
              <a:ext cx="26725" cy="56100"/>
            </a:xfrm>
            <a:custGeom>
              <a:rect b="b" l="l" r="r" t="t"/>
              <a:pathLst>
                <a:path extrusionOk="0" h="2244" w="1069">
                  <a:moveTo>
                    <a:pt x="668" y="400"/>
                  </a:moveTo>
                  <a:cubicBezTo>
                    <a:pt x="701" y="400"/>
                    <a:pt x="701" y="434"/>
                    <a:pt x="735" y="434"/>
                  </a:cubicBezTo>
                  <a:cubicBezTo>
                    <a:pt x="735" y="467"/>
                    <a:pt x="735" y="500"/>
                    <a:pt x="735" y="534"/>
                  </a:cubicBezTo>
                  <a:cubicBezTo>
                    <a:pt x="735" y="567"/>
                    <a:pt x="735" y="600"/>
                    <a:pt x="735" y="634"/>
                  </a:cubicBezTo>
                  <a:cubicBezTo>
                    <a:pt x="701" y="667"/>
                    <a:pt x="701" y="734"/>
                    <a:pt x="668" y="767"/>
                  </a:cubicBezTo>
                  <a:cubicBezTo>
                    <a:pt x="668" y="767"/>
                    <a:pt x="635" y="801"/>
                    <a:pt x="601" y="834"/>
                  </a:cubicBezTo>
                  <a:cubicBezTo>
                    <a:pt x="568" y="867"/>
                    <a:pt x="568" y="867"/>
                    <a:pt x="534" y="901"/>
                  </a:cubicBezTo>
                  <a:cubicBezTo>
                    <a:pt x="501" y="901"/>
                    <a:pt x="468" y="934"/>
                    <a:pt x="434" y="934"/>
                  </a:cubicBezTo>
                  <a:lnTo>
                    <a:pt x="368" y="934"/>
                  </a:lnTo>
                  <a:cubicBezTo>
                    <a:pt x="334" y="934"/>
                    <a:pt x="334" y="901"/>
                    <a:pt x="334" y="901"/>
                  </a:cubicBezTo>
                  <a:cubicBezTo>
                    <a:pt x="301" y="867"/>
                    <a:pt x="301" y="834"/>
                    <a:pt x="334" y="801"/>
                  </a:cubicBezTo>
                  <a:cubicBezTo>
                    <a:pt x="301" y="767"/>
                    <a:pt x="301" y="701"/>
                    <a:pt x="334" y="667"/>
                  </a:cubicBezTo>
                  <a:cubicBezTo>
                    <a:pt x="334" y="634"/>
                    <a:pt x="368" y="600"/>
                    <a:pt x="368" y="567"/>
                  </a:cubicBezTo>
                  <a:cubicBezTo>
                    <a:pt x="401" y="534"/>
                    <a:pt x="401" y="534"/>
                    <a:pt x="434" y="500"/>
                  </a:cubicBezTo>
                  <a:cubicBezTo>
                    <a:pt x="468" y="467"/>
                    <a:pt x="501" y="467"/>
                    <a:pt x="534" y="434"/>
                  </a:cubicBezTo>
                  <a:cubicBezTo>
                    <a:pt x="534" y="434"/>
                    <a:pt x="568" y="400"/>
                    <a:pt x="601" y="400"/>
                  </a:cubicBezTo>
                  <a:close/>
                  <a:moveTo>
                    <a:pt x="685" y="1209"/>
                  </a:moveTo>
                  <a:cubicBezTo>
                    <a:pt x="701" y="1209"/>
                    <a:pt x="718" y="1218"/>
                    <a:pt x="735" y="1234"/>
                  </a:cubicBezTo>
                  <a:cubicBezTo>
                    <a:pt x="768" y="1234"/>
                    <a:pt x="768" y="1268"/>
                    <a:pt x="801" y="1268"/>
                  </a:cubicBezTo>
                  <a:cubicBezTo>
                    <a:pt x="801" y="1301"/>
                    <a:pt x="801" y="1334"/>
                    <a:pt x="801" y="1368"/>
                  </a:cubicBezTo>
                  <a:cubicBezTo>
                    <a:pt x="801" y="1434"/>
                    <a:pt x="801" y="1468"/>
                    <a:pt x="801" y="1501"/>
                  </a:cubicBezTo>
                  <a:cubicBezTo>
                    <a:pt x="768" y="1568"/>
                    <a:pt x="768" y="1601"/>
                    <a:pt x="735" y="1635"/>
                  </a:cubicBezTo>
                  <a:lnTo>
                    <a:pt x="635" y="1735"/>
                  </a:lnTo>
                  <a:lnTo>
                    <a:pt x="534" y="1801"/>
                  </a:lnTo>
                  <a:cubicBezTo>
                    <a:pt x="501" y="1835"/>
                    <a:pt x="468" y="1835"/>
                    <a:pt x="434" y="1835"/>
                  </a:cubicBezTo>
                  <a:cubicBezTo>
                    <a:pt x="418" y="1851"/>
                    <a:pt x="401" y="1860"/>
                    <a:pt x="389" y="1860"/>
                  </a:cubicBezTo>
                  <a:cubicBezTo>
                    <a:pt x="376" y="1860"/>
                    <a:pt x="368" y="1851"/>
                    <a:pt x="368" y="1835"/>
                  </a:cubicBezTo>
                  <a:cubicBezTo>
                    <a:pt x="334" y="1835"/>
                    <a:pt x="301" y="1801"/>
                    <a:pt x="301" y="1801"/>
                  </a:cubicBezTo>
                  <a:cubicBezTo>
                    <a:pt x="268" y="1768"/>
                    <a:pt x="268" y="1735"/>
                    <a:pt x="268" y="1701"/>
                  </a:cubicBezTo>
                  <a:cubicBezTo>
                    <a:pt x="268" y="1668"/>
                    <a:pt x="268" y="1601"/>
                    <a:pt x="301" y="1568"/>
                  </a:cubicBezTo>
                  <a:cubicBezTo>
                    <a:pt x="301" y="1501"/>
                    <a:pt x="334" y="1468"/>
                    <a:pt x="368" y="1434"/>
                  </a:cubicBezTo>
                  <a:cubicBezTo>
                    <a:pt x="368" y="1401"/>
                    <a:pt x="401" y="1368"/>
                    <a:pt x="434" y="1334"/>
                  </a:cubicBezTo>
                  <a:cubicBezTo>
                    <a:pt x="468" y="1301"/>
                    <a:pt x="501" y="1301"/>
                    <a:pt x="534" y="1268"/>
                  </a:cubicBezTo>
                  <a:cubicBezTo>
                    <a:pt x="568" y="1234"/>
                    <a:pt x="601" y="1234"/>
                    <a:pt x="635" y="1234"/>
                  </a:cubicBezTo>
                  <a:cubicBezTo>
                    <a:pt x="651" y="1218"/>
                    <a:pt x="668" y="1209"/>
                    <a:pt x="685" y="1209"/>
                  </a:cubicBezTo>
                  <a:close/>
                  <a:moveTo>
                    <a:pt x="735" y="0"/>
                  </a:moveTo>
                  <a:cubicBezTo>
                    <a:pt x="668" y="0"/>
                    <a:pt x="601" y="33"/>
                    <a:pt x="534" y="67"/>
                  </a:cubicBezTo>
                  <a:cubicBezTo>
                    <a:pt x="468" y="100"/>
                    <a:pt x="401" y="167"/>
                    <a:pt x="368" y="234"/>
                  </a:cubicBezTo>
                  <a:cubicBezTo>
                    <a:pt x="301" y="267"/>
                    <a:pt x="234" y="367"/>
                    <a:pt x="201" y="434"/>
                  </a:cubicBezTo>
                  <a:cubicBezTo>
                    <a:pt x="168" y="500"/>
                    <a:pt x="134" y="600"/>
                    <a:pt x="101" y="667"/>
                  </a:cubicBezTo>
                  <a:cubicBezTo>
                    <a:pt x="67" y="767"/>
                    <a:pt x="67" y="867"/>
                    <a:pt x="67" y="934"/>
                  </a:cubicBezTo>
                  <a:cubicBezTo>
                    <a:pt x="67" y="1067"/>
                    <a:pt x="101" y="1168"/>
                    <a:pt x="168" y="1268"/>
                  </a:cubicBezTo>
                  <a:cubicBezTo>
                    <a:pt x="134" y="1368"/>
                    <a:pt x="101" y="1434"/>
                    <a:pt x="67" y="1534"/>
                  </a:cubicBezTo>
                  <a:cubicBezTo>
                    <a:pt x="34" y="1635"/>
                    <a:pt x="1" y="1735"/>
                    <a:pt x="34" y="1835"/>
                  </a:cubicBezTo>
                  <a:cubicBezTo>
                    <a:pt x="1" y="1901"/>
                    <a:pt x="34" y="2001"/>
                    <a:pt x="67" y="2068"/>
                  </a:cubicBezTo>
                  <a:cubicBezTo>
                    <a:pt x="95" y="2179"/>
                    <a:pt x="169" y="2243"/>
                    <a:pt x="269" y="2243"/>
                  </a:cubicBezTo>
                  <a:cubicBezTo>
                    <a:pt x="290" y="2243"/>
                    <a:pt x="311" y="2241"/>
                    <a:pt x="334" y="2235"/>
                  </a:cubicBezTo>
                  <a:cubicBezTo>
                    <a:pt x="401" y="2235"/>
                    <a:pt x="468" y="2202"/>
                    <a:pt x="534" y="2168"/>
                  </a:cubicBezTo>
                  <a:cubicBezTo>
                    <a:pt x="635" y="2135"/>
                    <a:pt x="701" y="2068"/>
                    <a:pt x="768" y="2001"/>
                  </a:cubicBezTo>
                  <a:cubicBezTo>
                    <a:pt x="835" y="1935"/>
                    <a:pt x="868" y="1868"/>
                    <a:pt x="935" y="1768"/>
                  </a:cubicBezTo>
                  <a:cubicBezTo>
                    <a:pt x="968" y="1701"/>
                    <a:pt x="1001" y="1601"/>
                    <a:pt x="1035" y="1501"/>
                  </a:cubicBezTo>
                  <a:cubicBezTo>
                    <a:pt x="1068" y="1434"/>
                    <a:pt x="1068" y="1334"/>
                    <a:pt x="1068" y="1234"/>
                  </a:cubicBezTo>
                  <a:cubicBezTo>
                    <a:pt x="1068" y="1134"/>
                    <a:pt x="1068" y="1067"/>
                    <a:pt x="1035" y="1001"/>
                  </a:cubicBezTo>
                  <a:cubicBezTo>
                    <a:pt x="1001" y="934"/>
                    <a:pt x="968" y="867"/>
                    <a:pt x="901" y="867"/>
                  </a:cubicBezTo>
                  <a:cubicBezTo>
                    <a:pt x="935" y="767"/>
                    <a:pt x="968" y="701"/>
                    <a:pt x="1001" y="634"/>
                  </a:cubicBezTo>
                  <a:cubicBezTo>
                    <a:pt x="1001" y="567"/>
                    <a:pt x="1001" y="467"/>
                    <a:pt x="1035" y="400"/>
                  </a:cubicBezTo>
                  <a:cubicBezTo>
                    <a:pt x="1035" y="300"/>
                    <a:pt x="1001" y="234"/>
                    <a:pt x="968" y="167"/>
                  </a:cubicBezTo>
                  <a:cubicBezTo>
                    <a:pt x="968" y="100"/>
                    <a:pt x="935" y="67"/>
                    <a:pt x="868" y="33"/>
                  </a:cubicBezTo>
                  <a:cubicBezTo>
                    <a:pt x="835" y="0"/>
                    <a:pt x="768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9"/>
            <p:cNvSpPr/>
            <p:nvPr/>
          </p:nvSpPr>
          <p:spPr>
            <a:xfrm>
              <a:off x="4095600" y="2491875"/>
              <a:ext cx="25875" cy="56250"/>
            </a:xfrm>
            <a:custGeom>
              <a:rect b="b" l="l" r="r" t="t"/>
              <a:pathLst>
                <a:path extrusionOk="0" h="2250" w="1035">
                  <a:moveTo>
                    <a:pt x="617" y="390"/>
                  </a:moveTo>
                  <a:cubicBezTo>
                    <a:pt x="634" y="390"/>
                    <a:pt x="651" y="398"/>
                    <a:pt x="667" y="415"/>
                  </a:cubicBezTo>
                  <a:cubicBezTo>
                    <a:pt x="667" y="415"/>
                    <a:pt x="701" y="415"/>
                    <a:pt x="701" y="448"/>
                  </a:cubicBezTo>
                  <a:cubicBezTo>
                    <a:pt x="701" y="482"/>
                    <a:pt x="701" y="515"/>
                    <a:pt x="701" y="548"/>
                  </a:cubicBezTo>
                  <a:cubicBezTo>
                    <a:pt x="701" y="582"/>
                    <a:pt x="701" y="615"/>
                    <a:pt x="701" y="648"/>
                  </a:cubicBezTo>
                  <a:cubicBezTo>
                    <a:pt x="701" y="682"/>
                    <a:pt x="667" y="715"/>
                    <a:pt x="667" y="748"/>
                  </a:cubicBezTo>
                  <a:cubicBezTo>
                    <a:pt x="634" y="782"/>
                    <a:pt x="601" y="815"/>
                    <a:pt x="567" y="848"/>
                  </a:cubicBezTo>
                  <a:cubicBezTo>
                    <a:pt x="567" y="848"/>
                    <a:pt x="534" y="882"/>
                    <a:pt x="501" y="882"/>
                  </a:cubicBezTo>
                  <a:cubicBezTo>
                    <a:pt x="467" y="915"/>
                    <a:pt x="434" y="915"/>
                    <a:pt x="434" y="915"/>
                  </a:cubicBezTo>
                  <a:cubicBezTo>
                    <a:pt x="417" y="932"/>
                    <a:pt x="401" y="940"/>
                    <a:pt x="384" y="940"/>
                  </a:cubicBezTo>
                  <a:cubicBezTo>
                    <a:pt x="367" y="940"/>
                    <a:pt x="351" y="932"/>
                    <a:pt x="334" y="915"/>
                  </a:cubicBezTo>
                  <a:cubicBezTo>
                    <a:pt x="334" y="915"/>
                    <a:pt x="301" y="915"/>
                    <a:pt x="301" y="882"/>
                  </a:cubicBezTo>
                  <a:cubicBezTo>
                    <a:pt x="301" y="848"/>
                    <a:pt x="301" y="815"/>
                    <a:pt x="301" y="782"/>
                  </a:cubicBezTo>
                  <a:cubicBezTo>
                    <a:pt x="301" y="748"/>
                    <a:pt x="301" y="715"/>
                    <a:pt x="301" y="682"/>
                  </a:cubicBezTo>
                  <a:cubicBezTo>
                    <a:pt x="301" y="648"/>
                    <a:pt x="334" y="615"/>
                    <a:pt x="334" y="582"/>
                  </a:cubicBezTo>
                  <a:cubicBezTo>
                    <a:pt x="367" y="548"/>
                    <a:pt x="401" y="515"/>
                    <a:pt x="434" y="482"/>
                  </a:cubicBezTo>
                  <a:cubicBezTo>
                    <a:pt x="434" y="482"/>
                    <a:pt x="467" y="448"/>
                    <a:pt x="501" y="448"/>
                  </a:cubicBezTo>
                  <a:cubicBezTo>
                    <a:pt x="534" y="415"/>
                    <a:pt x="534" y="415"/>
                    <a:pt x="567" y="415"/>
                  </a:cubicBezTo>
                  <a:cubicBezTo>
                    <a:pt x="584" y="398"/>
                    <a:pt x="601" y="390"/>
                    <a:pt x="617" y="390"/>
                  </a:cubicBezTo>
                  <a:close/>
                  <a:moveTo>
                    <a:pt x="701" y="1215"/>
                  </a:moveTo>
                  <a:cubicBezTo>
                    <a:pt x="734" y="1249"/>
                    <a:pt x="734" y="1249"/>
                    <a:pt x="768" y="1282"/>
                  </a:cubicBezTo>
                  <a:cubicBezTo>
                    <a:pt x="768" y="1315"/>
                    <a:pt x="801" y="1349"/>
                    <a:pt x="768" y="1382"/>
                  </a:cubicBezTo>
                  <a:cubicBezTo>
                    <a:pt x="768" y="1416"/>
                    <a:pt x="768" y="1482"/>
                    <a:pt x="768" y="1516"/>
                  </a:cubicBezTo>
                  <a:cubicBezTo>
                    <a:pt x="734" y="1549"/>
                    <a:pt x="734" y="1582"/>
                    <a:pt x="701" y="1616"/>
                  </a:cubicBezTo>
                  <a:cubicBezTo>
                    <a:pt x="667" y="1649"/>
                    <a:pt x="634" y="1682"/>
                    <a:pt x="601" y="1716"/>
                  </a:cubicBezTo>
                  <a:cubicBezTo>
                    <a:pt x="567" y="1749"/>
                    <a:pt x="534" y="1782"/>
                    <a:pt x="501" y="1816"/>
                  </a:cubicBezTo>
                  <a:cubicBezTo>
                    <a:pt x="501" y="1816"/>
                    <a:pt x="467" y="1849"/>
                    <a:pt x="401" y="1849"/>
                  </a:cubicBezTo>
                  <a:lnTo>
                    <a:pt x="334" y="1849"/>
                  </a:lnTo>
                  <a:cubicBezTo>
                    <a:pt x="301" y="1816"/>
                    <a:pt x="301" y="1816"/>
                    <a:pt x="267" y="1782"/>
                  </a:cubicBezTo>
                  <a:cubicBezTo>
                    <a:pt x="267" y="1749"/>
                    <a:pt x="234" y="1716"/>
                    <a:pt x="234" y="1682"/>
                  </a:cubicBezTo>
                  <a:cubicBezTo>
                    <a:pt x="234" y="1649"/>
                    <a:pt x="267" y="1582"/>
                    <a:pt x="267" y="1549"/>
                  </a:cubicBezTo>
                  <a:cubicBezTo>
                    <a:pt x="301" y="1516"/>
                    <a:pt x="301" y="1482"/>
                    <a:pt x="334" y="1449"/>
                  </a:cubicBezTo>
                  <a:cubicBezTo>
                    <a:pt x="367" y="1416"/>
                    <a:pt x="401" y="1382"/>
                    <a:pt x="401" y="1349"/>
                  </a:cubicBezTo>
                  <a:cubicBezTo>
                    <a:pt x="434" y="1315"/>
                    <a:pt x="467" y="1282"/>
                    <a:pt x="501" y="1249"/>
                  </a:cubicBezTo>
                  <a:cubicBezTo>
                    <a:pt x="534" y="1249"/>
                    <a:pt x="567" y="1215"/>
                    <a:pt x="601" y="1215"/>
                  </a:cubicBezTo>
                  <a:close/>
                  <a:moveTo>
                    <a:pt x="753" y="1"/>
                  </a:moveTo>
                  <a:cubicBezTo>
                    <a:pt x="737" y="1"/>
                    <a:pt x="720" y="5"/>
                    <a:pt x="701" y="15"/>
                  </a:cubicBezTo>
                  <a:cubicBezTo>
                    <a:pt x="634" y="15"/>
                    <a:pt x="567" y="48"/>
                    <a:pt x="501" y="81"/>
                  </a:cubicBezTo>
                  <a:cubicBezTo>
                    <a:pt x="434" y="115"/>
                    <a:pt x="367" y="148"/>
                    <a:pt x="334" y="215"/>
                  </a:cubicBezTo>
                  <a:cubicBezTo>
                    <a:pt x="267" y="281"/>
                    <a:pt x="200" y="348"/>
                    <a:pt x="167" y="415"/>
                  </a:cubicBezTo>
                  <a:cubicBezTo>
                    <a:pt x="134" y="515"/>
                    <a:pt x="100" y="582"/>
                    <a:pt x="67" y="682"/>
                  </a:cubicBezTo>
                  <a:cubicBezTo>
                    <a:pt x="67" y="748"/>
                    <a:pt x="34" y="848"/>
                    <a:pt x="34" y="949"/>
                  </a:cubicBezTo>
                  <a:cubicBezTo>
                    <a:pt x="34" y="1049"/>
                    <a:pt x="67" y="1182"/>
                    <a:pt x="167" y="1282"/>
                  </a:cubicBezTo>
                  <a:cubicBezTo>
                    <a:pt x="100" y="1349"/>
                    <a:pt x="67" y="1449"/>
                    <a:pt x="34" y="1549"/>
                  </a:cubicBezTo>
                  <a:cubicBezTo>
                    <a:pt x="0" y="1649"/>
                    <a:pt x="0" y="1749"/>
                    <a:pt x="0" y="1849"/>
                  </a:cubicBezTo>
                  <a:cubicBezTo>
                    <a:pt x="0" y="1916"/>
                    <a:pt x="0" y="1983"/>
                    <a:pt x="34" y="2083"/>
                  </a:cubicBezTo>
                  <a:cubicBezTo>
                    <a:pt x="34" y="2116"/>
                    <a:pt x="100" y="2183"/>
                    <a:pt x="134" y="2216"/>
                  </a:cubicBezTo>
                  <a:cubicBezTo>
                    <a:pt x="167" y="2249"/>
                    <a:pt x="234" y="2249"/>
                    <a:pt x="301" y="2249"/>
                  </a:cubicBezTo>
                  <a:cubicBezTo>
                    <a:pt x="367" y="2249"/>
                    <a:pt x="434" y="2216"/>
                    <a:pt x="501" y="2183"/>
                  </a:cubicBezTo>
                  <a:cubicBezTo>
                    <a:pt x="601" y="2116"/>
                    <a:pt x="667" y="2049"/>
                    <a:pt x="734" y="1983"/>
                  </a:cubicBezTo>
                  <a:cubicBezTo>
                    <a:pt x="801" y="1916"/>
                    <a:pt x="868" y="1849"/>
                    <a:pt x="901" y="1782"/>
                  </a:cubicBezTo>
                  <a:cubicBezTo>
                    <a:pt x="1001" y="1616"/>
                    <a:pt x="1034" y="1416"/>
                    <a:pt x="1034" y="1215"/>
                  </a:cubicBezTo>
                  <a:cubicBezTo>
                    <a:pt x="1034" y="1149"/>
                    <a:pt x="1034" y="1049"/>
                    <a:pt x="1001" y="982"/>
                  </a:cubicBezTo>
                  <a:cubicBezTo>
                    <a:pt x="968" y="915"/>
                    <a:pt x="934" y="882"/>
                    <a:pt x="868" y="848"/>
                  </a:cubicBezTo>
                  <a:cubicBezTo>
                    <a:pt x="901" y="782"/>
                    <a:pt x="934" y="715"/>
                    <a:pt x="968" y="615"/>
                  </a:cubicBezTo>
                  <a:cubicBezTo>
                    <a:pt x="968" y="548"/>
                    <a:pt x="1001" y="482"/>
                    <a:pt x="1001" y="381"/>
                  </a:cubicBezTo>
                  <a:cubicBezTo>
                    <a:pt x="1001" y="315"/>
                    <a:pt x="968" y="248"/>
                    <a:pt x="968" y="181"/>
                  </a:cubicBezTo>
                  <a:cubicBezTo>
                    <a:pt x="934" y="115"/>
                    <a:pt x="901" y="81"/>
                    <a:pt x="868" y="48"/>
                  </a:cubicBezTo>
                  <a:cubicBezTo>
                    <a:pt x="820" y="24"/>
                    <a:pt x="790" y="1"/>
                    <a:pt x="7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9"/>
            <p:cNvSpPr/>
            <p:nvPr/>
          </p:nvSpPr>
          <p:spPr>
            <a:xfrm>
              <a:off x="4126450" y="2473875"/>
              <a:ext cx="25875" cy="56250"/>
            </a:xfrm>
            <a:custGeom>
              <a:rect b="b" l="l" r="r" t="t"/>
              <a:pathLst>
                <a:path extrusionOk="0" h="2250" w="1035">
                  <a:moveTo>
                    <a:pt x="668" y="401"/>
                  </a:moveTo>
                  <a:cubicBezTo>
                    <a:pt x="668" y="401"/>
                    <a:pt x="701" y="434"/>
                    <a:pt x="701" y="434"/>
                  </a:cubicBezTo>
                  <a:cubicBezTo>
                    <a:pt x="701" y="468"/>
                    <a:pt x="701" y="501"/>
                    <a:pt x="701" y="534"/>
                  </a:cubicBezTo>
                  <a:cubicBezTo>
                    <a:pt x="701" y="568"/>
                    <a:pt x="701" y="601"/>
                    <a:pt x="701" y="634"/>
                  </a:cubicBezTo>
                  <a:cubicBezTo>
                    <a:pt x="701" y="668"/>
                    <a:pt x="668" y="735"/>
                    <a:pt x="668" y="768"/>
                  </a:cubicBezTo>
                  <a:cubicBezTo>
                    <a:pt x="634" y="768"/>
                    <a:pt x="601" y="801"/>
                    <a:pt x="601" y="835"/>
                  </a:cubicBezTo>
                  <a:cubicBezTo>
                    <a:pt x="568" y="868"/>
                    <a:pt x="534" y="868"/>
                    <a:pt x="501" y="901"/>
                  </a:cubicBezTo>
                  <a:cubicBezTo>
                    <a:pt x="468" y="901"/>
                    <a:pt x="468" y="935"/>
                    <a:pt x="434" y="935"/>
                  </a:cubicBezTo>
                  <a:lnTo>
                    <a:pt x="367" y="935"/>
                  </a:lnTo>
                  <a:cubicBezTo>
                    <a:pt x="334" y="935"/>
                    <a:pt x="301" y="901"/>
                    <a:pt x="301" y="901"/>
                  </a:cubicBezTo>
                  <a:cubicBezTo>
                    <a:pt x="301" y="868"/>
                    <a:pt x="301" y="835"/>
                    <a:pt x="301" y="801"/>
                  </a:cubicBezTo>
                  <a:cubicBezTo>
                    <a:pt x="301" y="768"/>
                    <a:pt x="301" y="701"/>
                    <a:pt x="301" y="668"/>
                  </a:cubicBezTo>
                  <a:cubicBezTo>
                    <a:pt x="334" y="634"/>
                    <a:pt x="334" y="601"/>
                    <a:pt x="367" y="568"/>
                  </a:cubicBezTo>
                  <a:cubicBezTo>
                    <a:pt x="367" y="534"/>
                    <a:pt x="401" y="534"/>
                    <a:pt x="434" y="501"/>
                  </a:cubicBezTo>
                  <a:cubicBezTo>
                    <a:pt x="434" y="468"/>
                    <a:pt x="468" y="468"/>
                    <a:pt x="501" y="434"/>
                  </a:cubicBezTo>
                  <a:cubicBezTo>
                    <a:pt x="534" y="434"/>
                    <a:pt x="568" y="401"/>
                    <a:pt x="601" y="401"/>
                  </a:cubicBezTo>
                  <a:close/>
                  <a:moveTo>
                    <a:pt x="655" y="1210"/>
                  </a:moveTo>
                  <a:cubicBezTo>
                    <a:pt x="668" y="1210"/>
                    <a:pt x="684" y="1218"/>
                    <a:pt x="701" y="1235"/>
                  </a:cubicBezTo>
                  <a:cubicBezTo>
                    <a:pt x="734" y="1235"/>
                    <a:pt x="768" y="1268"/>
                    <a:pt x="768" y="1268"/>
                  </a:cubicBezTo>
                  <a:cubicBezTo>
                    <a:pt x="801" y="1302"/>
                    <a:pt x="801" y="1335"/>
                    <a:pt x="801" y="1368"/>
                  </a:cubicBezTo>
                  <a:cubicBezTo>
                    <a:pt x="801" y="1435"/>
                    <a:pt x="768" y="1468"/>
                    <a:pt x="768" y="1502"/>
                  </a:cubicBezTo>
                  <a:cubicBezTo>
                    <a:pt x="768" y="1568"/>
                    <a:pt x="734" y="1602"/>
                    <a:pt x="701" y="1635"/>
                  </a:cubicBezTo>
                  <a:cubicBezTo>
                    <a:pt x="701" y="1669"/>
                    <a:pt x="668" y="1702"/>
                    <a:pt x="634" y="1735"/>
                  </a:cubicBezTo>
                  <a:lnTo>
                    <a:pt x="534" y="1802"/>
                  </a:lnTo>
                  <a:cubicBezTo>
                    <a:pt x="501" y="1835"/>
                    <a:pt x="468" y="1835"/>
                    <a:pt x="434" y="1835"/>
                  </a:cubicBezTo>
                  <a:cubicBezTo>
                    <a:pt x="418" y="1852"/>
                    <a:pt x="401" y="1860"/>
                    <a:pt x="384" y="1860"/>
                  </a:cubicBezTo>
                  <a:cubicBezTo>
                    <a:pt x="367" y="1860"/>
                    <a:pt x="351" y="1852"/>
                    <a:pt x="334" y="1835"/>
                  </a:cubicBezTo>
                  <a:cubicBezTo>
                    <a:pt x="301" y="1835"/>
                    <a:pt x="301" y="1802"/>
                    <a:pt x="267" y="1802"/>
                  </a:cubicBezTo>
                  <a:cubicBezTo>
                    <a:pt x="267" y="1769"/>
                    <a:pt x="267" y="1735"/>
                    <a:pt x="267" y="1702"/>
                  </a:cubicBezTo>
                  <a:cubicBezTo>
                    <a:pt x="267" y="1635"/>
                    <a:pt x="267" y="1602"/>
                    <a:pt x="267" y="1568"/>
                  </a:cubicBezTo>
                  <a:cubicBezTo>
                    <a:pt x="301" y="1502"/>
                    <a:pt x="301" y="1468"/>
                    <a:pt x="334" y="1435"/>
                  </a:cubicBezTo>
                  <a:lnTo>
                    <a:pt x="434" y="1335"/>
                  </a:lnTo>
                  <a:lnTo>
                    <a:pt x="534" y="1268"/>
                  </a:lnTo>
                  <a:cubicBezTo>
                    <a:pt x="568" y="1235"/>
                    <a:pt x="601" y="1235"/>
                    <a:pt x="634" y="1235"/>
                  </a:cubicBezTo>
                  <a:cubicBezTo>
                    <a:pt x="634" y="1218"/>
                    <a:pt x="643" y="1210"/>
                    <a:pt x="655" y="1210"/>
                  </a:cubicBezTo>
                  <a:close/>
                  <a:moveTo>
                    <a:pt x="701" y="1"/>
                  </a:moveTo>
                  <a:cubicBezTo>
                    <a:pt x="634" y="1"/>
                    <a:pt x="568" y="34"/>
                    <a:pt x="534" y="67"/>
                  </a:cubicBezTo>
                  <a:cubicBezTo>
                    <a:pt x="468" y="101"/>
                    <a:pt x="401" y="167"/>
                    <a:pt x="334" y="234"/>
                  </a:cubicBezTo>
                  <a:cubicBezTo>
                    <a:pt x="267" y="268"/>
                    <a:pt x="234" y="368"/>
                    <a:pt x="201" y="434"/>
                  </a:cubicBezTo>
                  <a:cubicBezTo>
                    <a:pt x="134" y="501"/>
                    <a:pt x="101" y="601"/>
                    <a:pt x="101" y="668"/>
                  </a:cubicBezTo>
                  <a:cubicBezTo>
                    <a:pt x="67" y="768"/>
                    <a:pt x="34" y="868"/>
                    <a:pt x="34" y="935"/>
                  </a:cubicBezTo>
                  <a:cubicBezTo>
                    <a:pt x="34" y="1068"/>
                    <a:pt x="67" y="1202"/>
                    <a:pt x="167" y="1268"/>
                  </a:cubicBezTo>
                  <a:cubicBezTo>
                    <a:pt x="101" y="1368"/>
                    <a:pt x="67" y="1435"/>
                    <a:pt x="34" y="1535"/>
                  </a:cubicBezTo>
                  <a:cubicBezTo>
                    <a:pt x="1" y="1635"/>
                    <a:pt x="1" y="1735"/>
                    <a:pt x="1" y="1835"/>
                  </a:cubicBezTo>
                  <a:cubicBezTo>
                    <a:pt x="1" y="1902"/>
                    <a:pt x="1" y="2002"/>
                    <a:pt x="34" y="2069"/>
                  </a:cubicBezTo>
                  <a:cubicBezTo>
                    <a:pt x="67" y="2136"/>
                    <a:pt x="101" y="2169"/>
                    <a:pt x="134" y="2202"/>
                  </a:cubicBezTo>
                  <a:cubicBezTo>
                    <a:pt x="181" y="2226"/>
                    <a:pt x="212" y="2249"/>
                    <a:pt x="249" y="2249"/>
                  </a:cubicBezTo>
                  <a:cubicBezTo>
                    <a:pt x="265" y="2249"/>
                    <a:pt x="281" y="2245"/>
                    <a:pt x="301" y="2236"/>
                  </a:cubicBezTo>
                  <a:cubicBezTo>
                    <a:pt x="367" y="2236"/>
                    <a:pt x="468" y="2202"/>
                    <a:pt x="534" y="2169"/>
                  </a:cubicBezTo>
                  <a:cubicBezTo>
                    <a:pt x="601" y="2136"/>
                    <a:pt x="668" y="2069"/>
                    <a:pt x="734" y="2002"/>
                  </a:cubicBezTo>
                  <a:cubicBezTo>
                    <a:pt x="801" y="1935"/>
                    <a:pt x="868" y="1869"/>
                    <a:pt x="901" y="1769"/>
                  </a:cubicBezTo>
                  <a:cubicBezTo>
                    <a:pt x="1001" y="1602"/>
                    <a:pt x="1035" y="1435"/>
                    <a:pt x="1035" y="1235"/>
                  </a:cubicBezTo>
                  <a:cubicBezTo>
                    <a:pt x="1035" y="1135"/>
                    <a:pt x="1035" y="1068"/>
                    <a:pt x="1001" y="1001"/>
                  </a:cubicBezTo>
                  <a:cubicBezTo>
                    <a:pt x="968" y="935"/>
                    <a:pt x="935" y="868"/>
                    <a:pt x="901" y="868"/>
                  </a:cubicBezTo>
                  <a:cubicBezTo>
                    <a:pt x="935" y="768"/>
                    <a:pt x="935" y="701"/>
                    <a:pt x="968" y="634"/>
                  </a:cubicBezTo>
                  <a:cubicBezTo>
                    <a:pt x="1001" y="568"/>
                    <a:pt x="1001" y="468"/>
                    <a:pt x="1001" y="401"/>
                  </a:cubicBezTo>
                  <a:cubicBezTo>
                    <a:pt x="1001" y="301"/>
                    <a:pt x="1001" y="234"/>
                    <a:pt x="968" y="167"/>
                  </a:cubicBezTo>
                  <a:cubicBezTo>
                    <a:pt x="935" y="101"/>
                    <a:pt x="901" y="67"/>
                    <a:pt x="868" y="34"/>
                  </a:cubicBezTo>
                  <a:cubicBezTo>
                    <a:pt x="834" y="1"/>
                    <a:pt x="768" y="1"/>
                    <a:pt x="7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9"/>
            <p:cNvSpPr/>
            <p:nvPr/>
          </p:nvSpPr>
          <p:spPr>
            <a:xfrm>
              <a:off x="4192325" y="2434900"/>
              <a:ext cx="25875" cy="56525"/>
            </a:xfrm>
            <a:custGeom>
              <a:rect b="b" l="l" r="r" t="t"/>
              <a:pathLst>
                <a:path extrusionOk="0" h="2261" w="1035">
                  <a:moveTo>
                    <a:pt x="630" y="1101"/>
                  </a:moveTo>
                  <a:cubicBezTo>
                    <a:pt x="660" y="1101"/>
                    <a:pt x="685" y="1109"/>
                    <a:pt x="701" y="1126"/>
                  </a:cubicBezTo>
                  <a:cubicBezTo>
                    <a:pt x="768" y="1193"/>
                    <a:pt x="768" y="1259"/>
                    <a:pt x="768" y="1326"/>
                  </a:cubicBezTo>
                  <a:lnTo>
                    <a:pt x="801" y="1326"/>
                  </a:lnTo>
                  <a:cubicBezTo>
                    <a:pt x="768" y="1426"/>
                    <a:pt x="768" y="1526"/>
                    <a:pt x="701" y="1626"/>
                  </a:cubicBezTo>
                  <a:cubicBezTo>
                    <a:pt x="668" y="1693"/>
                    <a:pt x="601" y="1793"/>
                    <a:pt x="534" y="1827"/>
                  </a:cubicBezTo>
                  <a:cubicBezTo>
                    <a:pt x="484" y="1843"/>
                    <a:pt x="443" y="1852"/>
                    <a:pt x="409" y="1852"/>
                  </a:cubicBezTo>
                  <a:cubicBezTo>
                    <a:pt x="376" y="1852"/>
                    <a:pt x="351" y="1843"/>
                    <a:pt x="334" y="1827"/>
                  </a:cubicBezTo>
                  <a:cubicBezTo>
                    <a:pt x="268" y="1760"/>
                    <a:pt x="268" y="1693"/>
                    <a:pt x="268" y="1626"/>
                  </a:cubicBezTo>
                  <a:cubicBezTo>
                    <a:pt x="268" y="1526"/>
                    <a:pt x="268" y="1426"/>
                    <a:pt x="334" y="1326"/>
                  </a:cubicBezTo>
                  <a:cubicBezTo>
                    <a:pt x="368" y="1259"/>
                    <a:pt x="434" y="1159"/>
                    <a:pt x="534" y="1126"/>
                  </a:cubicBezTo>
                  <a:cubicBezTo>
                    <a:pt x="568" y="1109"/>
                    <a:pt x="601" y="1101"/>
                    <a:pt x="630" y="1101"/>
                  </a:cubicBezTo>
                  <a:close/>
                  <a:moveTo>
                    <a:pt x="739" y="0"/>
                  </a:moveTo>
                  <a:cubicBezTo>
                    <a:pt x="735" y="0"/>
                    <a:pt x="735" y="9"/>
                    <a:pt x="735" y="25"/>
                  </a:cubicBezTo>
                  <a:lnTo>
                    <a:pt x="534" y="125"/>
                  </a:lnTo>
                  <a:cubicBezTo>
                    <a:pt x="534" y="125"/>
                    <a:pt x="501" y="125"/>
                    <a:pt x="501" y="159"/>
                  </a:cubicBezTo>
                  <a:lnTo>
                    <a:pt x="501" y="192"/>
                  </a:lnTo>
                  <a:lnTo>
                    <a:pt x="134" y="1193"/>
                  </a:lnTo>
                  <a:cubicBezTo>
                    <a:pt x="101" y="1293"/>
                    <a:pt x="67" y="1360"/>
                    <a:pt x="34" y="1460"/>
                  </a:cubicBezTo>
                  <a:cubicBezTo>
                    <a:pt x="1" y="1560"/>
                    <a:pt x="1" y="1660"/>
                    <a:pt x="1" y="1793"/>
                  </a:cubicBezTo>
                  <a:cubicBezTo>
                    <a:pt x="1" y="1860"/>
                    <a:pt x="1" y="1960"/>
                    <a:pt x="34" y="2027"/>
                  </a:cubicBezTo>
                  <a:cubicBezTo>
                    <a:pt x="67" y="2093"/>
                    <a:pt x="101" y="2160"/>
                    <a:pt x="134" y="2193"/>
                  </a:cubicBezTo>
                  <a:cubicBezTo>
                    <a:pt x="201" y="2227"/>
                    <a:pt x="234" y="2260"/>
                    <a:pt x="301" y="2260"/>
                  </a:cubicBezTo>
                  <a:cubicBezTo>
                    <a:pt x="368" y="2260"/>
                    <a:pt x="468" y="2227"/>
                    <a:pt x="501" y="2193"/>
                  </a:cubicBezTo>
                  <a:cubicBezTo>
                    <a:pt x="601" y="2127"/>
                    <a:pt x="668" y="2093"/>
                    <a:pt x="735" y="2027"/>
                  </a:cubicBezTo>
                  <a:cubicBezTo>
                    <a:pt x="868" y="1860"/>
                    <a:pt x="935" y="1660"/>
                    <a:pt x="1001" y="1493"/>
                  </a:cubicBezTo>
                  <a:cubicBezTo>
                    <a:pt x="1035" y="1360"/>
                    <a:pt x="1035" y="1259"/>
                    <a:pt x="1035" y="1159"/>
                  </a:cubicBezTo>
                  <a:cubicBezTo>
                    <a:pt x="1035" y="1059"/>
                    <a:pt x="1035" y="993"/>
                    <a:pt x="1001" y="893"/>
                  </a:cubicBezTo>
                  <a:cubicBezTo>
                    <a:pt x="968" y="826"/>
                    <a:pt x="935" y="759"/>
                    <a:pt x="901" y="726"/>
                  </a:cubicBezTo>
                  <a:cubicBezTo>
                    <a:pt x="854" y="702"/>
                    <a:pt x="824" y="679"/>
                    <a:pt x="786" y="679"/>
                  </a:cubicBezTo>
                  <a:cubicBezTo>
                    <a:pt x="771" y="679"/>
                    <a:pt x="754" y="683"/>
                    <a:pt x="735" y="692"/>
                  </a:cubicBezTo>
                  <a:cubicBezTo>
                    <a:pt x="668" y="692"/>
                    <a:pt x="568" y="692"/>
                    <a:pt x="534" y="759"/>
                  </a:cubicBezTo>
                  <a:lnTo>
                    <a:pt x="768" y="92"/>
                  </a:lnTo>
                  <a:lnTo>
                    <a:pt x="768" y="59"/>
                  </a:lnTo>
                  <a:cubicBezTo>
                    <a:pt x="768" y="59"/>
                    <a:pt x="768" y="25"/>
                    <a:pt x="768" y="25"/>
                  </a:cubicBezTo>
                  <a:cubicBezTo>
                    <a:pt x="751" y="9"/>
                    <a:pt x="743" y="0"/>
                    <a:pt x="7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9"/>
            <p:cNvSpPr/>
            <p:nvPr/>
          </p:nvSpPr>
          <p:spPr>
            <a:xfrm>
              <a:off x="4222350" y="2418000"/>
              <a:ext cx="25875" cy="55900"/>
            </a:xfrm>
            <a:custGeom>
              <a:rect b="b" l="l" r="r" t="t"/>
              <a:pathLst>
                <a:path extrusionOk="0" h="2236" w="1035">
                  <a:moveTo>
                    <a:pt x="626" y="1085"/>
                  </a:moveTo>
                  <a:cubicBezTo>
                    <a:pt x="659" y="1085"/>
                    <a:pt x="684" y="1102"/>
                    <a:pt x="701" y="1135"/>
                  </a:cubicBezTo>
                  <a:cubicBezTo>
                    <a:pt x="768" y="1168"/>
                    <a:pt x="768" y="1235"/>
                    <a:pt x="768" y="1335"/>
                  </a:cubicBezTo>
                  <a:cubicBezTo>
                    <a:pt x="768" y="1435"/>
                    <a:pt x="734" y="1535"/>
                    <a:pt x="701" y="1635"/>
                  </a:cubicBezTo>
                  <a:cubicBezTo>
                    <a:pt x="668" y="1702"/>
                    <a:pt x="601" y="1769"/>
                    <a:pt x="501" y="1835"/>
                  </a:cubicBezTo>
                  <a:cubicBezTo>
                    <a:pt x="468" y="1852"/>
                    <a:pt x="434" y="1860"/>
                    <a:pt x="405" y="1860"/>
                  </a:cubicBezTo>
                  <a:cubicBezTo>
                    <a:pt x="376" y="1860"/>
                    <a:pt x="351" y="1852"/>
                    <a:pt x="334" y="1835"/>
                  </a:cubicBezTo>
                  <a:cubicBezTo>
                    <a:pt x="267" y="1769"/>
                    <a:pt x="234" y="1702"/>
                    <a:pt x="267" y="1635"/>
                  </a:cubicBezTo>
                  <a:cubicBezTo>
                    <a:pt x="267" y="1502"/>
                    <a:pt x="267" y="1435"/>
                    <a:pt x="334" y="1335"/>
                  </a:cubicBezTo>
                  <a:cubicBezTo>
                    <a:pt x="368" y="1235"/>
                    <a:pt x="434" y="1168"/>
                    <a:pt x="501" y="1135"/>
                  </a:cubicBezTo>
                  <a:cubicBezTo>
                    <a:pt x="551" y="1102"/>
                    <a:pt x="593" y="1085"/>
                    <a:pt x="626" y="1085"/>
                  </a:cubicBezTo>
                  <a:close/>
                  <a:moveTo>
                    <a:pt x="701" y="1"/>
                  </a:moveTo>
                  <a:lnTo>
                    <a:pt x="534" y="101"/>
                  </a:lnTo>
                  <a:cubicBezTo>
                    <a:pt x="534" y="101"/>
                    <a:pt x="501" y="134"/>
                    <a:pt x="501" y="168"/>
                  </a:cubicBezTo>
                  <a:lnTo>
                    <a:pt x="468" y="201"/>
                  </a:lnTo>
                  <a:lnTo>
                    <a:pt x="134" y="1202"/>
                  </a:lnTo>
                  <a:cubicBezTo>
                    <a:pt x="101" y="1268"/>
                    <a:pt x="67" y="1368"/>
                    <a:pt x="34" y="1468"/>
                  </a:cubicBezTo>
                  <a:cubicBezTo>
                    <a:pt x="1" y="1569"/>
                    <a:pt x="1" y="1669"/>
                    <a:pt x="1" y="1769"/>
                  </a:cubicBezTo>
                  <a:cubicBezTo>
                    <a:pt x="1" y="1869"/>
                    <a:pt x="1" y="1935"/>
                    <a:pt x="34" y="2036"/>
                  </a:cubicBezTo>
                  <a:cubicBezTo>
                    <a:pt x="34" y="2102"/>
                    <a:pt x="101" y="2136"/>
                    <a:pt x="134" y="2202"/>
                  </a:cubicBezTo>
                  <a:cubicBezTo>
                    <a:pt x="167" y="2236"/>
                    <a:pt x="234" y="2236"/>
                    <a:pt x="301" y="2236"/>
                  </a:cubicBezTo>
                  <a:cubicBezTo>
                    <a:pt x="368" y="2236"/>
                    <a:pt x="434" y="2202"/>
                    <a:pt x="501" y="2169"/>
                  </a:cubicBezTo>
                  <a:cubicBezTo>
                    <a:pt x="601" y="2136"/>
                    <a:pt x="668" y="2069"/>
                    <a:pt x="701" y="2002"/>
                  </a:cubicBezTo>
                  <a:cubicBezTo>
                    <a:pt x="768" y="1935"/>
                    <a:pt x="835" y="1835"/>
                    <a:pt x="868" y="1769"/>
                  </a:cubicBezTo>
                  <a:cubicBezTo>
                    <a:pt x="935" y="1669"/>
                    <a:pt x="968" y="1569"/>
                    <a:pt x="968" y="1468"/>
                  </a:cubicBezTo>
                  <a:cubicBezTo>
                    <a:pt x="1001" y="1368"/>
                    <a:pt x="1035" y="1268"/>
                    <a:pt x="1035" y="1168"/>
                  </a:cubicBezTo>
                  <a:cubicBezTo>
                    <a:pt x="1035" y="1068"/>
                    <a:pt x="1001" y="968"/>
                    <a:pt x="968" y="901"/>
                  </a:cubicBezTo>
                  <a:cubicBezTo>
                    <a:pt x="968" y="835"/>
                    <a:pt x="935" y="768"/>
                    <a:pt x="868" y="735"/>
                  </a:cubicBezTo>
                  <a:cubicBezTo>
                    <a:pt x="835" y="701"/>
                    <a:pt x="768" y="668"/>
                    <a:pt x="701" y="668"/>
                  </a:cubicBezTo>
                  <a:cubicBezTo>
                    <a:pt x="634" y="668"/>
                    <a:pt x="568" y="701"/>
                    <a:pt x="501" y="735"/>
                  </a:cubicBezTo>
                  <a:lnTo>
                    <a:pt x="734" y="67"/>
                  </a:lnTo>
                  <a:cubicBezTo>
                    <a:pt x="768" y="34"/>
                    <a:pt x="768" y="34"/>
                    <a:pt x="7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9"/>
            <p:cNvSpPr/>
            <p:nvPr/>
          </p:nvSpPr>
          <p:spPr>
            <a:xfrm>
              <a:off x="4251550" y="2400700"/>
              <a:ext cx="26700" cy="56525"/>
            </a:xfrm>
            <a:custGeom>
              <a:rect b="b" l="l" r="r" t="t"/>
              <a:pathLst>
                <a:path extrusionOk="0" h="2261" w="1068">
                  <a:moveTo>
                    <a:pt x="630" y="1101"/>
                  </a:moveTo>
                  <a:cubicBezTo>
                    <a:pt x="659" y="1101"/>
                    <a:pt x="684" y="1110"/>
                    <a:pt x="701" y="1126"/>
                  </a:cubicBezTo>
                  <a:cubicBezTo>
                    <a:pt x="767" y="1193"/>
                    <a:pt x="801" y="1260"/>
                    <a:pt x="801" y="1327"/>
                  </a:cubicBezTo>
                  <a:cubicBezTo>
                    <a:pt x="801" y="1427"/>
                    <a:pt x="767" y="1527"/>
                    <a:pt x="701" y="1627"/>
                  </a:cubicBezTo>
                  <a:cubicBezTo>
                    <a:pt x="667" y="1727"/>
                    <a:pt x="601" y="1794"/>
                    <a:pt x="534" y="1827"/>
                  </a:cubicBezTo>
                  <a:cubicBezTo>
                    <a:pt x="484" y="1860"/>
                    <a:pt x="450" y="1877"/>
                    <a:pt x="421" y="1877"/>
                  </a:cubicBezTo>
                  <a:cubicBezTo>
                    <a:pt x="392" y="1877"/>
                    <a:pt x="367" y="1860"/>
                    <a:pt x="334" y="1827"/>
                  </a:cubicBezTo>
                  <a:cubicBezTo>
                    <a:pt x="300" y="1794"/>
                    <a:pt x="267" y="1693"/>
                    <a:pt x="267" y="1627"/>
                  </a:cubicBezTo>
                  <a:cubicBezTo>
                    <a:pt x="267" y="1527"/>
                    <a:pt x="300" y="1427"/>
                    <a:pt x="334" y="1327"/>
                  </a:cubicBezTo>
                  <a:cubicBezTo>
                    <a:pt x="367" y="1260"/>
                    <a:pt x="434" y="1160"/>
                    <a:pt x="534" y="1126"/>
                  </a:cubicBezTo>
                  <a:cubicBezTo>
                    <a:pt x="567" y="1110"/>
                    <a:pt x="601" y="1101"/>
                    <a:pt x="630" y="1101"/>
                  </a:cubicBezTo>
                  <a:close/>
                  <a:moveTo>
                    <a:pt x="730" y="1"/>
                  </a:moveTo>
                  <a:cubicBezTo>
                    <a:pt x="726" y="1"/>
                    <a:pt x="717" y="9"/>
                    <a:pt x="701" y="26"/>
                  </a:cubicBezTo>
                  <a:lnTo>
                    <a:pt x="534" y="126"/>
                  </a:lnTo>
                  <a:cubicBezTo>
                    <a:pt x="534" y="126"/>
                    <a:pt x="500" y="126"/>
                    <a:pt x="500" y="159"/>
                  </a:cubicBezTo>
                  <a:cubicBezTo>
                    <a:pt x="500" y="159"/>
                    <a:pt x="500" y="192"/>
                    <a:pt x="500" y="192"/>
                  </a:cubicBezTo>
                  <a:lnTo>
                    <a:pt x="134" y="1193"/>
                  </a:lnTo>
                  <a:cubicBezTo>
                    <a:pt x="100" y="1293"/>
                    <a:pt x="67" y="1393"/>
                    <a:pt x="33" y="1460"/>
                  </a:cubicBezTo>
                  <a:cubicBezTo>
                    <a:pt x="33" y="1560"/>
                    <a:pt x="0" y="1693"/>
                    <a:pt x="0" y="1794"/>
                  </a:cubicBezTo>
                  <a:cubicBezTo>
                    <a:pt x="0" y="1860"/>
                    <a:pt x="33" y="1960"/>
                    <a:pt x="67" y="2060"/>
                  </a:cubicBezTo>
                  <a:cubicBezTo>
                    <a:pt x="100" y="2127"/>
                    <a:pt x="134" y="2160"/>
                    <a:pt x="167" y="2227"/>
                  </a:cubicBezTo>
                  <a:cubicBezTo>
                    <a:pt x="200" y="2261"/>
                    <a:pt x="267" y="2261"/>
                    <a:pt x="334" y="2261"/>
                  </a:cubicBezTo>
                  <a:cubicBezTo>
                    <a:pt x="400" y="2261"/>
                    <a:pt x="467" y="2261"/>
                    <a:pt x="534" y="2194"/>
                  </a:cubicBezTo>
                  <a:cubicBezTo>
                    <a:pt x="634" y="2160"/>
                    <a:pt x="701" y="2094"/>
                    <a:pt x="767" y="2027"/>
                  </a:cubicBezTo>
                  <a:cubicBezTo>
                    <a:pt x="801" y="1960"/>
                    <a:pt x="867" y="1894"/>
                    <a:pt x="934" y="1794"/>
                  </a:cubicBezTo>
                  <a:cubicBezTo>
                    <a:pt x="1001" y="1593"/>
                    <a:pt x="1068" y="1393"/>
                    <a:pt x="1068" y="1193"/>
                  </a:cubicBezTo>
                  <a:cubicBezTo>
                    <a:pt x="1068" y="1093"/>
                    <a:pt x="1034" y="993"/>
                    <a:pt x="1034" y="926"/>
                  </a:cubicBezTo>
                  <a:cubicBezTo>
                    <a:pt x="1001" y="860"/>
                    <a:pt x="967" y="793"/>
                    <a:pt x="934" y="759"/>
                  </a:cubicBezTo>
                  <a:cubicBezTo>
                    <a:pt x="867" y="726"/>
                    <a:pt x="801" y="693"/>
                    <a:pt x="767" y="693"/>
                  </a:cubicBezTo>
                  <a:cubicBezTo>
                    <a:pt x="701" y="693"/>
                    <a:pt x="601" y="726"/>
                    <a:pt x="567" y="759"/>
                  </a:cubicBezTo>
                  <a:lnTo>
                    <a:pt x="734" y="92"/>
                  </a:lnTo>
                  <a:cubicBezTo>
                    <a:pt x="734" y="92"/>
                    <a:pt x="734" y="59"/>
                    <a:pt x="734" y="59"/>
                  </a:cubicBezTo>
                  <a:cubicBezTo>
                    <a:pt x="767" y="59"/>
                    <a:pt x="767" y="26"/>
                    <a:pt x="734" y="26"/>
                  </a:cubicBezTo>
                  <a:cubicBezTo>
                    <a:pt x="734" y="9"/>
                    <a:pt x="734" y="1"/>
                    <a:pt x="7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9"/>
            <p:cNvSpPr/>
            <p:nvPr/>
          </p:nvSpPr>
          <p:spPr>
            <a:xfrm>
              <a:off x="4281550" y="2383825"/>
              <a:ext cx="25050" cy="55900"/>
            </a:xfrm>
            <a:custGeom>
              <a:rect b="b" l="l" r="r" t="t"/>
              <a:pathLst>
                <a:path extrusionOk="0" h="2236" w="1002">
                  <a:moveTo>
                    <a:pt x="626" y="1076"/>
                  </a:moveTo>
                  <a:cubicBezTo>
                    <a:pt x="660" y="1076"/>
                    <a:pt x="685" y="1084"/>
                    <a:pt x="701" y="1101"/>
                  </a:cubicBezTo>
                  <a:cubicBezTo>
                    <a:pt x="768" y="1168"/>
                    <a:pt x="768" y="1234"/>
                    <a:pt x="768" y="1334"/>
                  </a:cubicBezTo>
                  <a:cubicBezTo>
                    <a:pt x="768" y="1434"/>
                    <a:pt x="735" y="1535"/>
                    <a:pt x="701" y="1601"/>
                  </a:cubicBezTo>
                  <a:cubicBezTo>
                    <a:pt x="668" y="1701"/>
                    <a:pt x="601" y="1768"/>
                    <a:pt x="501" y="1835"/>
                  </a:cubicBezTo>
                  <a:cubicBezTo>
                    <a:pt x="468" y="1851"/>
                    <a:pt x="435" y="1860"/>
                    <a:pt x="405" y="1860"/>
                  </a:cubicBezTo>
                  <a:cubicBezTo>
                    <a:pt x="376" y="1860"/>
                    <a:pt x="351" y="1851"/>
                    <a:pt x="335" y="1835"/>
                  </a:cubicBezTo>
                  <a:cubicBezTo>
                    <a:pt x="268" y="1768"/>
                    <a:pt x="234" y="1701"/>
                    <a:pt x="268" y="1601"/>
                  </a:cubicBezTo>
                  <a:cubicBezTo>
                    <a:pt x="268" y="1501"/>
                    <a:pt x="268" y="1401"/>
                    <a:pt x="335" y="1334"/>
                  </a:cubicBezTo>
                  <a:cubicBezTo>
                    <a:pt x="368" y="1234"/>
                    <a:pt x="435" y="1168"/>
                    <a:pt x="501" y="1101"/>
                  </a:cubicBezTo>
                  <a:cubicBezTo>
                    <a:pt x="551" y="1084"/>
                    <a:pt x="593" y="1076"/>
                    <a:pt x="626" y="1076"/>
                  </a:cubicBezTo>
                  <a:close/>
                  <a:moveTo>
                    <a:pt x="701" y="0"/>
                  </a:moveTo>
                  <a:lnTo>
                    <a:pt x="535" y="100"/>
                  </a:lnTo>
                  <a:cubicBezTo>
                    <a:pt x="501" y="100"/>
                    <a:pt x="501" y="134"/>
                    <a:pt x="468" y="167"/>
                  </a:cubicBezTo>
                  <a:cubicBezTo>
                    <a:pt x="468" y="167"/>
                    <a:pt x="468" y="200"/>
                    <a:pt x="468" y="200"/>
                  </a:cubicBezTo>
                  <a:lnTo>
                    <a:pt x="134" y="1201"/>
                  </a:lnTo>
                  <a:cubicBezTo>
                    <a:pt x="101" y="1268"/>
                    <a:pt x="68" y="1368"/>
                    <a:pt x="34" y="1468"/>
                  </a:cubicBezTo>
                  <a:cubicBezTo>
                    <a:pt x="1" y="1568"/>
                    <a:pt x="1" y="1668"/>
                    <a:pt x="1" y="1768"/>
                  </a:cubicBezTo>
                  <a:cubicBezTo>
                    <a:pt x="1" y="1868"/>
                    <a:pt x="1" y="1935"/>
                    <a:pt x="1" y="2035"/>
                  </a:cubicBezTo>
                  <a:cubicBezTo>
                    <a:pt x="34" y="2102"/>
                    <a:pt x="68" y="2135"/>
                    <a:pt x="101" y="2202"/>
                  </a:cubicBezTo>
                  <a:cubicBezTo>
                    <a:pt x="168" y="2235"/>
                    <a:pt x="201" y="2235"/>
                    <a:pt x="268" y="2235"/>
                  </a:cubicBezTo>
                  <a:cubicBezTo>
                    <a:pt x="335" y="2235"/>
                    <a:pt x="435" y="2202"/>
                    <a:pt x="468" y="2168"/>
                  </a:cubicBezTo>
                  <a:cubicBezTo>
                    <a:pt x="568" y="2135"/>
                    <a:pt x="635" y="2068"/>
                    <a:pt x="701" y="2002"/>
                  </a:cubicBezTo>
                  <a:cubicBezTo>
                    <a:pt x="768" y="1935"/>
                    <a:pt x="802" y="1835"/>
                    <a:pt x="868" y="1768"/>
                  </a:cubicBezTo>
                  <a:cubicBezTo>
                    <a:pt x="902" y="1668"/>
                    <a:pt x="935" y="1568"/>
                    <a:pt x="968" y="1468"/>
                  </a:cubicBezTo>
                  <a:cubicBezTo>
                    <a:pt x="968" y="1368"/>
                    <a:pt x="1002" y="1268"/>
                    <a:pt x="1002" y="1168"/>
                  </a:cubicBezTo>
                  <a:cubicBezTo>
                    <a:pt x="1002" y="1068"/>
                    <a:pt x="1002" y="967"/>
                    <a:pt x="968" y="901"/>
                  </a:cubicBezTo>
                  <a:cubicBezTo>
                    <a:pt x="935" y="834"/>
                    <a:pt x="902" y="767"/>
                    <a:pt x="868" y="734"/>
                  </a:cubicBezTo>
                  <a:cubicBezTo>
                    <a:pt x="802" y="701"/>
                    <a:pt x="768" y="667"/>
                    <a:pt x="701" y="667"/>
                  </a:cubicBezTo>
                  <a:cubicBezTo>
                    <a:pt x="635" y="667"/>
                    <a:pt x="568" y="701"/>
                    <a:pt x="501" y="734"/>
                  </a:cubicBezTo>
                  <a:lnTo>
                    <a:pt x="735" y="67"/>
                  </a:lnTo>
                  <a:cubicBezTo>
                    <a:pt x="735" y="33"/>
                    <a:pt x="735" y="33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9"/>
            <p:cNvSpPr/>
            <p:nvPr/>
          </p:nvSpPr>
          <p:spPr>
            <a:xfrm>
              <a:off x="3377575" y="2294575"/>
              <a:ext cx="20875" cy="61750"/>
            </a:xfrm>
            <a:custGeom>
              <a:rect b="b" l="l" r="r" t="t"/>
              <a:pathLst>
                <a:path extrusionOk="0" h="2470" w="835">
                  <a:moveTo>
                    <a:pt x="801" y="1"/>
                  </a:moveTo>
                  <a:lnTo>
                    <a:pt x="34" y="401"/>
                  </a:lnTo>
                  <a:cubicBezTo>
                    <a:pt x="34" y="435"/>
                    <a:pt x="1" y="435"/>
                    <a:pt x="1" y="468"/>
                  </a:cubicBezTo>
                  <a:cubicBezTo>
                    <a:pt x="1" y="468"/>
                    <a:pt x="1" y="501"/>
                    <a:pt x="1" y="535"/>
                  </a:cubicBezTo>
                  <a:lnTo>
                    <a:pt x="1" y="2403"/>
                  </a:lnTo>
                  <a:cubicBezTo>
                    <a:pt x="1" y="2436"/>
                    <a:pt x="1" y="2436"/>
                    <a:pt x="1" y="2469"/>
                  </a:cubicBezTo>
                  <a:lnTo>
                    <a:pt x="34" y="2469"/>
                  </a:lnTo>
                  <a:lnTo>
                    <a:pt x="801" y="2002"/>
                  </a:lnTo>
                  <a:cubicBezTo>
                    <a:pt x="835" y="2002"/>
                    <a:pt x="835" y="2002"/>
                    <a:pt x="835" y="1969"/>
                  </a:cubicBezTo>
                  <a:cubicBezTo>
                    <a:pt x="835" y="1936"/>
                    <a:pt x="835" y="1936"/>
                    <a:pt x="835" y="1902"/>
                  </a:cubicBezTo>
                  <a:lnTo>
                    <a:pt x="835" y="1802"/>
                  </a:lnTo>
                  <a:cubicBezTo>
                    <a:pt x="835" y="1802"/>
                    <a:pt x="835" y="1769"/>
                    <a:pt x="835" y="1769"/>
                  </a:cubicBezTo>
                  <a:cubicBezTo>
                    <a:pt x="835" y="1752"/>
                    <a:pt x="826" y="1744"/>
                    <a:pt x="818" y="1744"/>
                  </a:cubicBezTo>
                  <a:cubicBezTo>
                    <a:pt x="810" y="1744"/>
                    <a:pt x="801" y="1752"/>
                    <a:pt x="801" y="1769"/>
                  </a:cubicBezTo>
                  <a:lnTo>
                    <a:pt x="168" y="2136"/>
                  </a:lnTo>
                  <a:lnTo>
                    <a:pt x="168" y="1502"/>
                  </a:lnTo>
                  <a:lnTo>
                    <a:pt x="735" y="1168"/>
                  </a:lnTo>
                  <a:cubicBezTo>
                    <a:pt x="768" y="1135"/>
                    <a:pt x="768" y="1135"/>
                    <a:pt x="801" y="1102"/>
                  </a:cubicBezTo>
                  <a:cubicBezTo>
                    <a:pt x="801" y="1102"/>
                    <a:pt x="801" y="1068"/>
                    <a:pt x="801" y="1035"/>
                  </a:cubicBezTo>
                  <a:lnTo>
                    <a:pt x="801" y="935"/>
                  </a:lnTo>
                  <a:cubicBezTo>
                    <a:pt x="801" y="935"/>
                    <a:pt x="801" y="902"/>
                    <a:pt x="801" y="902"/>
                  </a:cubicBezTo>
                  <a:lnTo>
                    <a:pt x="735" y="902"/>
                  </a:lnTo>
                  <a:lnTo>
                    <a:pt x="168" y="1235"/>
                  </a:lnTo>
                  <a:lnTo>
                    <a:pt x="168" y="635"/>
                  </a:lnTo>
                  <a:lnTo>
                    <a:pt x="801" y="268"/>
                  </a:lnTo>
                  <a:cubicBezTo>
                    <a:pt x="801" y="234"/>
                    <a:pt x="835" y="234"/>
                    <a:pt x="835" y="201"/>
                  </a:cubicBezTo>
                  <a:cubicBezTo>
                    <a:pt x="835" y="201"/>
                    <a:pt x="835" y="168"/>
                    <a:pt x="835" y="168"/>
                  </a:cubicBezTo>
                  <a:lnTo>
                    <a:pt x="835" y="34"/>
                  </a:lnTo>
                  <a:cubicBezTo>
                    <a:pt x="835" y="34"/>
                    <a:pt x="835" y="1"/>
                    <a:pt x="8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9"/>
            <p:cNvSpPr/>
            <p:nvPr/>
          </p:nvSpPr>
          <p:spPr>
            <a:xfrm>
              <a:off x="3407600" y="2285825"/>
              <a:ext cx="33375" cy="53825"/>
            </a:xfrm>
            <a:custGeom>
              <a:rect b="b" l="l" r="r" t="t"/>
              <a:pathLst>
                <a:path extrusionOk="0" h="2153" w="1335">
                  <a:moveTo>
                    <a:pt x="1114" y="1"/>
                  </a:moveTo>
                  <a:cubicBezTo>
                    <a:pt x="1068" y="1"/>
                    <a:pt x="1018" y="17"/>
                    <a:pt x="968" y="51"/>
                  </a:cubicBezTo>
                  <a:cubicBezTo>
                    <a:pt x="901" y="51"/>
                    <a:pt x="868" y="84"/>
                    <a:pt x="835" y="117"/>
                  </a:cubicBezTo>
                  <a:cubicBezTo>
                    <a:pt x="801" y="151"/>
                    <a:pt x="768" y="184"/>
                    <a:pt x="768" y="217"/>
                  </a:cubicBezTo>
                  <a:cubicBezTo>
                    <a:pt x="735" y="251"/>
                    <a:pt x="701" y="318"/>
                    <a:pt x="701" y="351"/>
                  </a:cubicBezTo>
                  <a:cubicBezTo>
                    <a:pt x="668" y="384"/>
                    <a:pt x="668" y="418"/>
                    <a:pt x="634" y="484"/>
                  </a:cubicBezTo>
                  <a:cubicBezTo>
                    <a:pt x="634" y="418"/>
                    <a:pt x="568" y="384"/>
                    <a:pt x="534" y="351"/>
                  </a:cubicBezTo>
                  <a:cubicBezTo>
                    <a:pt x="468" y="351"/>
                    <a:pt x="401" y="351"/>
                    <a:pt x="334" y="418"/>
                  </a:cubicBezTo>
                  <a:cubicBezTo>
                    <a:pt x="301" y="418"/>
                    <a:pt x="268" y="451"/>
                    <a:pt x="234" y="484"/>
                  </a:cubicBezTo>
                  <a:cubicBezTo>
                    <a:pt x="201" y="484"/>
                    <a:pt x="201" y="518"/>
                    <a:pt x="167" y="551"/>
                  </a:cubicBezTo>
                  <a:cubicBezTo>
                    <a:pt x="167" y="584"/>
                    <a:pt x="134" y="618"/>
                    <a:pt x="134" y="651"/>
                  </a:cubicBezTo>
                  <a:cubicBezTo>
                    <a:pt x="134" y="618"/>
                    <a:pt x="134" y="618"/>
                    <a:pt x="134" y="584"/>
                  </a:cubicBezTo>
                  <a:lnTo>
                    <a:pt x="101" y="584"/>
                  </a:lnTo>
                  <a:lnTo>
                    <a:pt x="34" y="618"/>
                  </a:lnTo>
                  <a:cubicBezTo>
                    <a:pt x="34" y="651"/>
                    <a:pt x="1" y="684"/>
                    <a:pt x="1" y="684"/>
                  </a:cubicBezTo>
                  <a:cubicBezTo>
                    <a:pt x="1" y="684"/>
                    <a:pt x="1" y="718"/>
                    <a:pt x="1" y="751"/>
                  </a:cubicBezTo>
                  <a:lnTo>
                    <a:pt x="1" y="2085"/>
                  </a:lnTo>
                  <a:cubicBezTo>
                    <a:pt x="1" y="2119"/>
                    <a:pt x="1" y="2152"/>
                    <a:pt x="1" y="2152"/>
                  </a:cubicBezTo>
                  <a:lnTo>
                    <a:pt x="34" y="2152"/>
                  </a:lnTo>
                  <a:lnTo>
                    <a:pt x="101" y="2119"/>
                  </a:lnTo>
                  <a:cubicBezTo>
                    <a:pt x="134" y="2085"/>
                    <a:pt x="134" y="2085"/>
                    <a:pt x="134" y="2052"/>
                  </a:cubicBezTo>
                  <a:cubicBezTo>
                    <a:pt x="134" y="2052"/>
                    <a:pt x="134" y="2019"/>
                    <a:pt x="134" y="1985"/>
                  </a:cubicBezTo>
                  <a:lnTo>
                    <a:pt x="134" y="1218"/>
                  </a:lnTo>
                  <a:cubicBezTo>
                    <a:pt x="134" y="1085"/>
                    <a:pt x="167" y="951"/>
                    <a:pt x="201" y="851"/>
                  </a:cubicBezTo>
                  <a:cubicBezTo>
                    <a:pt x="234" y="785"/>
                    <a:pt x="301" y="718"/>
                    <a:pt x="368" y="651"/>
                  </a:cubicBezTo>
                  <a:cubicBezTo>
                    <a:pt x="401" y="634"/>
                    <a:pt x="434" y="626"/>
                    <a:pt x="464" y="626"/>
                  </a:cubicBezTo>
                  <a:cubicBezTo>
                    <a:pt x="493" y="626"/>
                    <a:pt x="518" y="634"/>
                    <a:pt x="534" y="651"/>
                  </a:cubicBezTo>
                  <a:cubicBezTo>
                    <a:pt x="568" y="751"/>
                    <a:pt x="601" y="851"/>
                    <a:pt x="601" y="951"/>
                  </a:cubicBezTo>
                  <a:lnTo>
                    <a:pt x="601" y="1719"/>
                  </a:lnTo>
                  <a:cubicBezTo>
                    <a:pt x="568" y="1752"/>
                    <a:pt x="568" y="1752"/>
                    <a:pt x="601" y="1785"/>
                  </a:cubicBezTo>
                  <a:lnTo>
                    <a:pt x="634" y="1785"/>
                  </a:lnTo>
                  <a:lnTo>
                    <a:pt x="701" y="1752"/>
                  </a:lnTo>
                  <a:cubicBezTo>
                    <a:pt x="701" y="1719"/>
                    <a:pt x="735" y="1719"/>
                    <a:pt x="735" y="1685"/>
                  </a:cubicBezTo>
                  <a:cubicBezTo>
                    <a:pt x="735" y="1685"/>
                    <a:pt x="735" y="1652"/>
                    <a:pt x="735" y="1652"/>
                  </a:cubicBezTo>
                  <a:lnTo>
                    <a:pt x="735" y="851"/>
                  </a:lnTo>
                  <a:cubicBezTo>
                    <a:pt x="735" y="718"/>
                    <a:pt x="735" y="584"/>
                    <a:pt x="801" y="484"/>
                  </a:cubicBezTo>
                  <a:cubicBezTo>
                    <a:pt x="835" y="418"/>
                    <a:pt x="868" y="351"/>
                    <a:pt x="968" y="284"/>
                  </a:cubicBezTo>
                  <a:cubicBezTo>
                    <a:pt x="1001" y="267"/>
                    <a:pt x="1026" y="259"/>
                    <a:pt x="1051" y="259"/>
                  </a:cubicBezTo>
                  <a:cubicBezTo>
                    <a:pt x="1076" y="259"/>
                    <a:pt x="1101" y="267"/>
                    <a:pt x="1135" y="284"/>
                  </a:cubicBezTo>
                  <a:cubicBezTo>
                    <a:pt x="1168" y="384"/>
                    <a:pt x="1202" y="484"/>
                    <a:pt x="1168" y="584"/>
                  </a:cubicBezTo>
                  <a:lnTo>
                    <a:pt x="1168" y="1385"/>
                  </a:lnTo>
                  <a:cubicBezTo>
                    <a:pt x="1168" y="1385"/>
                    <a:pt x="1168" y="1385"/>
                    <a:pt x="1168" y="1418"/>
                  </a:cubicBezTo>
                  <a:lnTo>
                    <a:pt x="1202" y="1418"/>
                  </a:lnTo>
                  <a:lnTo>
                    <a:pt x="1268" y="1385"/>
                  </a:lnTo>
                  <a:cubicBezTo>
                    <a:pt x="1302" y="1352"/>
                    <a:pt x="1302" y="1352"/>
                    <a:pt x="1335" y="1318"/>
                  </a:cubicBezTo>
                  <a:cubicBezTo>
                    <a:pt x="1335" y="1318"/>
                    <a:pt x="1335" y="1285"/>
                    <a:pt x="1335" y="1285"/>
                  </a:cubicBezTo>
                  <a:lnTo>
                    <a:pt x="1335" y="451"/>
                  </a:lnTo>
                  <a:cubicBezTo>
                    <a:pt x="1335" y="318"/>
                    <a:pt x="1302" y="184"/>
                    <a:pt x="1235" y="51"/>
                  </a:cubicBezTo>
                  <a:cubicBezTo>
                    <a:pt x="1202" y="17"/>
                    <a:pt x="1160" y="1"/>
                    <a:pt x="11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9"/>
            <p:cNvSpPr/>
            <p:nvPr/>
          </p:nvSpPr>
          <p:spPr>
            <a:xfrm>
              <a:off x="3445975" y="2270400"/>
              <a:ext cx="20875" cy="43400"/>
            </a:xfrm>
            <a:custGeom>
              <a:rect b="b" l="l" r="r" t="t"/>
              <a:pathLst>
                <a:path extrusionOk="0" h="1736" w="835">
                  <a:moveTo>
                    <a:pt x="634" y="768"/>
                  </a:moveTo>
                  <a:lnTo>
                    <a:pt x="634" y="834"/>
                  </a:lnTo>
                  <a:cubicBezTo>
                    <a:pt x="634" y="901"/>
                    <a:pt x="634" y="968"/>
                    <a:pt x="634" y="1035"/>
                  </a:cubicBezTo>
                  <a:cubicBezTo>
                    <a:pt x="601" y="1101"/>
                    <a:pt x="601" y="1135"/>
                    <a:pt x="567" y="1201"/>
                  </a:cubicBezTo>
                  <a:cubicBezTo>
                    <a:pt x="534" y="1268"/>
                    <a:pt x="500" y="1301"/>
                    <a:pt x="467" y="1335"/>
                  </a:cubicBezTo>
                  <a:cubicBezTo>
                    <a:pt x="434" y="1402"/>
                    <a:pt x="400" y="1435"/>
                    <a:pt x="334" y="1435"/>
                  </a:cubicBezTo>
                  <a:cubicBezTo>
                    <a:pt x="300" y="1468"/>
                    <a:pt x="267" y="1468"/>
                    <a:pt x="234" y="1468"/>
                  </a:cubicBezTo>
                  <a:lnTo>
                    <a:pt x="167" y="1468"/>
                  </a:lnTo>
                  <a:cubicBezTo>
                    <a:pt x="167" y="1468"/>
                    <a:pt x="134" y="1435"/>
                    <a:pt x="134" y="1435"/>
                  </a:cubicBezTo>
                  <a:cubicBezTo>
                    <a:pt x="134" y="1402"/>
                    <a:pt x="134" y="1368"/>
                    <a:pt x="134" y="1368"/>
                  </a:cubicBezTo>
                  <a:cubicBezTo>
                    <a:pt x="134" y="1301"/>
                    <a:pt x="167" y="1201"/>
                    <a:pt x="200" y="1168"/>
                  </a:cubicBezTo>
                  <a:cubicBezTo>
                    <a:pt x="267" y="1068"/>
                    <a:pt x="334" y="1001"/>
                    <a:pt x="400" y="968"/>
                  </a:cubicBezTo>
                  <a:lnTo>
                    <a:pt x="634" y="768"/>
                  </a:lnTo>
                  <a:close/>
                  <a:moveTo>
                    <a:pt x="601" y="1"/>
                  </a:moveTo>
                  <a:cubicBezTo>
                    <a:pt x="534" y="1"/>
                    <a:pt x="500" y="34"/>
                    <a:pt x="434" y="67"/>
                  </a:cubicBezTo>
                  <a:cubicBezTo>
                    <a:pt x="400" y="101"/>
                    <a:pt x="334" y="134"/>
                    <a:pt x="300" y="167"/>
                  </a:cubicBezTo>
                  <a:cubicBezTo>
                    <a:pt x="267" y="234"/>
                    <a:pt x="234" y="267"/>
                    <a:pt x="200" y="334"/>
                  </a:cubicBezTo>
                  <a:cubicBezTo>
                    <a:pt x="167" y="367"/>
                    <a:pt x="134" y="434"/>
                    <a:pt x="100" y="501"/>
                  </a:cubicBezTo>
                  <a:cubicBezTo>
                    <a:pt x="100" y="534"/>
                    <a:pt x="67" y="601"/>
                    <a:pt x="67" y="634"/>
                  </a:cubicBezTo>
                  <a:cubicBezTo>
                    <a:pt x="67" y="668"/>
                    <a:pt x="67" y="668"/>
                    <a:pt x="67" y="701"/>
                  </a:cubicBezTo>
                  <a:lnTo>
                    <a:pt x="100" y="701"/>
                  </a:lnTo>
                  <a:lnTo>
                    <a:pt x="167" y="668"/>
                  </a:lnTo>
                  <a:lnTo>
                    <a:pt x="200" y="634"/>
                  </a:lnTo>
                  <a:cubicBezTo>
                    <a:pt x="200" y="601"/>
                    <a:pt x="234" y="601"/>
                    <a:pt x="234" y="568"/>
                  </a:cubicBezTo>
                  <a:cubicBezTo>
                    <a:pt x="234" y="534"/>
                    <a:pt x="267" y="468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50" y="284"/>
                    <a:pt x="475" y="276"/>
                    <a:pt x="505" y="276"/>
                  </a:cubicBezTo>
                  <a:cubicBezTo>
                    <a:pt x="534" y="276"/>
                    <a:pt x="567" y="284"/>
                    <a:pt x="601" y="301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634" y="534"/>
                  </a:lnTo>
                  <a:lnTo>
                    <a:pt x="367" y="768"/>
                  </a:lnTo>
                  <a:cubicBezTo>
                    <a:pt x="334" y="801"/>
                    <a:pt x="267" y="834"/>
                    <a:pt x="234" y="901"/>
                  </a:cubicBezTo>
                  <a:cubicBezTo>
                    <a:pt x="167" y="968"/>
                    <a:pt x="134" y="1001"/>
                    <a:pt x="100" y="1068"/>
                  </a:cubicBezTo>
                  <a:cubicBezTo>
                    <a:pt x="67" y="1135"/>
                    <a:pt x="33" y="1201"/>
                    <a:pt x="33" y="1268"/>
                  </a:cubicBezTo>
                  <a:cubicBezTo>
                    <a:pt x="0" y="1335"/>
                    <a:pt x="0" y="1402"/>
                    <a:pt x="0" y="1502"/>
                  </a:cubicBezTo>
                  <a:cubicBezTo>
                    <a:pt x="0" y="1535"/>
                    <a:pt x="33" y="1568"/>
                    <a:pt x="67" y="1635"/>
                  </a:cubicBezTo>
                  <a:cubicBezTo>
                    <a:pt x="67" y="1668"/>
                    <a:pt x="100" y="1702"/>
                    <a:pt x="134" y="1702"/>
                  </a:cubicBezTo>
                  <a:cubicBezTo>
                    <a:pt x="167" y="1735"/>
                    <a:pt x="200" y="1735"/>
                    <a:pt x="234" y="1735"/>
                  </a:cubicBezTo>
                  <a:cubicBezTo>
                    <a:pt x="267" y="1735"/>
                    <a:pt x="334" y="1735"/>
                    <a:pt x="367" y="1702"/>
                  </a:cubicBezTo>
                  <a:cubicBezTo>
                    <a:pt x="400" y="1668"/>
                    <a:pt x="434" y="1668"/>
                    <a:pt x="467" y="1635"/>
                  </a:cubicBezTo>
                  <a:cubicBezTo>
                    <a:pt x="500" y="1602"/>
                    <a:pt x="534" y="1568"/>
                    <a:pt x="567" y="1535"/>
                  </a:cubicBezTo>
                  <a:cubicBezTo>
                    <a:pt x="601" y="1502"/>
                    <a:pt x="601" y="1468"/>
                    <a:pt x="634" y="1402"/>
                  </a:cubicBezTo>
                  <a:cubicBezTo>
                    <a:pt x="667" y="1368"/>
                    <a:pt x="667" y="1335"/>
                    <a:pt x="701" y="1268"/>
                  </a:cubicBezTo>
                  <a:lnTo>
                    <a:pt x="701" y="1402"/>
                  </a:lnTo>
                  <a:cubicBezTo>
                    <a:pt x="701" y="1402"/>
                    <a:pt x="701" y="1435"/>
                    <a:pt x="701" y="1435"/>
                  </a:cubicBezTo>
                  <a:cubicBezTo>
                    <a:pt x="701" y="1452"/>
                    <a:pt x="709" y="1460"/>
                    <a:pt x="717" y="1460"/>
                  </a:cubicBezTo>
                  <a:cubicBezTo>
                    <a:pt x="726" y="1460"/>
                    <a:pt x="734" y="1452"/>
                    <a:pt x="734" y="1435"/>
                  </a:cubicBezTo>
                  <a:lnTo>
                    <a:pt x="801" y="1402"/>
                  </a:lnTo>
                  <a:cubicBezTo>
                    <a:pt x="801" y="1402"/>
                    <a:pt x="834" y="1368"/>
                    <a:pt x="834" y="1368"/>
                  </a:cubicBezTo>
                  <a:cubicBezTo>
                    <a:pt x="834" y="1335"/>
                    <a:pt x="834" y="1335"/>
                    <a:pt x="834" y="1301"/>
                  </a:cubicBezTo>
                  <a:lnTo>
                    <a:pt x="834" y="401"/>
                  </a:lnTo>
                  <a:cubicBezTo>
                    <a:pt x="834" y="334"/>
                    <a:pt x="834" y="267"/>
                    <a:pt x="801" y="167"/>
                  </a:cubicBezTo>
                  <a:cubicBezTo>
                    <a:pt x="801" y="134"/>
                    <a:pt x="767" y="67"/>
                    <a:pt x="734" y="34"/>
                  </a:cubicBezTo>
                  <a:cubicBezTo>
                    <a:pt x="701" y="1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9"/>
            <p:cNvSpPr/>
            <p:nvPr/>
          </p:nvSpPr>
          <p:spPr>
            <a:xfrm>
              <a:off x="3473475" y="2247050"/>
              <a:ext cx="5050" cy="53400"/>
            </a:xfrm>
            <a:custGeom>
              <a:rect b="b" l="l" r="r" t="t"/>
              <a:pathLst>
                <a:path extrusionOk="0" h="2136" w="202">
                  <a:moveTo>
                    <a:pt x="168" y="1"/>
                  </a:moveTo>
                  <a:lnTo>
                    <a:pt x="68" y="67"/>
                  </a:lnTo>
                  <a:cubicBezTo>
                    <a:pt x="34" y="101"/>
                    <a:pt x="34" y="101"/>
                    <a:pt x="34" y="134"/>
                  </a:cubicBezTo>
                  <a:cubicBezTo>
                    <a:pt x="1" y="134"/>
                    <a:pt x="1" y="167"/>
                    <a:pt x="34" y="201"/>
                  </a:cubicBezTo>
                  <a:lnTo>
                    <a:pt x="34" y="367"/>
                  </a:lnTo>
                  <a:cubicBezTo>
                    <a:pt x="1" y="367"/>
                    <a:pt x="1" y="367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168" y="334"/>
                    <a:pt x="201" y="301"/>
                    <a:pt x="201" y="301"/>
                  </a:cubicBezTo>
                  <a:cubicBezTo>
                    <a:pt x="201" y="267"/>
                    <a:pt x="201" y="234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1"/>
                  </a:cubicBezTo>
                  <a:close/>
                  <a:moveTo>
                    <a:pt x="168" y="568"/>
                  </a:moveTo>
                  <a:lnTo>
                    <a:pt x="101" y="634"/>
                  </a:lnTo>
                  <a:cubicBezTo>
                    <a:pt x="68" y="634"/>
                    <a:pt x="68" y="634"/>
                    <a:pt x="68" y="668"/>
                  </a:cubicBezTo>
                  <a:cubicBezTo>
                    <a:pt x="34" y="668"/>
                    <a:pt x="34" y="701"/>
                    <a:pt x="68" y="734"/>
                  </a:cubicBezTo>
                  <a:lnTo>
                    <a:pt x="68" y="2102"/>
                  </a:lnTo>
                  <a:cubicBezTo>
                    <a:pt x="34" y="2102"/>
                    <a:pt x="34" y="2135"/>
                    <a:pt x="68" y="2135"/>
                  </a:cubicBezTo>
                  <a:lnTo>
                    <a:pt x="101" y="2135"/>
                  </a:lnTo>
                  <a:lnTo>
                    <a:pt x="168" y="2102"/>
                  </a:lnTo>
                  <a:cubicBezTo>
                    <a:pt x="168" y="2069"/>
                    <a:pt x="201" y="2069"/>
                    <a:pt x="201" y="2035"/>
                  </a:cubicBezTo>
                  <a:cubicBezTo>
                    <a:pt x="201" y="2035"/>
                    <a:pt x="201" y="2002"/>
                    <a:pt x="201" y="2002"/>
                  </a:cubicBezTo>
                  <a:lnTo>
                    <a:pt x="201" y="634"/>
                  </a:lnTo>
                  <a:cubicBezTo>
                    <a:pt x="201" y="601"/>
                    <a:pt x="201" y="601"/>
                    <a:pt x="201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9"/>
            <p:cNvSpPr/>
            <p:nvPr/>
          </p:nvSpPr>
          <p:spPr>
            <a:xfrm>
              <a:off x="3486000" y="2240600"/>
              <a:ext cx="3350" cy="53175"/>
            </a:xfrm>
            <a:custGeom>
              <a:rect b="b" l="l" r="r" t="t"/>
              <a:pathLst>
                <a:path extrusionOk="0" h="2127" w="134">
                  <a:moveTo>
                    <a:pt x="117" y="0"/>
                  </a:moveTo>
                  <a:cubicBezTo>
                    <a:pt x="109" y="0"/>
                    <a:pt x="100" y="8"/>
                    <a:pt x="100" y="25"/>
                  </a:cubicBezTo>
                  <a:lnTo>
                    <a:pt x="34" y="58"/>
                  </a:lnTo>
                  <a:cubicBezTo>
                    <a:pt x="34" y="58"/>
                    <a:pt x="0" y="92"/>
                    <a:pt x="0" y="92"/>
                  </a:cubicBezTo>
                  <a:cubicBezTo>
                    <a:pt x="0" y="125"/>
                    <a:pt x="0" y="158"/>
                    <a:pt x="0" y="158"/>
                  </a:cubicBezTo>
                  <a:lnTo>
                    <a:pt x="0" y="2093"/>
                  </a:lnTo>
                  <a:cubicBezTo>
                    <a:pt x="0" y="2093"/>
                    <a:pt x="0" y="2093"/>
                    <a:pt x="0" y="2127"/>
                  </a:cubicBezTo>
                  <a:lnTo>
                    <a:pt x="34" y="2127"/>
                  </a:lnTo>
                  <a:lnTo>
                    <a:pt x="100" y="2093"/>
                  </a:lnTo>
                  <a:cubicBezTo>
                    <a:pt x="134" y="2060"/>
                    <a:pt x="134" y="2060"/>
                    <a:pt x="134" y="2026"/>
                  </a:cubicBezTo>
                  <a:cubicBezTo>
                    <a:pt x="134" y="2026"/>
                    <a:pt x="134" y="1993"/>
                    <a:pt x="134" y="1960"/>
                  </a:cubicBezTo>
                  <a:lnTo>
                    <a:pt x="134" y="58"/>
                  </a:lnTo>
                  <a:cubicBezTo>
                    <a:pt x="134" y="58"/>
                    <a:pt x="134" y="25"/>
                    <a:pt x="134" y="25"/>
                  </a:cubicBezTo>
                  <a:cubicBezTo>
                    <a:pt x="134" y="8"/>
                    <a:pt x="125" y="0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9"/>
            <p:cNvSpPr/>
            <p:nvPr/>
          </p:nvSpPr>
          <p:spPr>
            <a:xfrm>
              <a:off x="3372575" y="1831000"/>
              <a:ext cx="1016600" cy="664850"/>
            </a:xfrm>
            <a:custGeom>
              <a:rect b="b" l="l" r="r" t="t"/>
              <a:pathLst>
                <a:path extrusionOk="0" h="26594" w="40664">
                  <a:moveTo>
                    <a:pt x="40171" y="0"/>
                  </a:moveTo>
                  <a:cubicBezTo>
                    <a:pt x="40049" y="0"/>
                    <a:pt x="39910" y="42"/>
                    <a:pt x="39762" y="131"/>
                  </a:cubicBezTo>
                  <a:lnTo>
                    <a:pt x="901" y="22547"/>
                  </a:lnTo>
                  <a:cubicBezTo>
                    <a:pt x="368" y="22914"/>
                    <a:pt x="34" y="23481"/>
                    <a:pt x="1" y="24115"/>
                  </a:cubicBezTo>
                  <a:lnTo>
                    <a:pt x="1" y="25949"/>
                  </a:lnTo>
                  <a:cubicBezTo>
                    <a:pt x="1" y="26358"/>
                    <a:pt x="208" y="26593"/>
                    <a:pt x="512" y="26593"/>
                  </a:cubicBezTo>
                  <a:cubicBezTo>
                    <a:pt x="629" y="26593"/>
                    <a:pt x="761" y="26558"/>
                    <a:pt x="901" y="26483"/>
                  </a:cubicBezTo>
                  <a:lnTo>
                    <a:pt x="39762" y="4033"/>
                  </a:lnTo>
                  <a:cubicBezTo>
                    <a:pt x="40296" y="3700"/>
                    <a:pt x="40630" y="3099"/>
                    <a:pt x="40663" y="2466"/>
                  </a:cubicBezTo>
                  <a:lnTo>
                    <a:pt x="40663" y="664"/>
                  </a:lnTo>
                  <a:cubicBezTo>
                    <a:pt x="40663" y="241"/>
                    <a:pt x="40464" y="0"/>
                    <a:pt x="401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9"/>
            <p:cNvSpPr/>
            <p:nvPr/>
          </p:nvSpPr>
          <p:spPr>
            <a:xfrm>
              <a:off x="3377575" y="2540600"/>
              <a:ext cx="24225" cy="60050"/>
            </a:xfrm>
            <a:custGeom>
              <a:rect b="b" l="l" r="r" t="t"/>
              <a:pathLst>
                <a:path extrusionOk="0" h="2402" w="969">
                  <a:moveTo>
                    <a:pt x="654" y="287"/>
                  </a:moveTo>
                  <a:cubicBezTo>
                    <a:pt x="679" y="287"/>
                    <a:pt x="705" y="291"/>
                    <a:pt x="735" y="300"/>
                  </a:cubicBezTo>
                  <a:cubicBezTo>
                    <a:pt x="768" y="334"/>
                    <a:pt x="801" y="401"/>
                    <a:pt x="801" y="534"/>
                  </a:cubicBezTo>
                  <a:cubicBezTo>
                    <a:pt x="801" y="634"/>
                    <a:pt x="768" y="767"/>
                    <a:pt x="735" y="868"/>
                  </a:cubicBezTo>
                  <a:cubicBezTo>
                    <a:pt x="668" y="934"/>
                    <a:pt x="601" y="1001"/>
                    <a:pt x="501" y="1068"/>
                  </a:cubicBezTo>
                  <a:lnTo>
                    <a:pt x="168" y="1268"/>
                  </a:lnTo>
                  <a:lnTo>
                    <a:pt x="168" y="534"/>
                  </a:lnTo>
                  <a:lnTo>
                    <a:pt x="501" y="334"/>
                  </a:lnTo>
                  <a:cubicBezTo>
                    <a:pt x="548" y="310"/>
                    <a:pt x="596" y="287"/>
                    <a:pt x="654" y="287"/>
                  </a:cubicBezTo>
                  <a:close/>
                  <a:moveTo>
                    <a:pt x="701" y="0"/>
                  </a:moveTo>
                  <a:cubicBezTo>
                    <a:pt x="635" y="34"/>
                    <a:pt x="568" y="34"/>
                    <a:pt x="535" y="67"/>
                  </a:cubicBezTo>
                  <a:lnTo>
                    <a:pt x="68" y="367"/>
                  </a:lnTo>
                  <a:cubicBezTo>
                    <a:pt x="34" y="367"/>
                    <a:pt x="34" y="401"/>
                    <a:pt x="34" y="401"/>
                  </a:cubicBezTo>
                  <a:cubicBezTo>
                    <a:pt x="1" y="434"/>
                    <a:pt x="1" y="434"/>
                    <a:pt x="34" y="467"/>
                  </a:cubicBezTo>
                  <a:lnTo>
                    <a:pt x="34" y="2335"/>
                  </a:lnTo>
                  <a:cubicBezTo>
                    <a:pt x="1" y="2369"/>
                    <a:pt x="1" y="2369"/>
                    <a:pt x="34" y="2402"/>
                  </a:cubicBezTo>
                  <a:lnTo>
                    <a:pt x="68" y="2402"/>
                  </a:lnTo>
                  <a:lnTo>
                    <a:pt x="134" y="2335"/>
                  </a:lnTo>
                  <a:cubicBezTo>
                    <a:pt x="134" y="2335"/>
                    <a:pt x="168" y="2335"/>
                    <a:pt x="168" y="2302"/>
                  </a:cubicBezTo>
                  <a:cubicBezTo>
                    <a:pt x="168" y="2269"/>
                    <a:pt x="168" y="2269"/>
                    <a:pt x="168" y="2235"/>
                  </a:cubicBezTo>
                  <a:lnTo>
                    <a:pt x="168" y="1535"/>
                  </a:lnTo>
                  <a:lnTo>
                    <a:pt x="535" y="1335"/>
                  </a:lnTo>
                  <a:cubicBezTo>
                    <a:pt x="568" y="1301"/>
                    <a:pt x="635" y="1234"/>
                    <a:pt x="701" y="1201"/>
                  </a:cubicBezTo>
                  <a:cubicBezTo>
                    <a:pt x="735" y="1134"/>
                    <a:pt x="801" y="1068"/>
                    <a:pt x="835" y="1001"/>
                  </a:cubicBezTo>
                  <a:cubicBezTo>
                    <a:pt x="868" y="901"/>
                    <a:pt x="901" y="834"/>
                    <a:pt x="935" y="734"/>
                  </a:cubicBezTo>
                  <a:cubicBezTo>
                    <a:pt x="968" y="634"/>
                    <a:pt x="968" y="534"/>
                    <a:pt x="968" y="434"/>
                  </a:cubicBezTo>
                  <a:cubicBezTo>
                    <a:pt x="968" y="334"/>
                    <a:pt x="968" y="267"/>
                    <a:pt x="935" y="167"/>
                  </a:cubicBezTo>
                  <a:cubicBezTo>
                    <a:pt x="935" y="134"/>
                    <a:pt x="901" y="67"/>
                    <a:pt x="835" y="34"/>
                  </a:cubicBezTo>
                  <a:cubicBezTo>
                    <a:pt x="801" y="0"/>
                    <a:pt x="735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9"/>
            <p:cNvSpPr/>
            <p:nvPr/>
          </p:nvSpPr>
          <p:spPr>
            <a:xfrm>
              <a:off x="3405100" y="2538100"/>
              <a:ext cx="20875" cy="44225"/>
            </a:xfrm>
            <a:custGeom>
              <a:rect b="b" l="l" r="r" t="t"/>
              <a:pathLst>
                <a:path extrusionOk="0" h="1769" w="835">
                  <a:moveTo>
                    <a:pt x="668" y="767"/>
                  </a:moveTo>
                  <a:lnTo>
                    <a:pt x="668" y="867"/>
                  </a:lnTo>
                  <a:cubicBezTo>
                    <a:pt x="668" y="901"/>
                    <a:pt x="634" y="968"/>
                    <a:pt x="634" y="1034"/>
                  </a:cubicBezTo>
                  <a:cubicBezTo>
                    <a:pt x="634" y="1101"/>
                    <a:pt x="601" y="1168"/>
                    <a:pt x="568" y="1201"/>
                  </a:cubicBezTo>
                  <a:cubicBezTo>
                    <a:pt x="534" y="1268"/>
                    <a:pt x="501" y="1301"/>
                    <a:pt x="468" y="1368"/>
                  </a:cubicBezTo>
                  <a:cubicBezTo>
                    <a:pt x="434" y="1401"/>
                    <a:pt x="401" y="1435"/>
                    <a:pt x="368" y="1468"/>
                  </a:cubicBezTo>
                  <a:lnTo>
                    <a:pt x="201" y="1468"/>
                  </a:lnTo>
                  <a:cubicBezTo>
                    <a:pt x="201" y="1468"/>
                    <a:pt x="167" y="1435"/>
                    <a:pt x="167" y="1435"/>
                  </a:cubicBezTo>
                  <a:cubicBezTo>
                    <a:pt x="167" y="1401"/>
                    <a:pt x="167" y="1401"/>
                    <a:pt x="167" y="1368"/>
                  </a:cubicBezTo>
                  <a:cubicBezTo>
                    <a:pt x="167" y="1301"/>
                    <a:pt x="201" y="1234"/>
                    <a:pt x="234" y="1168"/>
                  </a:cubicBezTo>
                  <a:cubicBezTo>
                    <a:pt x="301" y="1101"/>
                    <a:pt x="368" y="1001"/>
                    <a:pt x="434" y="968"/>
                  </a:cubicBezTo>
                  <a:lnTo>
                    <a:pt x="668" y="767"/>
                  </a:ln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cubicBezTo>
                    <a:pt x="401" y="100"/>
                    <a:pt x="334" y="134"/>
                    <a:pt x="301" y="200"/>
                  </a:cubicBezTo>
                  <a:cubicBezTo>
                    <a:pt x="267" y="234"/>
                    <a:pt x="234" y="267"/>
                    <a:pt x="201" y="334"/>
                  </a:cubicBezTo>
                  <a:cubicBezTo>
                    <a:pt x="167" y="400"/>
                    <a:pt x="134" y="434"/>
                    <a:pt x="101" y="501"/>
                  </a:cubicBezTo>
                  <a:cubicBezTo>
                    <a:pt x="101" y="567"/>
                    <a:pt x="67" y="601"/>
                    <a:pt x="67" y="667"/>
                  </a:cubicBezTo>
                  <a:cubicBezTo>
                    <a:pt x="67" y="667"/>
                    <a:pt x="67" y="701"/>
                    <a:pt x="67" y="701"/>
                  </a:cubicBezTo>
                  <a:lnTo>
                    <a:pt x="101" y="701"/>
                  </a:lnTo>
                  <a:lnTo>
                    <a:pt x="167" y="667"/>
                  </a:lnTo>
                  <a:lnTo>
                    <a:pt x="201" y="634"/>
                  </a:lnTo>
                  <a:lnTo>
                    <a:pt x="234" y="601"/>
                  </a:lnTo>
                  <a:cubicBezTo>
                    <a:pt x="267" y="534"/>
                    <a:pt x="267" y="501"/>
                    <a:pt x="301" y="434"/>
                  </a:cubicBezTo>
                  <a:cubicBezTo>
                    <a:pt x="334" y="400"/>
                    <a:pt x="368" y="334"/>
                    <a:pt x="434" y="334"/>
                  </a:cubicBezTo>
                  <a:cubicBezTo>
                    <a:pt x="451" y="317"/>
                    <a:pt x="476" y="309"/>
                    <a:pt x="505" y="309"/>
                  </a:cubicBezTo>
                  <a:cubicBezTo>
                    <a:pt x="534" y="309"/>
                    <a:pt x="568" y="317"/>
                    <a:pt x="601" y="334"/>
                  </a:cubicBezTo>
                  <a:cubicBezTo>
                    <a:pt x="634" y="334"/>
                    <a:pt x="668" y="400"/>
                    <a:pt x="668" y="501"/>
                  </a:cubicBezTo>
                  <a:lnTo>
                    <a:pt x="668" y="534"/>
                  </a:lnTo>
                  <a:lnTo>
                    <a:pt x="401" y="767"/>
                  </a:lnTo>
                  <a:cubicBezTo>
                    <a:pt x="334" y="801"/>
                    <a:pt x="301" y="867"/>
                    <a:pt x="234" y="901"/>
                  </a:cubicBezTo>
                  <a:cubicBezTo>
                    <a:pt x="201" y="968"/>
                    <a:pt x="134" y="1034"/>
                    <a:pt x="101" y="1068"/>
                  </a:cubicBezTo>
                  <a:cubicBezTo>
                    <a:pt x="67" y="1134"/>
                    <a:pt x="67" y="1201"/>
                    <a:pt x="34" y="1268"/>
                  </a:cubicBezTo>
                  <a:cubicBezTo>
                    <a:pt x="1" y="1334"/>
                    <a:pt x="1" y="1435"/>
                    <a:pt x="1" y="1501"/>
                  </a:cubicBezTo>
                  <a:cubicBezTo>
                    <a:pt x="1" y="1535"/>
                    <a:pt x="34" y="1601"/>
                    <a:pt x="67" y="1635"/>
                  </a:cubicBezTo>
                  <a:cubicBezTo>
                    <a:pt x="67" y="1668"/>
                    <a:pt x="101" y="1701"/>
                    <a:pt x="134" y="1735"/>
                  </a:cubicBezTo>
                  <a:cubicBezTo>
                    <a:pt x="167" y="1735"/>
                    <a:pt x="201" y="1768"/>
                    <a:pt x="234" y="1768"/>
                  </a:cubicBezTo>
                  <a:cubicBezTo>
                    <a:pt x="301" y="1735"/>
                    <a:pt x="334" y="1735"/>
                    <a:pt x="368" y="1701"/>
                  </a:cubicBezTo>
                  <a:lnTo>
                    <a:pt x="468" y="1635"/>
                  </a:lnTo>
                  <a:cubicBezTo>
                    <a:pt x="501" y="1601"/>
                    <a:pt x="534" y="1568"/>
                    <a:pt x="568" y="1535"/>
                  </a:cubicBezTo>
                  <a:cubicBezTo>
                    <a:pt x="601" y="1501"/>
                    <a:pt x="634" y="1468"/>
                    <a:pt x="634" y="1435"/>
                  </a:cubicBezTo>
                  <a:cubicBezTo>
                    <a:pt x="668" y="1368"/>
                    <a:pt x="701" y="1334"/>
                    <a:pt x="701" y="1301"/>
                  </a:cubicBezTo>
                  <a:lnTo>
                    <a:pt x="701" y="1401"/>
                  </a:lnTo>
                  <a:cubicBezTo>
                    <a:pt x="701" y="1435"/>
                    <a:pt x="701" y="1435"/>
                    <a:pt x="701" y="1468"/>
                  </a:cubicBezTo>
                  <a:lnTo>
                    <a:pt x="734" y="1468"/>
                  </a:lnTo>
                  <a:lnTo>
                    <a:pt x="801" y="1435"/>
                  </a:lnTo>
                  <a:cubicBezTo>
                    <a:pt x="835" y="1401"/>
                    <a:pt x="835" y="1401"/>
                    <a:pt x="835" y="1368"/>
                  </a:cubicBezTo>
                  <a:cubicBezTo>
                    <a:pt x="835" y="1368"/>
                    <a:pt x="835" y="1334"/>
                    <a:pt x="835" y="1301"/>
                  </a:cubicBezTo>
                  <a:lnTo>
                    <a:pt x="835" y="434"/>
                  </a:lnTo>
                  <a:cubicBezTo>
                    <a:pt x="835" y="334"/>
                    <a:pt x="835" y="267"/>
                    <a:pt x="801" y="200"/>
                  </a:cubicBezTo>
                  <a:cubicBezTo>
                    <a:pt x="801" y="134"/>
                    <a:pt x="768" y="100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9"/>
            <p:cNvSpPr/>
            <p:nvPr/>
          </p:nvSpPr>
          <p:spPr>
            <a:xfrm>
              <a:off x="3430950" y="2523925"/>
              <a:ext cx="20050" cy="43175"/>
            </a:xfrm>
            <a:custGeom>
              <a:rect b="b" l="l" r="r" t="t"/>
              <a:pathLst>
                <a:path extrusionOk="0" h="1727" w="802">
                  <a:moveTo>
                    <a:pt x="568" y="0"/>
                  </a:moveTo>
                  <a:cubicBezTo>
                    <a:pt x="501" y="0"/>
                    <a:pt x="468" y="33"/>
                    <a:pt x="401" y="67"/>
                  </a:cubicBezTo>
                  <a:cubicBezTo>
                    <a:pt x="301" y="134"/>
                    <a:pt x="201" y="234"/>
                    <a:pt x="134" y="367"/>
                  </a:cubicBezTo>
                  <a:cubicBezTo>
                    <a:pt x="101" y="400"/>
                    <a:pt x="67" y="467"/>
                    <a:pt x="67" y="534"/>
                  </a:cubicBezTo>
                  <a:cubicBezTo>
                    <a:pt x="34" y="601"/>
                    <a:pt x="34" y="634"/>
                    <a:pt x="34" y="701"/>
                  </a:cubicBezTo>
                  <a:cubicBezTo>
                    <a:pt x="34" y="801"/>
                    <a:pt x="67" y="867"/>
                    <a:pt x="101" y="934"/>
                  </a:cubicBezTo>
                  <a:cubicBezTo>
                    <a:pt x="134" y="1001"/>
                    <a:pt x="234" y="1001"/>
                    <a:pt x="334" y="1001"/>
                  </a:cubicBezTo>
                  <a:lnTo>
                    <a:pt x="468" y="967"/>
                  </a:lnTo>
                  <a:cubicBezTo>
                    <a:pt x="484" y="951"/>
                    <a:pt x="501" y="942"/>
                    <a:pt x="518" y="942"/>
                  </a:cubicBezTo>
                  <a:cubicBezTo>
                    <a:pt x="534" y="942"/>
                    <a:pt x="551" y="951"/>
                    <a:pt x="568" y="967"/>
                  </a:cubicBezTo>
                  <a:lnTo>
                    <a:pt x="634" y="967"/>
                  </a:lnTo>
                  <a:cubicBezTo>
                    <a:pt x="634" y="1001"/>
                    <a:pt x="634" y="1034"/>
                    <a:pt x="634" y="1068"/>
                  </a:cubicBezTo>
                  <a:cubicBezTo>
                    <a:pt x="634" y="1101"/>
                    <a:pt x="634" y="1134"/>
                    <a:pt x="601" y="1168"/>
                  </a:cubicBezTo>
                  <a:cubicBezTo>
                    <a:pt x="568" y="1201"/>
                    <a:pt x="568" y="1234"/>
                    <a:pt x="534" y="1268"/>
                  </a:cubicBezTo>
                  <a:cubicBezTo>
                    <a:pt x="534" y="1301"/>
                    <a:pt x="501" y="1334"/>
                    <a:pt x="468" y="1334"/>
                  </a:cubicBezTo>
                  <a:cubicBezTo>
                    <a:pt x="434" y="1368"/>
                    <a:pt x="434" y="1401"/>
                    <a:pt x="401" y="1401"/>
                  </a:cubicBezTo>
                  <a:cubicBezTo>
                    <a:pt x="334" y="1434"/>
                    <a:pt x="301" y="1468"/>
                    <a:pt x="234" y="1468"/>
                  </a:cubicBezTo>
                  <a:cubicBezTo>
                    <a:pt x="201" y="1468"/>
                    <a:pt x="201" y="1434"/>
                    <a:pt x="167" y="1401"/>
                  </a:cubicBezTo>
                  <a:lnTo>
                    <a:pt x="101" y="1401"/>
                  </a:lnTo>
                  <a:lnTo>
                    <a:pt x="34" y="1434"/>
                  </a:lnTo>
                  <a:cubicBezTo>
                    <a:pt x="34" y="1468"/>
                    <a:pt x="1" y="1468"/>
                    <a:pt x="1" y="1501"/>
                  </a:cubicBezTo>
                  <a:cubicBezTo>
                    <a:pt x="1" y="1501"/>
                    <a:pt x="1" y="1535"/>
                    <a:pt x="1" y="1535"/>
                  </a:cubicBezTo>
                  <a:cubicBezTo>
                    <a:pt x="1" y="1568"/>
                    <a:pt x="1" y="1601"/>
                    <a:pt x="34" y="1635"/>
                  </a:cubicBezTo>
                  <a:cubicBezTo>
                    <a:pt x="67" y="1668"/>
                    <a:pt x="67" y="1701"/>
                    <a:pt x="101" y="1701"/>
                  </a:cubicBezTo>
                  <a:cubicBezTo>
                    <a:pt x="134" y="1718"/>
                    <a:pt x="159" y="1726"/>
                    <a:pt x="180" y="1726"/>
                  </a:cubicBezTo>
                  <a:cubicBezTo>
                    <a:pt x="201" y="1726"/>
                    <a:pt x="218" y="1718"/>
                    <a:pt x="234" y="1701"/>
                  </a:cubicBezTo>
                  <a:cubicBezTo>
                    <a:pt x="301" y="1701"/>
                    <a:pt x="368" y="1668"/>
                    <a:pt x="401" y="1635"/>
                  </a:cubicBezTo>
                  <a:cubicBezTo>
                    <a:pt x="468" y="1601"/>
                    <a:pt x="534" y="1568"/>
                    <a:pt x="568" y="1501"/>
                  </a:cubicBezTo>
                  <a:cubicBezTo>
                    <a:pt x="601" y="1468"/>
                    <a:pt x="668" y="1401"/>
                    <a:pt x="701" y="1334"/>
                  </a:cubicBezTo>
                  <a:cubicBezTo>
                    <a:pt x="735" y="1268"/>
                    <a:pt x="735" y="1234"/>
                    <a:pt x="768" y="1168"/>
                  </a:cubicBezTo>
                  <a:cubicBezTo>
                    <a:pt x="801" y="1101"/>
                    <a:pt x="801" y="1034"/>
                    <a:pt x="801" y="967"/>
                  </a:cubicBezTo>
                  <a:cubicBezTo>
                    <a:pt x="801" y="934"/>
                    <a:pt x="801" y="867"/>
                    <a:pt x="801" y="834"/>
                  </a:cubicBezTo>
                  <a:cubicBezTo>
                    <a:pt x="801" y="801"/>
                    <a:pt x="768" y="767"/>
                    <a:pt x="735" y="734"/>
                  </a:cubicBezTo>
                  <a:cubicBezTo>
                    <a:pt x="735" y="701"/>
                    <a:pt x="701" y="701"/>
                    <a:pt x="668" y="701"/>
                  </a:cubicBezTo>
                  <a:cubicBezTo>
                    <a:pt x="634" y="684"/>
                    <a:pt x="609" y="676"/>
                    <a:pt x="584" y="676"/>
                  </a:cubicBezTo>
                  <a:cubicBezTo>
                    <a:pt x="559" y="676"/>
                    <a:pt x="534" y="684"/>
                    <a:pt x="501" y="701"/>
                  </a:cubicBezTo>
                  <a:lnTo>
                    <a:pt x="368" y="734"/>
                  </a:lnTo>
                  <a:lnTo>
                    <a:pt x="268" y="734"/>
                  </a:lnTo>
                  <a:cubicBezTo>
                    <a:pt x="268" y="701"/>
                    <a:pt x="234" y="701"/>
                    <a:pt x="234" y="701"/>
                  </a:cubicBezTo>
                  <a:cubicBezTo>
                    <a:pt x="234" y="667"/>
                    <a:pt x="234" y="634"/>
                    <a:pt x="234" y="601"/>
                  </a:cubicBezTo>
                  <a:cubicBezTo>
                    <a:pt x="234" y="534"/>
                    <a:pt x="234" y="500"/>
                    <a:pt x="268" y="434"/>
                  </a:cubicBezTo>
                  <a:cubicBezTo>
                    <a:pt x="301" y="400"/>
                    <a:pt x="368" y="334"/>
                    <a:pt x="434" y="300"/>
                  </a:cubicBezTo>
                  <a:cubicBezTo>
                    <a:pt x="468" y="267"/>
                    <a:pt x="501" y="267"/>
                    <a:pt x="568" y="267"/>
                  </a:cubicBezTo>
                  <a:cubicBezTo>
                    <a:pt x="601" y="267"/>
                    <a:pt x="601" y="267"/>
                    <a:pt x="634" y="300"/>
                  </a:cubicBezTo>
                  <a:lnTo>
                    <a:pt x="668" y="300"/>
                  </a:lnTo>
                  <a:lnTo>
                    <a:pt x="735" y="267"/>
                  </a:lnTo>
                  <a:cubicBezTo>
                    <a:pt x="768" y="267"/>
                    <a:pt x="768" y="234"/>
                    <a:pt x="768" y="234"/>
                  </a:cubicBezTo>
                  <a:cubicBezTo>
                    <a:pt x="801" y="200"/>
                    <a:pt x="801" y="167"/>
                    <a:pt x="768" y="167"/>
                  </a:cubicBezTo>
                  <a:cubicBezTo>
                    <a:pt x="801" y="134"/>
                    <a:pt x="768" y="100"/>
                    <a:pt x="768" y="67"/>
                  </a:cubicBezTo>
                  <a:cubicBezTo>
                    <a:pt x="735" y="33"/>
                    <a:pt x="735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9"/>
            <p:cNvSpPr/>
            <p:nvPr/>
          </p:nvSpPr>
          <p:spPr>
            <a:xfrm>
              <a:off x="3455975" y="2509750"/>
              <a:ext cx="20025" cy="43375"/>
            </a:xfrm>
            <a:custGeom>
              <a:rect b="b" l="l" r="r" t="t"/>
              <a:pathLst>
                <a:path extrusionOk="0" h="1735" w="801">
                  <a:moveTo>
                    <a:pt x="567" y="0"/>
                  </a:moveTo>
                  <a:cubicBezTo>
                    <a:pt x="501" y="33"/>
                    <a:pt x="434" y="33"/>
                    <a:pt x="401" y="67"/>
                  </a:cubicBezTo>
                  <a:cubicBezTo>
                    <a:pt x="267" y="133"/>
                    <a:pt x="167" y="234"/>
                    <a:pt x="134" y="367"/>
                  </a:cubicBezTo>
                  <a:cubicBezTo>
                    <a:pt x="100" y="400"/>
                    <a:pt x="67" y="467"/>
                    <a:pt x="67" y="534"/>
                  </a:cubicBezTo>
                  <a:cubicBezTo>
                    <a:pt x="34" y="600"/>
                    <a:pt x="34" y="667"/>
                    <a:pt x="34" y="734"/>
                  </a:cubicBezTo>
                  <a:cubicBezTo>
                    <a:pt x="34" y="801"/>
                    <a:pt x="34" y="867"/>
                    <a:pt x="100" y="967"/>
                  </a:cubicBezTo>
                  <a:cubicBezTo>
                    <a:pt x="124" y="991"/>
                    <a:pt x="164" y="1015"/>
                    <a:pt x="221" y="1015"/>
                  </a:cubicBezTo>
                  <a:cubicBezTo>
                    <a:pt x="245" y="1015"/>
                    <a:pt x="271" y="1011"/>
                    <a:pt x="301" y="1001"/>
                  </a:cubicBezTo>
                  <a:lnTo>
                    <a:pt x="467" y="967"/>
                  </a:lnTo>
                  <a:lnTo>
                    <a:pt x="567" y="967"/>
                  </a:lnTo>
                  <a:cubicBezTo>
                    <a:pt x="567" y="967"/>
                    <a:pt x="601" y="967"/>
                    <a:pt x="601" y="1001"/>
                  </a:cubicBezTo>
                  <a:cubicBezTo>
                    <a:pt x="634" y="1001"/>
                    <a:pt x="634" y="1034"/>
                    <a:pt x="601" y="1067"/>
                  </a:cubicBezTo>
                  <a:cubicBezTo>
                    <a:pt x="601" y="1101"/>
                    <a:pt x="601" y="1168"/>
                    <a:pt x="567" y="1201"/>
                  </a:cubicBezTo>
                  <a:cubicBezTo>
                    <a:pt x="567" y="1234"/>
                    <a:pt x="534" y="1268"/>
                    <a:pt x="534" y="1268"/>
                  </a:cubicBezTo>
                  <a:cubicBezTo>
                    <a:pt x="501" y="1301"/>
                    <a:pt x="467" y="1334"/>
                    <a:pt x="467" y="1368"/>
                  </a:cubicBezTo>
                  <a:cubicBezTo>
                    <a:pt x="434" y="1401"/>
                    <a:pt x="401" y="1401"/>
                    <a:pt x="367" y="1434"/>
                  </a:cubicBezTo>
                  <a:cubicBezTo>
                    <a:pt x="334" y="1468"/>
                    <a:pt x="267" y="1468"/>
                    <a:pt x="234" y="1468"/>
                  </a:cubicBezTo>
                  <a:cubicBezTo>
                    <a:pt x="201" y="1468"/>
                    <a:pt x="167" y="1434"/>
                    <a:pt x="134" y="1401"/>
                  </a:cubicBezTo>
                  <a:lnTo>
                    <a:pt x="100" y="1401"/>
                  </a:lnTo>
                  <a:lnTo>
                    <a:pt x="34" y="1468"/>
                  </a:lnTo>
                  <a:cubicBezTo>
                    <a:pt x="0" y="1468"/>
                    <a:pt x="0" y="1468"/>
                    <a:pt x="0" y="1501"/>
                  </a:cubicBezTo>
                  <a:cubicBezTo>
                    <a:pt x="0" y="1534"/>
                    <a:pt x="0" y="1534"/>
                    <a:pt x="0" y="1568"/>
                  </a:cubicBezTo>
                  <a:cubicBezTo>
                    <a:pt x="0" y="1601"/>
                    <a:pt x="0" y="1635"/>
                    <a:pt x="34" y="1668"/>
                  </a:cubicBezTo>
                  <a:cubicBezTo>
                    <a:pt x="34" y="1701"/>
                    <a:pt x="67" y="1701"/>
                    <a:pt x="100" y="1735"/>
                  </a:cubicBezTo>
                  <a:lnTo>
                    <a:pt x="234" y="1735"/>
                  </a:lnTo>
                  <a:cubicBezTo>
                    <a:pt x="267" y="1735"/>
                    <a:pt x="334" y="1701"/>
                    <a:pt x="401" y="1668"/>
                  </a:cubicBezTo>
                  <a:cubicBezTo>
                    <a:pt x="434" y="1635"/>
                    <a:pt x="501" y="1601"/>
                    <a:pt x="567" y="1534"/>
                  </a:cubicBezTo>
                  <a:cubicBezTo>
                    <a:pt x="601" y="1468"/>
                    <a:pt x="634" y="1434"/>
                    <a:pt x="668" y="1368"/>
                  </a:cubicBezTo>
                  <a:cubicBezTo>
                    <a:pt x="701" y="1301"/>
                    <a:pt x="734" y="1234"/>
                    <a:pt x="768" y="1168"/>
                  </a:cubicBezTo>
                  <a:cubicBezTo>
                    <a:pt x="768" y="1101"/>
                    <a:pt x="801" y="1067"/>
                    <a:pt x="801" y="1001"/>
                  </a:cubicBezTo>
                  <a:cubicBezTo>
                    <a:pt x="801" y="934"/>
                    <a:pt x="801" y="901"/>
                    <a:pt x="801" y="867"/>
                  </a:cubicBezTo>
                  <a:cubicBezTo>
                    <a:pt x="768" y="834"/>
                    <a:pt x="768" y="801"/>
                    <a:pt x="734" y="767"/>
                  </a:cubicBezTo>
                  <a:cubicBezTo>
                    <a:pt x="701" y="734"/>
                    <a:pt x="668" y="701"/>
                    <a:pt x="634" y="701"/>
                  </a:cubicBezTo>
                  <a:lnTo>
                    <a:pt x="501" y="701"/>
                  </a:lnTo>
                  <a:lnTo>
                    <a:pt x="367" y="734"/>
                  </a:lnTo>
                  <a:lnTo>
                    <a:pt x="267" y="734"/>
                  </a:lnTo>
                  <a:cubicBezTo>
                    <a:pt x="234" y="734"/>
                    <a:pt x="234" y="734"/>
                    <a:pt x="201" y="701"/>
                  </a:cubicBezTo>
                  <a:cubicBezTo>
                    <a:pt x="201" y="667"/>
                    <a:pt x="201" y="667"/>
                    <a:pt x="201" y="634"/>
                  </a:cubicBezTo>
                  <a:cubicBezTo>
                    <a:pt x="234" y="567"/>
                    <a:pt x="234" y="500"/>
                    <a:pt x="267" y="467"/>
                  </a:cubicBezTo>
                  <a:cubicBezTo>
                    <a:pt x="301" y="400"/>
                    <a:pt x="367" y="367"/>
                    <a:pt x="401" y="334"/>
                  </a:cubicBezTo>
                  <a:cubicBezTo>
                    <a:pt x="467" y="300"/>
                    <a:pt x="501" y="300"/>
                    <a:pt x="534" y="300"/>
                  </a:cubicBezTo>
                  <a:cubicBezTo>
                    <a:pt x="567" y="300"/>
                    <a:pt x="601" y="300"/>
                    <a:pt x="634" y="334"/>
                  </a:cubicBezTo>
                  <a:lnTo>
                    <a:pt x="668" y="334"/>
                  </a:lnTo>
                  <a:lnTo>
                    <a:pt x="734" y="300"/>
                  </a:lnTo>
                  <a:cubicBezTo>
                    <a:pt x="768" y="267"/>
                    <a:pt x="768" y="267"/>
                    <a:pt x="768" y="234"/>
                  </a:cubicBezTo>
                  <a:cubicBezTo>
                    <a:pt x="768" y="234"/>
                    <a:pt x="768" y="200"/>
                    <a:pt x="768" y="167"/>
                  </a:cubicBezTo>
                  <a:cubicBezTo>
                    <a:pt x="768" y="133"/>
                    <a:pt x="768" y="100"/>
                    <a:pt x="734" y="100"/>
                  </a:cubicBezTo>
                  <a:cubicBezTo>
                    <a:pt x="701" y="33"/>
                    <a:pt x="634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9"/>
            <p:cNvSpPr/>
            <p:nvPr/>
          </p:nvSpPr>
          <p:spPr>
            <a:xfrm>
              <a:off x="3479325" y="2484925"/>
              <a:ext cx="34225" cy="53200"/>
            </a:xfrm>
            <a:custGeom>
              <a:rect b="b" l="l" r="r" t="t"/>
              <a:pathLst>
                <a:path extrusionOk="0" h="2128" w="1369">
                  <a:moveTo>
                    <a:pt x="1351" y="1"/>
                  </a:moveTo>
                  <a:cubicBezTo>
                    <a:pt x="1343" y="1"/>
                    <a:pt x="1335" y="9"/>
                    <a:pt x="1335" y="26"/>
                  </a:cubicBezTo>
                  <a:lnTo>
                    <a:pt x="1268" y="59"/>
                  </a:lnTo>
                  <a:cubicBezTo>
                    <a:pt x="1268" y="59"/>
                    <a:pt x="1235" y="92"/>
                    <a:pt x="1235" y="92"/>
                  </a:cubicBezTo>
                  <a:cubicBezTo>
                    <a:pt x="1235" y="126"/>
                    <a:pt x="1201" y="126"/>
                    <a:pt x="1201" y="159"/>
                  </a:cubicBezTo>
                  <a:lnTo>
                    <a:pt x="1001" y="1260"/>
                  </a:lnTo>
                  <a:lnTo>
                    <a:pt x="701" y="426"/>
                  </a:lnTo>
                  <a:cubicBezTo>
                    <a:pt x="701" y="426"/>
                    <a:pt x="701" y="393"/>
                    <a:pt x="701" y="393"/>
                  </a:cubicBezTo>
                  <a:lnTo>
                    <a:pt x="668" y="393"/>
                  </a:lnTo>
                  <a:lnTo>
                    <a:pt x="601" y="426"/>
                  </a:lnTo>
                  <a:cubicBezTo>
                    <a:pt x="601" y="426"/>
                    <a:pt x="567" y="459"/>
                    <a:pt x="567" y="459"/>
                  </a:cubicBezTo>
                  <a:cubicBezTo>
                    <a:pt x="567" y="493"/>
                    <a:pt x="567" y="493"/>
                    <a:pt x="567" y="526"/>
                  </a:cubicBezTo>
                  <a:lnTo>
                    <a:pt x="334" y="1627"/>
                  </a:lnTo>
                  <a:lnTo>
                    <a:pt x="134" y="793"/>
                  </a:lnTo>
                  <a:cubicBezTo>
                    <a:pt x="134" y="793"/>
                    <a:pt x="134" y="760"/>
                    <a:pt x="134" y="760"/>
                  </a:cubicBezTo>
                  <a:lnTo>
                    <a:pt x="100" y="760"/>
                  </a:lnTo>
                  <a:lnTo>
                    <a:pt x="34" y="793"/>
                  </a:lnTo>
                  <a:cubicBezTo>
                    <a:pt x="0" y="793"/>
                    <a:pt x="0" y="826"/>
                    <a:pt x="0" y="826"/>
                  </a:cubicBezTo>
                  <a:cubicBezTo>
                    <a:pt x="0" y="860"/>
                    <a:pt x="0" y="860"/>
                    <a:pt x="0" y="893"/>
                  </a:cubicBezTo>
                  <a:lnTo>
                    <a:pt x="267" y="2060"/>
                  </a:lnTo>
                  <a:cubicBezTo>
                    <a:pt x="301" y="2094"/>
                    <a:pt x="301" y="2094"/>
                    <a:pt x="301" y="2127"/>
                  </a:cubicBezTo>
                  <a:lnTo>
                    <a:pt x="334" y="2127"/>
                  </a:lnTo>
                  <a:lnTo>
                    <a:pt x="401" y="2094"/>
                  </a:lnTo>
                  <a:cubicBezTo>
                    <a:pt x="401" y="2060"/>
                    <a:pt x="434" y="2060"/>
                    <a:pt x="434" y="2027"/>
                  </a:cubicBezTo>
                  <a:cubicBezTo>
                    <a:pt x="434" y="1994"/>
                    <a:pt x="434" y="1994"/>
                    <a:pt x="467" y="1960"/>
                  </a:cubicBezTo>
                  <a:lnTo>
                    <a:pt x="668" y="860"/>
                  </a:lnTo>
                  <a:lnTo>
                    <a:pt x="901" y="1694"/>
                  </a:lnTo>
                  <a:cubicBezTo>
                    <a:pt x="901" y="1694"/>
                    <a:pt x="934" y="1727"/>
                    <a:pt x="934" y="1727"/>
                  </a:cubicBezTo>
                  <a:lnTo>
                    <a:pt x="968" y="1727"/>
                  </a:lnTo>
                  <a:lnTo>
                    <a:pt x="1034" y="1694"/>
                  </a:lnTo>
                  <a:cubicBezTo>
                    <a:pt x="1034" y="1694"/>
                    <a:pt x="1068" y="1694"/>
                    <a:pt x="1068" y="1660"/>
                  </a:cubicBezTo>
                  <a:cubicBezTo>
                    <a:pt x="1068" y="1627"/>
                    <a:pt x="1068" y="1627"/>
                    <a:pt x="1068" y="1593"/>
                  </a:cubicBezTo>
                  <a:lnTo>
                    <a:pt x="1368" y="92"/>
                  </a:lnTo>
                  <a:lnTo>
                    <a:pt x="1368" y="59"/>
                  </a:lnTo>
                  <a:cubicBezTo>
                    <a:pt x="1368" y="26"/>
                    <a:pt x="1368" y="26"/>
                    <a:pt x="1368" y="26"/>
                  </a:cubicBezTo>
                  <a:cubicBezTo>
                    <a:pt x="1368" y="9"/>
                    <a:pt x="1360" y="1"/>
                    <a:pt x="1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9"/>
            <p:cNvSpPr/>
            <p:nvPr/>
          </p:nvSpPr>
          <p:spPr>
            <a:xfrm>
              <a:off x="3516850" y="2473875"/>
              <a:ext cx="22550" cy="42550"/>
            </a:xfrm>
            <a:custGeom>
              <a:rect b="b" l="l" r="r" t="t"/>
              <a:pathLst>
                <a:path extrusionOk="0" h="1702" w="902">
                  <a:moveTo>
                    <a:pt x="568" y="268"/>
                  </a:moveTo>
                  <a:cubicBezTo>
                    <a:pt x="601" y="268"/>
                    <a:pt x="634" y="301"/>
                    <a:pt x="668" y="301"/>
                  </a:cubicBezTo>
                  <a:cubicBezTo>
                    <a:pt x="701" y="334"/>
                    <a:pt x="701" y="368"/>
                    <a:pt x="734" y="401"/>
                  </a:cubicBezTo>
                  <a:cubicBezTo>
                    <a:pt x="734" y="468"/>
                    <a:pt x="734" y="501"/>
                    <a:pt x="734" y="568"/>
                  </a:cubicBezTo>
                  <a:lnTo>
                    <a:pt x="734" y="668"/>
                  </a:lnTo>
                  <a:lnTo>
                    <a:pt x="734" y="801"/>
                  </a:lnTo>
                  <a:lnTo>
                    <a:pt x="768" y="801"/>
                  </a:lnTo>
                  <a:cubicBezTo>
                    <a:pt x="734" y="868"/>
                    <a:pt x="734" y="935"/>
                    <a:pt x="734" y="1001"/>
                  </a:cubicBezTo>
                  <a:cubicBezTo>
                    <a:pt x="701" y="1035"/>
                    <a:pt x="701" y="1101"/>
                    <a:pt x="668" y="1135"/>
                  </a:cubicBezTo>
                  <a:cubicBezTo>
                    <a:pt x="634" y="1202"/>
                    <a:pt x="601" y="1235"/>
                    <a:pt x="568" y="1268"/>
                  </a:cubicBezTo>
                  <a:cubicBezTo>
                    <a:pt x="534" y="1335"/>
                    <a:pt x="501" y="1368"/>
                    <a:pt x="467" y="1368"/>
                  </a:cubicBezTo>
                  <a:cubicBezTo>
                    <a:pt x="434" y="1402"/>
                    <a:pt x="401" y="1402"/>
                    <a:pt x="334" y="1402"/>
                  </a:cubicBezTo>
                  <a:cubicBezTo>
                    <a:pt x="301" y="1402"/>
                    <a:pt x="301" y="1402"/>
                    <a:pt x="267" y="1368"/>
                  </a:cubicBezTo>
                  <a:cubicBezTo>
                    <a:pt x="234" y="1335"/>
                    <a:pt x="234" y="1302"/>
                    <a:pt x="201" y="1268"/>
                  </a:cubicBezTo>
                  <a:cubicBezTo>
                    <a:pt x="201" y="1235"/>
                    <a:pt x="201" y="1168"/>
                    <a:pt x="201" y="1135"/>
                  </a:cubicBezTo>
                  <a:cubicBezTo>
                    <a:pt x="201" y="1101"/>
                    <a:pt x="201" y="1035"/>
                    <a:pt x="201" y="1001"/>
                  </a:cubicBezTo>
                  <a:cubicBezTo>
                    <a:pt x="201" y="968"/>
                    <a:pt x="201" y="935"/>
                    <a:pt x="201" y="868"/>
                  </a:cubicBezTo>
                  <a:cubicBezTo>
                    <a:pt x="201" y="835"/>
                    <a:pt x="201" y="768"/>
                    <a:pt x="201" y="701"/>
                  </a:cubicBezTo>
                  <a:cubicBezTo>
                    <a:pt x="234" y="634"/>
                    <a:pt x="234" y="601"/>
                    <a:pt x="267" y="534"/>
                  </a:cubicBezTo>
                  <a:cubicBezTo>
                    <a:pt x="301" y="501"/>
                    <a:pt x="301" y="434"/>
                    <a:pt x="334" y="401"/>
                  </a:cubicBezTo>
                  <a:cubicBezTo>
                    <a:pt x="367" y="368"/>
                    <a:pt x="434" y="334"/>
                    <a:pt x="467" y="301"/>
                  </a:cubicBezTo>
                  <a:cubicBezTo>
                    <a:pt x="501" y="268"/>
                    <a:pt x="534" y="268"/>
                    <a:pt x="568" y="268"/>
                  </a:cubicBezTo>
                  <a:close/>
                  <a:moveTo>
                    <a:pt x="634" y="1"/>
                  </a:moveTo>
                  <a:cubicBezTo>
                    <a:pt x="568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167" y="368"/>
                    <a:pt x="134" y="434"/>
                  </a:cubicBezTo>
                  <a:cubicBezTo>
                    <a:pt x="101" y="534"/>
                    <a:pt x="67" y="601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001"/>
                    <a:pt x="0" y="1035"/>
                    <a:pt x="0" y="1068"/>
                  </a:cubicBezTo>
                  <a:lnTo>
                    <a:pt x="0" y="1168"/>
                  </a:lnTo>
                  <a:cubicBezTo>
                    <a:pt x="0" y="1202"/>
                    <a:pt x="0" y="1235"/>
                    <a:pt x="0" y="1235"/>
                  </a:cubicBezTo>
                  <a:cubicBezTo>
                    <a:pt x="34" y="1335"/>
                    <a:pt x="34" y="1402"/>
                    <a:pt x="67" y="1468"/>
                  </a:cubicBezTo>
                  <a:cubicBezTo>
                    <a:pt x="67" y="1535"/>
                    <a:pt x="101" y="1602"/>
                    <a:pt x="134" y="1635"/>
                  </a:cubicBezTo>
                  <a:cubicBezTo>
                    <a:pt x="201" y="1669"/>
                    <a:pt x="234" y="1702"/>
                    <a:pt x="301" y="1702"/>
                  </a:cubicBezTo>
                  <a:cubicBezTo>
                    <a:pt x="334" y="1669"/>
                    <a:pt x="401" y="1669"/>
                    <a:pt x="467" y="1635"/>
                  </a:cubicBezTo>
                  <a:cubicBezTo>
                    <a:pt x="534" y="1602"/>
                    <a:pt x="601" y="1535"/>
                    <a:pt x="634" y="1468"/>
                  </a:cubicBezTo>
                  <a:cubicBezTo>
                    <a:pt x="701" y="1402"/>
                    <a:pt x="734" y="1335"/>
                    <a:pt x="801" y="1268"/>
                  </a:cubicBezTo>
                  <a:cubicBezTo>
                    <a:pt x="834" y="1168"/>
                    <a:pt x="868" y="1101"/>
                    <a:pt x="868" y="1001"/>
                  </a:cubicBezTo>
                  <a:cubicBezTo>
                    <a:pt x="901" y="901"/>
                    <a:pt x="901" y="835"/>
                    <a:pt x="901" y="735"/>
                  </a:cubicBezTo>
                  <a:lnTo>
                    <a:pt x="901" y="668"/>
                  </a:lnTo>
                  <a:lnTo>
                    <a:pt x="901" y="501"/>
                  </a:lnTo>
                  <a:lnTo>
                    <a:pt x="901" y="434"/>
                  </a:lnTo>
                  <a:cubicBezTo>
                    <a:pt x="901" y="368"/>
                    <a:pt x="901" y="268"/>
                    <a:pt x="868" y="201"/>
                  </a:cubicBezTo>
                  <a:cubicBezTo>
                    <a:pt x="868" y="134"/>
                    <a:pt x="834" y="101"/>
                    <a:pt x="801" y="67"/>
                  </a:cubicBezTo>
                  <a:cubicBezTo>
                    <a:pt x="734" y="34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9"/>
            <p:cNvSpPr/>
            <p:nvPr/>
          </p:nvSpPr>
          <p:spPr>
            <a:xfrm>
              <a:off x="3546875" y="2458250"/>
              <a:ext cx="12525" cy="44625"/>
            </a:xfrm>
            <a:custGeom>
              <a:rect b="b" l="l" r="r" t="t"/>
              <a:pathLst>
                <a:path extrusionOk="0" h="1785" w="501">
                  <a:moveTo>
                    <a:pt x="484" y="0"/>
                  </a:moveTo>
                  <a:cubicBezTo>
                    <a:pt x="476" y="0"/>
                    <a:pt x="467" y="9"/>
                    <a:pt x="467" y="25"/>
                  </a:cubicBezTo>
                  <a:lnTo>
                    <a:pt x="367" y="59"/>
                  </a:lnTo>
                  <a:cubicBezTo>
                    <a:pt x="301" y="92"/>
                    <a:pt x="267" y="125"/>
                    <a:pt x="234" y="192"/>
                  </a:cubicBezTo>
                  <a:cubicBezTo>
                    <a:pt x="200" y="259"/>
                    <a:pt x="167" y="292"/>
                    <a:pt x="134" y="359"/>
                  </a:cubicBezTo>
                  <a:lnTo>
                    <a:pt x="134" y="292"/>
                  </a:lnTo>
                  <a:cubicBezTo>
                    <a:pt x="134" y="259"/>
                    <a:pt x="134" y="259"/>
                    <a:pt x="134" y="225"/>
                  </a:cubicBezTo>
                  <a:lnTo>
                    <a:pt x="100" y="225"/>
                  </a:lnTo>
                  <a:lnTo>
                    <a:pt x="34" y="292"/>
                  </a:lnTo>
                  <a:cubicBezTo>
                    <a:pt x="0" y="292"/>
                    <a:pt x="0" y="292"/>
                    <a:pt x="0" y="325"/>
                  </a:cubicBezTo>
                  <a:cubicBezTo>
                    <a:pt x="0" y="325"/>
                    <a:pt x="0" y="359"/>
                    <a:pt x="0" y="392"/>
                  </a:cubicBezTo>
                  <a:lnTo>
                    <a:pt x="0" y="1726"/>
                  </a:lnTo>
                  <a:cubicBezTo>
                    <a:pt x="0" y="1726"/>
                    <a:pt x="0" y="1760"/>
                    <a:pt x="0" y="1760"/>
                  </a:cubicBezTo>
                  <a:cubicBezTo>
                    <a:pt x="0" y="1777"/>
                    <a:pt x="9" y="1785"/>
                    <a:pt x="17" y="1785"/>
                  </a:cubicBezTo>
                  <a:cubicBezTo>
                    <a:pt x="25" y="1785"/>
                    <a:pt x="34" y="1777"/>
                    <a:pt x="34" y="1760"/>
                  </a:cubicBezTo>
                  <a:lnTo>
                    <a:pt x="100" y="1726"/>
                  </a:lnTo>
                  <a:cubicBezTo>
                    <a:pt x="100" y="1726"/>
                    <a:pt x="134" y="1693"/>
                    <a:pt x="134" y="1693"/>
                  </a:cubicBezTo>
                  <a:cubicBezTo>
                    <a:pt x="134" y="1660"/>
                    <a:pt x="134" y="1626"/>
                    <a:pt x="134" y="1626"/>
                  </a:cubicBezTo>
                  <a:lnTo>
                    <a:pt x="134" y="792"/>
                  </a:lnTo>
                  <a:cubicBezTo>
                    <a:pt x="100" y="592"/>
                    <a:pt x="200" y="426"/>
                    <a:pt x="367" y="325"/>
                  </a:cubicBezTo>
                  <a:lnTo>
                    <a:pt x="467" y="259"/>
                  </a:lnTo>
                  <a:cubicBezTo>
                    <a:pt x="467" y="259"/>
                    <a:pt x="501" y="225"/>
                    <a:pt x="501" y="225"/>
                  </a:cubicBezTo>
                  <a:cubicBezTo>
                    <a:pt x="501" y="192"/>
                    <a:pt x="501" y="159"/>
                    <a:pt x="501" y="159"/>
                  </a:cubicBezTo>
                  <a:lnTo>
                    <a:pt x="501" y="59"/>
                  </a:lnTo>
                  <a:cubicBezTo>
                    <a:pt x="501" y="59"/>
                    <a:pt x="501" y="25"/>
                    <a:pt x="501" y="25"/>
                  </a:cubicBezTo>
                  <a:cubicBezTo>
                    <a:pt x="501" y="9"/>
                    <a:pt x="492" y="0"/>
                    <a:pt x="4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9"/>
            <p:cNvSpPr/>
            <p:nvPr/>
          </p:nvSpPr>
          <p:spPr>
            <a:xfrm>
              <a:off x="3562725" y="2430525"/>
              <a:ext cx="21700" cy="59225"/>
            </a:xfrm>
            <a:custGeom>
              <a:rect b="b" l="l" r="r" t="t"/>
              <a:pathLst>
                <a:path extrusionOk="0" h="2369" w="868">
                  <a:moveTo>
                    <a:pt x="534" y="951"/>
                  </a:moveTo>
                  <a:cubicBezTo>
                    <a:pt x="567" y="951"/>
                    <a:pt x="601" y="967"/>
                    <a:pt x="634" y="1001"/>
                  </a:cubicBezTo>
                  <a:cubicBezTo>
                    <a:pt x="701" y="1068"/>
                    <a:pt x="734" y="1168"/>
                    <a:pt x="701" y="1268"/>
                  </a:cubicBezTo>
                  <a:lnTo>
                    <a:pt x="701" y="1401"/>
                  </a:lnTo>
                  <a:lnTo>
                    <a:pt x="701" y="1501"/>
                  </a:lnTo>
                  <a:cubicBezTo>
                    <a:pt x="701" y="1635"/>
                    <a:pt x="667" y="1735"/>
                    <a:pt x="634" y="1835"/>
                  </a:cubicBezTo>
                  <a:cubicBezTo>
                    <a:pt x="601" y="1935"/>
                    <a:pt x="534" y="2002"/>
                    <a:pt x="434" y="2068"/>
                  </a:cubicBezTo>
                  <a:cubicBezTo>
                    <a:pt x="400" y="2085"/>
                    <a:pt x="367" y="2093"/>
                    <a:pt x="334" y="2093"/>
                  </a:cubicBezTo>
                  <a:cubicBezTo>
                    <a:pt x="300" y="2093"/>
                    <a:pt x="267" y="2085"/>
                    <a:pt x="234" y="2068"/>
                  </a:cubicBezTo>
                  <a:cubicBezTo>
                    <a:pt x="167" y="1968"/>
                    <a:pt x="167" y="1868"/>
                    <a:pt x="167" y="1768"/>
                  </a:cubicBezTo>
                  <a:cubicBezTo>
                    <a:pt x="167" y="1735"/>
                    <a:pt x="167" y="1668"/>
                    <a:pt x="167" y="1601"/>
                  </a:cubicBezTo>
                  <a:cubicBezTo>
                    <a:pt x="167" y="1468"/>
                    <a:pt x="200" y="1368"/>
                    <a:pt x="234" y="1234"/>
                  </a:cubicBezTo>
                  <a:cubicBezTo>
                    <a:pt x="267" y="1134"/>
                    <a:pt x="334" y="1068"/>
                    <a:pt x="434" y="1001"/>
                  </a:cubicBezTo>
                  <a:cubicBezTo>
                    <a:pt x="467" y="967"/>
                    <a:pt x="500" y="951"/>
                    <a:pt x="534" y="951"/>
                  </a:cubicBezTo>
                  <a:close/>
                  <a:moveTo>
                    <a:pt x="801" y="0"/>
                  </a:moveTo>
                  <a:lnTo>
                    <a:pt x="734" y="33"/>
                  </a:lnTo>
                  <a:cubicBezTo>
                    <a:pt x="734" y="33"/>
                    <a:pt x="701" y="67"/>
                    <a:pt x="701" y="67"/>
                  </a:cubicBezTo>
                  <a:cubicBezTo>
                    <a:pt x="701" y="100"/>
                    <a:pt x="701" y="134"/>
                    <a:pt x="701" y="134"/>
                  </a:cubicBezTo>
                  <a:lnTo>
                    <a:pt x="701" y="801"/>
                  </a:lnTo>
                  <a:cubicBezTo>
                    <a:pt x="701" y="767"/>
                    <a:pt x="634" y="734"/>
                    <a:pt x="601" y="701"/>
                  </a:cubicBezTo>
                  <a:cubicBezTo>
                    <a:pt x="534" y="701"/>
                    <a:pt x="467" y="734"/>
                    <a:pt x="434" y="767"/>
                  </a:cubicBezTo>
                  <a:cubicBezTo>
                    <a:pt x="367" y="801"/>
                    <a:pt x="300" y="834"/>
                    <a:pt x="267" y="901"/>
                  </a:cubicBezTo>
                  <a:cubicBezTo>
                    <a:pt x="200" y="967"/>
                    <a:pt x="167" y="1034"/>
                    <a:pt x="134" y="1101"/>
                  </a:cubicBezTo>
                  <a:cubicBezTo>
                    <a:pt x="67" y="1201"/>
                    <a:pt x="33" y="1268"/>
                    <a:pt x="33" y="1368"/>
                  </a:cubicBezTo>
                  <a:cubicBezTo>
                    <a:pt x="0" y="1468"/>
                    <a:pt x="0" y="1568"/>
                    <a:pt x="0" y="1701"/>
                  </a:cubicBezTo>
                  <a:lnTo>
                    <a:pt x="0" y="1868"/>
                  </a:lnTo>
                  <a:cubicBezTo>
                    <a:pt x="0" y="1968"/>
                    <a:pt x="0" y="2068"/>
                    <a:pt x="33" y="2135"/>
                  </a:cubicBezTo>
                  <a:cubicBezTo>
                    <a:pt x="33" y="2202"/>
                    <a:pt x="67" y="2268"/>
                    <a:pt x="134" y="2302"/>
                  </a:cubicBezTo>
                  <a:cubicBezTo>
                    <a:pt x="167" y="2335"/>
                    <a:pt x="200" y="2368"/>
                    <a:pt x="267" y="2368"/>
                  </a:cubicBezTo>
                  <a:cubicBezTo>
                    <a:pt x="300" y="2368"/>
                    <a:pt x="367" y="2368"/>
                    <a:pt x="434" y="2335"/>
                  </a:cubicBezTo>
                  <a:cubicBezTo>
                    <a:pt x="500" y="2268"/>
                    <a:pt x="567" y="2235"/>
                    <a:pt x="601" y="2168"/>
                  </a:cubicBezTo>
                  <a:cubicBezTo>
                    <a:pt x="634" y="2102"/>
                    <a:pt x="667" y="2035"/>
                    <a:pt x="701" y="1968"/>
                  </a:cubicBezTo>
                  <a:lnTo>
                    <a:pt x="701" y="2068"/>
                  </a:lnTo>
                  <a:cubicBezTo>
                    <a:pt x="701" y="2068"/>
                    <a:pt x="701" y="2102"/>
                    <a:pt x="701" y="2102"/>
                  </a:cubicBezTo>
                  <a:lnTo>
                    <a:pt x="734" y="2102"/>
                  </a:lnTo>
                  <a:lnTo>
                    <a:pt x="801" y="2068"/>
                  </a:lnTo>
                  <a:cubicBezTo>
                    <a:pt x="834" y="2035"/>
                    <a:pt x="834" y="2035"/>
                    <a:pt x="867" y="2035"/>
                  </a:cubicBezTo>
                  <a:cubicBezTo>
                    <a:pt x="867" y="2002"/>
                    <a:pt x="867" y="1968"/>
                    <a:pt x="867" y="1968"/>
                  </a:cubicBezTo>
                  <a:lnTo>
                    <a:pt x="867" y="33"/>
                  </a:lnTo>
                  <a:cubicBezTo>
                    <a:pt x="867" y="33"/>
                    <a:pt x="867" y="0"/>
                    <a:pt x="8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9"/>
            <p:cNvSpPr/>
            <p:nvPr/>
          </p:nvSpPr>
          <p:spPr>
            <a:xfrm>
              <a:off x="3372575" y="2075850"/>
              <a:ext cx="1016600" cy="664325"/>
            </a:xfrm>
            <a:custGeom>
              <a:rect b="b" l="l" r="r" t="t"/>
              <a:pathLst>
                <a:path extrusionOk="0" h="26573" w="40664">
                  <a:moveTo>
                    <a:pt x="40152" y="0"/>
                  </a:moveTo>
                  <a:cubicBezTo>
                    <a:pt x="40034" y="0"/>
                    <a:pt x="39902" y="36"/>
                    <a:pt x="39762" y="110"/>
                  </a:cubicBezTo>
                  <a:lnTo>
                    <a:pt x="901" y="22560"/>
                  </a:lnTo>
                  <a:cubicBezTo>
                    <a:pt x="368" y="22893"/>
                    <a:pt x="34" y="23460"/>
                    <a:pt x="1" y="24094"/>
                  </a:cubicBezTo>
                  <a:lnTo>
                    <a:pt x="1" y="25929"/>
                  </a:lnTo>
                  <a:cubicBezTo>
                    <a:pt x="1" y="26337"/>
                    <a:pt x="208" y="26573"/>
                    <a:pt x="512" y="26573"/>
                  </a:cubicBezTo>
                  <a:cubicBezTo>
                    <a:pt x="629" y="26573"/>
                    <a:pt x="761" y="26537"/>
                    <a:pt x="901" y="26463"/>
                  </a:cubicBezTo>
                  <a:lnTo>
                    <a:pt x="39762" y="4013"/>
                  </a:lnTo>
                  <a:cubicBezTo>
                    <a:pt x="40296" y="3680"/>
                    <a:pt x="40630" y="3113"/>
                    <a:pt x="40663" y="2479"/>
                  </a:cubicBezTo>
                  <a:lnTo>
                    <a:pt x="40663" y="644"/>
                  </a:lnTo>
                  <a:cubicBezTo>
                    <a:pt x="40663" y="236"/>
                    <a:pt x="40455" y="0"/>
                    <a:pt x="40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9"/>
            <p:cNvSpPr/>
            <p:nvPr/>
          </p:nvSpPr>
          <p:spPr>
            <a:xfrm>
              <a:off x="3416775" y="2404675"/>
              <a:ext cx="25050" cy="61725"/>
            </a:xfrm>
            <a:custGeom>
              <a:rect b="b" l="l" r="r" t="t"/>
              <a:pathLst>
                <a:path extrusionOk="0" h="2469" w="1002">
                  <a:moveTo>
                    <a:pt x="968" y="0"/>
                  </a:moveTo>
                  <a:lnTo>
                    <a:pt x="801" y="67"/>
                  </a:lnTo>
                  <a:cubicBezTo>
                    <a:pt x="801" y="67"/>
                    <a:pt x="768" y="100"/>
                    <a:pt x="768" y="100"/>
                  </a:cubicBezTo>
                  <a:cubicBezTo>
                    <a:pt x="768" y="133"/>
                    <a:pt x="768" y="133"/>
                    <a:pt x="734" y="167"/>
                  </a:cubicBezTo>
                  <a:lnTo>
                    <a:pt x="501" y="1234"/>
                  </a:lnTo>
                  <a:lnTo>
                    <a:pt x="234" y="467"/>
                  </a:lnTo>
                  <a:cubicBezTo>
                    <a:pt x="234" y="434"/>
                    <a:pt x="234" y="434"/>
                    <a:pt x="234" y="434"/>
                  </a:cubicBezTo>
                  <a:lnTo>
                    <a:pt x="167" y="434"/>
                  </a:lnTo>
                  <a:lnTo>
                    <a:pt x="34" y="500"/>
                  </a:lnTo>
                  <a:cubicBezTo>
                    <a:pt x="34" y="534"/>
                    <a:pt x="1" y="534"/>
                    <a:pt x="1" y="567"/>
                  </a:cubicBezTo>
                  <a:cubicBezTo>
                    <a:pt x="1" y="567"/>
                    <a:pt x="1" y="600"/>
                    <a:pt x="1" y="634"/>
                  </a:cubicBezTo>
                  <a:lnTo>
                    <a:pt x="368" y="1768"/>
                  </a:lnTo>
                  <a:lnTo>
                    <a:pt x="234" y="2402"/>
                  </a:lnTo>
                  <a:cubicBezTo>
                    <a:pt x="234" y="2435"/>
                    <a:pt x="234" y="2435"/>
                    <a:pt x="234" y="2468"/>
                  </a:cubicBezTo>
                  <a:lnTo>
                    <a:pt x="267" y="2468"/>
                  </a:lnTo>
                  <a:lnTo>
                    <a:pt x="401" y="2368"/>
                  </a:lnTo>
                  <a:cubicBezTo>
                    <a:pt x="434" y="2368"/>
                    <a:pt x="434" y="2335"/>
                    <a:pt x="468" y="2335"/>
                  </a:cubicBezTo>
                  <a:cubicBezTo>
                    <a:pt x="468" y="2302"/>
                    <a:pt x="468" y="2268"/>
                    <a:pt x="468" y="2268"/>
                  </a:cubicBezTo>
                  <a:lnTo>
                    <a:pt x="1001" y="67"/>
                  </a:lnTo>
                  <a:cubicBezTo>
                    <a:pt x="1001" y="33"/>
                    <a:pt x="1001" y="33"/>
                    <a:pt x="1001" y="33"/>
                  </a:cubicBezTo>
                  <a:cubicBezTo>
                    <a:pt x="1001" y="33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9"/>
            <p:cNvSpPr/>
            <p:nvPr/>
          </p:nvSpPr>
          <p:spPr>
            <a:xfrm>
              <a:off x="3445125" y="2393000"/>
              <a:ext cx="23375" cy="42550"/>
            </a:xfrm>
            <a:custGeom>
              <a:rect b="b" l="l" r="r" t="t"/>
              <a:pathLst>
                <a:path extrusionOk="0" h="1702" w="935">
                  <a:moveTo>
                    <a:pt x="580" y="375"/>
                  </a:moveTo>
                  <a:cubicBezTo>
                    <a:pt x="593" y="375"/>
                    <a:pt x="601" y="384"/>
                    <a:pt x="601" y="400"/>
                  </a:cubicBezTo>
                  <a:cubicBezTo>
                    <a:pt x="635" y="400"/>
                    <a:pt x="668" y="434"/>
                    <a:pt x="668" y="434"/>
                  </a:cubicBezTo>
                  <a:cubicBezTo>
                    <a:pt x="701" y="500"/>
                    <a:pt x="701" y="534"/>
                    <a:pt x="701" y="567"/>
                  </a:cubicBezTo>
                  <a:lnTo>
                    <a:pt x="701" y="834"/>
                  </a:lnTo>
                  <a:cubicBezTo>
                    <a:pt x="701" y="901"/>
                    <a:pt x="701" y="967"/>
                    <a:pt x="668" y="1001"/>
                  </a:cubicBezTo>
                  <a:cubicBezTo>
                    <a:pt x="668" y="1067"/>
                    <a:pt x="635" y="1101"/>
                    <a:pt x="601" y="1134"/>
                  </a:cubicBezTo>
                  <a:cubicBezTo>
                    <a:pt x="601" y="1168"/>
                    <a:pt x="568" y="1201"/>
                    <a:pt x="534" y="1234"/>
                  </a:cubicBezTo>
                  <a:cubicBezTo>
                    <a:pt x="534" y="1234"/>
                    <a:pt x="501" y="1268"/>
                    <a:pt x="468" y="1268"/>
                  </a:cubicBezTo>
                  <a:cubicBezTo>
                    <a:pt x="434" y="1301"/>
                    <a:pt x="401" y="1301"/>
                    <a:pt x="401" y="1301"/>
                  </a:cubicBezTo>
                  <a:cubicBezTo>
                    <a:pt x="384" y="1318"/>
                    <a:pt x="368" y="1326"/>
                    <a:pt x="355" y="1326"/>
                  </a:cubicBezTo>
                  <a:cubicBezTo>
                    <a:pt x="343" y="1326"/>
                    <a:pt x="334" y="1318"/>
                    <a:pt x="334" y="1301"/>
                  </a:cubicBezTo>
                  <a:cubicBezTo>
                    <a:pt x="301" y="1301"/>
                    <a:pt x="268" y="1268"/>
                    <a:pt x="268" y="1234"/>
                  </a:cubicBezTo>
                  <a:cubicBezTo>
                    <a:pt x="234" y="1201"/>
                    <a:pt x="234" y="1168"/>
                    <a:pt x="234" y="1101"/>
                  </a:cubicBezTo>
                  <a:cubicBezTo>
                    <a:pt x="234" y="1101"/>
                    <a:pt x="234" y="1067"/>
                    <a:pt x="234" y="1067"/>
                  </a:cubicBezTo>
                  <a:lnTo>
                    <a:pt x="234" y="901"/>
                  </a:lnTo>
                  <a:cubicBezTo>
                    <a:pt x="234" y="901"/>
                    <a:pt x="234" y="867"/>
                    <a:pt x="234" y="867"/>
                  </a:cubicBezTo>
                  <a:cubicBezTo>
                    <a:pt x="234" y="801"/>
                    <a:pt x="234" y="734"/>
                    <a:pt x="268" y="701"/>
                  </a:cubicBezTo>
                  <a:cubicBezTo>
                    <a:pt x="268" y="634"/>
                    <a:pt x="301" y="600"/>
                    <a:pt x="334" y="567"/>
                  </a:cubicBezTo>
                  <a:cubicBezTo>
                    <a:pt x="334" y="534"/>
                    <a:pt x="368" y="500"/>
                    <a:pt x="401" y="467"/>
                  </a:cubicBezTo>
                  <a:cubicBezTo>
                    <a:pt x="401" y="434"/>
                    <a:pt x="434" y="434"/>
                    <a:pt x="468" y="400"/>
                  </a:cubicBezTo>
                  <a:lnTo>
                    <a:pt x="534" y="400"/>
                  </a:lnTo>
                  <a:cubicBezTo>
                    <a:pt x="551" y="384"/>
                    <a:pt x="568" y="375"/>
                    <a:pt x="580" y="375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3"/>
                    <a:pt x="468" y="67"/>
                  </a:cubicBezTo>
                  <a:cubicBezTo>
                    <a:pt x="401" y="100"/>
                    <a:pt x="334" y="167"/>
                    <a:pt x="268" y="200"/>
                  </a:cubicBezTo>
                  <a:cubicBezTo>
                    <a:pt x="234" y="267"/>
                    <a:pt x="168" y="367"/>
                    <a:pt x="134" y="434"/>
                  </a:cubicBezTo>
                  <a:cubicBezTo>
                    <a:pt x="101" y="534"/>
                    <a:pt x="67" y="600"/>
                    <a:pt x="34" y="701"/>
                  </a:cubicBezTo>
                  <a:cubicBezTo>
                    <a:pt x="1" y="801"/>
                    <a:pt x="1" y="867"/>
                    <a:pt x="1" y="967"/>
                  </a:cubicBezTo>
                  <a:cubicBezTo>
                    <a:pt x="1" y="1001"/>
                    <a:pt x="1" y="1034"/>
                    <a:pt x="1" y="1034"/>
                  </a:cubicBezTo>
                  <a:lnTo>
                    <a:pt x="1" y="1201"/>
                  </a:lnTo>
                  <a:cubicBezTo>
                    <a:pt x="1" y="1234"/>
                    <a:pt x="1" y="1234"/>
                    <a:pt x="1" y="1268"/>
                  </a:cubicBezTo>
                  <a:cubicBezTo>
                    <a:pt x="1" y="1334"/>
                    <a:pt x="1" y="1434"/>
                    <a:pt x="34" y="1501"/>
                  </a:cubicBezTo>
                  <a:cubicBezTo>
                    <a:pt x="67" y="1534"/>
                    <a:pt x="101" y="1601"/>
                    <a:pt x="134" y="1635"/>
                  </a:cubicBezTo>
                  <a:cubicBezTo>
                    <a:pt x="168" y="1668"/>
                    <a:pt x="234" y="1701"/>
                    <a:pt x="268" y="1701"/>
                  </a:cubicBezTo>
                  <a:cubicBezTo>
                    <a:pt x="334" y="1701"/>
                    <a:pt x="401" y="1668"/>
                    <a:pt x="468" y="1635"/>
                  </a:cubicBezTo>
                  <a:cubicBezTo>
                    <a:pt x="534" y="1601"/>
                    <a:pt x="601" y="1534"/>
                    <a:pt x="668" y="1468"/>
                  </a:cubicBezTo>
                  <a:cubicBezTo>
                    <a:pt x="768" y="1334"/>
                    <a:pt x="868" y="1168"/>
                    <a:pt x="901" y="1001"/>
                  </a:cubicBezTo>
                  <a:cubicBezTo>
                    <a:pt x="935" y="901"/>
                    <a:pt x="935" y="801"/>
                    <a:pt x="935" y="734"/>
                  </a:cubicBezTo>
                  <a:lnTo>
                    <a:pt x="935" y="434"/>
                  </a:lnTo>
                  <a:cubicBezTo>
                    <a:pt x="935" y="334"/>
                    <a:pt x="935" y="267"/>
                    <a:pt x="901" y="200"/>
                  </a:cubicBezTo>
                  <a:cubicBezTo>
                    <a:pt x="868" y="133"/>
                    <a:pt x="835" y="100"/>
                    <a:pt x="801" y="67"/>
                  </a:cubicBezTo>
                  <a:cubicBezTo>
                    <a:pt x="768" y="0"/>
                    <a:pt x="7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9"/>
            <p:cNvSpPr/>
            <p:nvPr/>
          </p:nvSpPr>
          <p:spPr>
            <a:xfrm>
              <a:off x="3473475" y="2372150"/>
              <a:ext cx="21725" cy="46725"/>
            </a:xfrm>
            <a:custGeom>
              <a:rect b="b" l="l" r="r" t="t"/>
              <a:pathLst>
                <a:path extrusionOk="0" h="1869" w="869">
                  <a:moveTo>
                    <a:pt x="835" y="0"/>
                  </a:moveTo>
                  <a:lnTo>
                    <a:pt x="701" y="100"/>
                  </a:lnTo>
                  <a:cubicBezTo>
                    <a:pt x="668" y="100"/>
                    <a:pt x="668" y="100"/>
                    <a:pt x="668" y="134"/>
                  </a:cubicBezTo>
                  <a:cubicBezTo>
                    <a:pt x="668" y="167"/>
                    <a:pt x="668" y="167"/>
                    <a:pt x="668" y="200"/>
                  </a:cubicBezTo>
                  <a:lnTo>
                    <a:pt x="668" y="934"/>
                  </a:lnTo>
                  <a:cubicBezTo>
                    <a:pt x="668" y="1034"/>
                    <a:pt x="635" y="1134"/>
                    <a:pt x="601" y="1234"/>
                  </a:cubicBezTo>
                  <a:cubicBezTo>
                    <a:pt x="568" y="1334"/>
                    <a:pt x="535" y="1401"/>
                    <a:pt x="468" y="1434"/>
                  </a:cubicBezTo>
                  <a:cubicBezTo>
                    <a:pt x="418" y="1468"/>
                    <a:pt x="385" y="1485"/>
                    <a:pt x="359" y="1485"/>
                  </a:cubicBezTo>
                  <a:cubicBezTo>
                    <a:pt x="334" y="1485"/>
                    <a:pt x="318" y="1468"/>
                    <a:pt x="301" y="1434"/>
                  </a:cubicBezTo>
                  <a:cubicBezTo>
                    <a:pt x="268" y="1368"/>
                    <a:pt x="234" y="1268"/>
                    <a:pt x="234" y="1201"/>
                  </a:cubicBezTo>
                  <a:lnTo>
                    <a:pt x="234" y="467"/>
                  </a:lnTo>
                  <a:cubicBezTo>
                    <a:pt x="234" y="434"/>
                    <a:pt x="234" y="434"/>
                    <a:pt x="234" y="400"/>
                  </a:cubicBezTo>
                  <a:lnTo>
                    <a:pt x="201" y="400"/>
                  </a:lnTo>
                  <a:lnTo>
                    <a:pt x="68" y="500"/>
                  </a:lnTo>
                  <a:cubicBezTo>
                    <a:pt x="34" y="500"/>
                    <a:pt x="34" y="500"/>
                    <a:pt x="34" y="534"/>
                  </a:cubicBezTo>
                  <a:cubicBezTo>
                    <a:pt x="34" y="567"/>
                    <a:pt x="34" y="567"/>
                    <a:pt x="34" y="601"/>
                  </a:cubicBezTo>
                  <a:lnTo>
                    <a:pt x="1" y="1368"/>
                  </a:lnTo>
                  <a:cubicBezTo>
                    <a:pt x="1" y="1434"/>
                    <a:pt x="1" y="1535"/>
                    <a:pt x="34" y="1601"/>
                  </a:cubicBezTo>
                  <a:cubicBezTo>
                    <a:pt x="34" y="1668"/>
                    <a:pt x="34" y="1735"/>
                    <a:pt x="68" y="1801"/>
                  </a:cubicBezTo>
                  <a:cubicBezTo>
                    <a:pt x="101" y="1835"/>
                    <a:pt x="168" y="1868"/>
                    <a:pt x="201" y="1868"/>
                  </a:cubicBezTo>
                  <a:cubicBezTo>
                    <a:pt x="268" y="1868"/>
                    <a:pt x="334" y="1868"/>
                    <a:pt x="401" y="1835"/>
                  </a:cubicBezTo>
                  <a:cubicBezTo>
                    <a:pt x="468" y="1768"/>
                    <a:pt x="501" y="1735"/>
                    <a:pt x="535" y="1668"/>
                  </a:cubicBezTo>
                  <a:cubicBezTo>
                    <a:pt x="601" y="1635"/>
                    <a:pt x="635" y="1568"/>
                    <a:pt x="668" y="1501"/>
                  </a:cubicBezTo>
                  <a:lnTo>
                    <a:pt x="668" y="1568"/>
                  </a:lnTo>
                  <a:cubicBezTo>
                    <a:pt x="635" y="1568"/>
                    <a:pt x="635" y="1601"/>
                    <a:pt x="668" y="1601"/>
                  </a:cubicBezTo>
                  <a:lnTo>
                    <a:pt x="701" y="1601"/>
                  </a:lnTo>
                  <a:lnTo>
                    <a:pt x="835" y="1535"/>
                  </a:lnTo>
                  <a:cubicBezTo>
                    <a:pt x="868" y="1501"/>
                    <a:pt x="868" y="1501"/>
                    <a:pt x="868" y="1468"/>
                  </a:cubicBezTo>
                  <a:cubicBezTo>
                    <a:pt x="868" y="1468"/>
                    <a:pt x="868" y="1434"/>
                    <a:pt x="868" y="1401"/>
                  </a:cubicBezTo>
                  <a:lnTo>
                    <a:pt x="868" y="67"/>
                  </a:lnTo>
                  <a:cubicBezTo>
                    <a:pt x="868" y="33"/>
                    <a:pt x="868" y="33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9"/>
            <p:cNvSpPr/>
            <p:nvPr/>
          </p:nvSpPr>
          <p:spPr>
            <a:xfrm>
              <a:off x="3503500" y="2359625"/>
              <a:ext cx="15050" cy="45900"/>
            </a:xfrm>
            <a:custGeom>
              <a:rect b="b" l="l" r="r" t="t"/>
              <a:pathLst>
                <a:path extrusionOk="0" h="1836" w="602">
                  <a:moveTo>
                    <a:pt x="568" y="1"/>
                  </a:moveTo>
                  <a:lnTo>
                    <a:pt x="501" y="34"/>
                  </a:lnTo>
                  <a:cubicBezTo>
                    <a:pt x="434" y="67"/>
                    <a:pt x="368" y="134"/>
                    <a:pt x="334" y="168"/>
                  </a:cubicBezTo>
                  <a:cubicBezTo>
                    <a:pt x="301" y="234"/>
                    <a:pt x="268" y="268"/>
                    <a:pt x="234" y="334"/>
                  </a:cubicBezTo>
                  <a:lnTo>
                    <a:pt x="234" y="268"/>
                  </a:lnTo>
                  <a:cubicBezTo>
                    <a:pt x="234" y="268"/>
                    <a:pt x="234" y="234"/>
                    <a:pt x="234" y="234"/>
                  </a:cubicBezTo>
                  <a:lnTo>
                    <a:pt x="201" y="234"/>
                  </a:lnTo>
                  <a:lnTo>
                    <a:pt x="67" y="301"/>
                  </a:lnTo>
                  <a:cubicBezTo>
                    <a:pt x="34" y="334"/>
                    <a:pt x="34" y="334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769"/>
                  </a:lnTo>
                  <a:cubicBezTo>
                    <a:pt x="1" y="1802"/>
                    <a:pt x="1" y="1802"/>
                    <a:pt x="34" y="1835"/>
                  </a:cubicBezTo>
                  <a:lnTo>
                    <a:pt x="67" y="1835"/>
                  </a:lnTo>
                  <a:lnTo>
                    <a:pt x="201" y="1735"/>
                  </a:lnTo>
                  <a:cubicBezTo>
                    <a:pt x="234" y="1735"/>
                    <a:pt x="234" y="1735"/>
                    <a:pt x="234" y="1702"/>
                  </a:cubicBezTo>
                  <a:cubicBezTo>
                    <a:pt x="234" y="1669"/>
                    <a:pt x="234" y="1669"/>
                    <a:pt x="234" y="1635"/>
                  </a:cubicBezTo>
                  <a:lnTo>
                    <a:pt x="234" y="868"/>
                  </a:lnTo>
                  <a:cubicBezTo>
                    <a:pt x="234" y="768"/>
                    <a:pt x="268" y="701"/>
                    <a:pt x="301" y="601"/>
                  </a:cubicBezTo>
                  <a:cubicBezTo>
                    <a:pt x="334" y="534"/>
                    <a:pt x="368" y="468"/>
                    <a:pt x="468" y="434"/>
                  </a:cubicBezTo>
                  <a:lnTo>
                    <a:pt x="568" y="334"/>
                  </a:lnTo>
                  <a:cubicBezTo>
                    <a:pt x="601" y="334"/>
                    <a:pt x="601" y="334"/>
                    <a:pt x="601" y="301"/>
                  </a:cubicBezTo>
                  <a:cubicBezTo>
                    <a:pt x="601" y="268"/>
                    <a:pt x="601" y="268"/>
                    <a:pt x="601" y="234"/>
                  </a:cubicBezTo>
                  <a:lnTo>
                    <a:pt x="601" y="34"/>
                  </a:lnTo>
                  <a:cubicBezTo>
                    <a:pt x="601" y="34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9"/>
            <p:cNvSpPr/>
            <p:nvPr/>
          </p:nvSpPr>
          <p:spPr>
            <a:xfrm>
              <a:off x="3521850" y="2348800"/>
              <a:ext cx="23375" cy="41225"/>
            </a:xfrm>
            <a:custGeom>
              <a:rect b="b" l="l" r="r" t="t"/>
              <a:pathLst>
                <a:path extrusionOk="0" h="1649" w="935">
                  <a:moveTo>
                    <a:pt x="568" y="367"/>
                  </a:moveTo>
                  <a:cubicBezTo>
                    <a:pt x="601" y="367"/>
                    <a:pt x="634" y="367"/>
                    <a:pt x="634" y="400"/>
                  </a:cubicBezTo>
                  <a:cubicBezTo>
                    <a:pt x="668" y="400"/>
                    <a:pt x="668" y="434"/>
                    <a:pt x="668" y="467"/>
                  </a:cubicBezTo>
                  <a:cubicBezTo>
                    <a:pt x="668" y="500"/>
                    <a:pt x="668" y="534"/>
                    <a:pt x="668" y="534"/>
                  </a:cubicBezTo>
                  <a:lnTo>
                    <a:pt x="267" y="801"/>
                  </a:lnTo>
                  <a:cubicBezTo>
                    <a:pt x="267" y="767"/>
                    <a:pt x="267" y="734"/>
                    <a:pt x="267" y="701"/>
                  </a:cubicBezTo>
                  <a:cubicBezTo>
                    <a:pt x="267" y="667"/>
                    <a:pt x="301" y="601"/>
                    <a:pt x="301" y="567"/>
                  </a:cubicBezTo>
                  <a:cubicBezTo>
                    <a:pt x="334" y="534"/>
                    <a:pt x="334" y="500"/>
                    <a:pt x="368" y="467"/>
                  </a:cubicBezTo>
                  <a:cubicBezTo>
                    <a:pt x="401" y="434"/>
                    <a:pt x="434" y="434"/>
                    <a:pt x="468" y="400"/>
                  </a:cubicBezTo>
                  <a:cubicBezTo>
                    <a:pt x="501" y="367"/>
                    <a:pt x="534" y="367"/>
                    <a:pt x="568" y="367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0"/>
                    <a:pt x="468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0"/>
                    <a:pt x="167" y="400"/>
                    <a:pt x="134" y="467"/>
                  </a:cubicBezTo>
                  <a:cubicBezTo>
                    <a:pt x="101" y="567"/>
                    <a:pt x="67" y="667"/>
                    <a:pt x="34" y="767"/>
                  </a:cubicBezTo>
                  <a:cubicBezTo>
                    <a:pt x="1" y="901"/>
                    <a:pt x="1" y="1001"/>
                    <a:pt x="1" y="1101"/>
                  </a:cubicBezTo>
                  <a:cubicBezTo>
                    <a:pt x="1" y="1201"/>
                    <a:pt x="34" y="1301"/>
                    <a:pt x="34" y="1368"/>
                  </a:cubicBezTo>
                  <a:cubicBezTo>
                    <a:pt x="67" y="1434"/>
                    <a:pt x="101" y="1501"/>
                    <a:pt x="134" y="1568"/>
                  </a:cubicBezTo>
                  <a:cubicBezTo>
                    <a:pt x="167" y="1601"/>
                    <a:pt x="234" y="1635"/>
                    <a:pt x="301" y="1635"/>
                  </a:cubicBezTo>
                  <a:cubicBezTo>
                    <a:pt x="320" y="1644"/>
                    <a:pt x="340" y="1648"/>
                    <a:pt x="359" y="1648"/>
                  </a:cubicBezTo>
                  <a:cubicBezTo>
                    <a:pt x="404" y="1648"/>
                    <a:pt x="444" y="1625"/>
                    <a:pt x="468" y="1601"/>
                  </a:cubicBezTo>
                  <a:cubicBezTo>
                    <a:pt x="534" y="1568"/>
                    <a:pt x="601" y="1501"/>
                    <a:pt x="668" y="1434"/>
                  </a:cubicBezTo>
                  <a:cubicBezTo>
                    <a:pt x="701" y="1401"/>
                    <a:pt x="768" y="1334"/>
                    <a:pt x="801" y="1268"/>
                  </a:cubicBezTo>
                  <a:cubicBezTo>
                    <a:pt x="835" y="1201"/>
                    <a:pt x="868" y="1134"/>
                    <a:pt x="868" y="1101"/>
                  </a:cubicBezTo>
                  <a:cubicBezTo>
                    <a:pt x="901" y="1034"/>
                    <a:pt x="901" y="1001"/>
                    <a:pt x="901" y="967"/>
                  </a:cubicBezTo>
                  <a:cubicBezTo>
                    <a:pt x="901" y="967"/>
                    <a:pt x="901" y="934"/>
                    <a:pt x="901" y="901"/>
                  </a:cubicBezTo>
                  <a:lnTo>
                    <a:pt x="868" y="901"/>
                  </a:lnTo>
                  <a:lnTo>
                    <a:pt x="734" y="1001"/>
                  </a:lnTo>
                  <a:cubicBezTo>
                    <a:pt x="701" y="1001"/>
                    <a:pt x="701" y="1034"/>
                    <a:pt x="701" y="1034"/>
                  </a:cubicBezTo>
                  <a:lnTo>
                    <a:pt x="634" y="1068"/>
                  </a:lnTo>
                  <a:cubicBezTo>
                    <a:pt x="634" y="1101"/>
                    <a:pt x="601" y="1134"/>
                    <a:pt x="601" y="1168"/>
                  </a:cubicBezTo>
                  <a:cubicBezTo>
                    <a:pt x="568" y="1201"/>
                    <a:pt x="534" y="1234"/>
                    <a:pt x="501" y="1234"/>
                  </a:cubicBezTo>
                  <a:cubicBezTo>
                    <a:pt x="468" y="1268"/>
                    <a:pt x="434" y="1268"/>
                    <a:pt x="401" y="1268"/>
                  </a:cubicBezTo>
                  <a:lnTo>
                    <a:pt x="334" y="1268"/>
                  </a:lnTo>
                  <a:cubicBezTo>
                    <a:pt x="301" y="1268"/>
                    <a:pt x="301" y="1234"/>
                    <a:pt x="301" y="1201"/>
                  </a:cubicBezTo>
                  <a:cubicBezTo>
                    <a:pt x="267" y="1168"/>
                    <a:pt x="267" y="1134"/>
                    <a:pt x="267" y="1101"/>
                  </a:cubicBezTo>
                  <a:lnTo>
                    <a:pt x="901" y="734"/>
                  </a:lnTo>
                  <a:cubicBezTo>
                    <a:pt x="935" y="734"/>
                    <a:pt x="935" y="734"/>
                    <a:pt x="935" y="701"/>
                  </a:cubicBezTo>
                  <a:cubicBezTo>
                    <a:pt x="935" y="667"/>
                    <a:pt x="935" y="667"/>
                    <a:pt x="935" y="634"/>
                  </a:cubicBezTo>
                  <a:lnTo>
                    <a:pt x="935" y="534"/>
                  </a:lnTo>
                  <a:cubicBezTo>
                    <a:pt x="935" y="434"/>
                    <a:pt x="935" y="334"/>
                    <a:pt x="901" y="267"/>
                  </a:cubicBezTo>
                  <a:cubicBezTo>
                    <a:pt x="901" y="200"/>
                    <a:pt x="868" y="134"/>
                    <a:pt x="801" y="67"/>
                  </a:cubicBezTo>
                  <a:cubicBezTo>
                    <a:pt x="768" y="33"/>
                    <a:pt x="734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9"/>
            <p:cNvSpPr/>
            <p:nvPr/>
          </p:nvSpPr>
          <p:spPr>
            <a:xfrm>
              <a:off x="3552700" y="2322950"/>
              <a:ext cx="35050" cy="55050"/>
            </a:xfrm>
            <a:custGeom>
              <a:rect b="b" l="l" r="r" t="t"/>
              <a:pathLst>
                <a:path extrusionOk="0" h="2202" w="1402">
                  <a:moveTo>
                    <a:pt x="1202" y="0"/>
                  </a:moveTo>
                  <a:cubicBezTo>
                    <a:pt x="1135" y="0"/>
                    <a:pt x="1068" y="0"/>
                    <a:pt x="1002" y="33"/>
                  </a:cubicBezTo>
                  <a:cubicBezTo>
                    <a:pt x="1002" y="67"/>
                    <a:pt x="968" y="100"/>
                    <a:pt x="935" y="100"/>
                  </a:cubicBezTo>
                  <a:cubicBezTo>
                    <a:pt x="901" y="133"/>
                    <a:pt x="868" y="167"/>
                    <a:pt x="835" y="200"/>
                  </a:cubicBezTo>
                  <a:cubicBezTo>
                    <a:pt x="835" y="234"/>
                    <a:pt x="801" y="300"/>
                    <a:pt x="768" y="334"/>
                  </a:cubicBezTo>
                  <a:cubicBezTo>
                    <a:pt x="735" y="367"/>
                    <a:pt x="735" y="434"/>
                    <a:pt x="701" y="467"/>
                  </a:cubicBezTo>
                  <a:cubicBezTo>
                    <a:pt x="701" y="434"/>
                    <a:pt x="635" y="367"/>
                    <a:pt x="601" y="367"/>
                  </a:cubicBezTo>
                  <a:cubicBezTo>
                    <a:pt x="582" y="357"/>
                    <a:pt x="562" y="353"/>
                    <a:pt x="543" y="353"/>
                  </a:cubicBezTo>
                  <a:cubicBezTo>
                    <a:pt x="495" y="353"/>
                    <a:pt x="448" y="377"/>
                    <a:pt x="401" y="400"/>
                  </a:cubicBezTo>
                  <a:cubicBezTo>
                    <a:pt x="334" y="434"/>
                    <a:pt x="301" y="467"/>
                    <a:pt x="268" y="534"/>
                  </a:cubicBezTo>
                  <a:cubicBezTo>
                    <a:pt x="250" y="569"/>
                    <a:pt x="223" y="605"/>
                    <a:pt x="201" y="641"/>
                  </a:cubicBezTo>
                  <a:lnTo>
                    <a:pt x="201" y="641"/>
                  </a:lnTo>
                  <a:cubicBezTo>
                    <a:pt x="201" y="629"/>
                    <a:pt x="201" y="622"/>
                    <a:pt x="201" y="600"/>
                  </a:cubicBezTo>
                  <a:lnTo>
                    <a:pt x="168" y="600"/>
                  </a:lnTo>
                  <a:lnTo>
                    <a:pt x="34" y="701"/>
                  </a:lnTo>
                  <a:cubicBezTo>
                    <a:pt x="1" y="701"/>
                    <a:pt x="1" y="734"/>
                    <a:pt x="1" y="734"/>
                  </a:cubicBezTo>
                  <a:cubicBezTo>
                    <a:pt x="1" y="767"/>
                    <a:pt x="1" y="801"/>
                    <a:pt x="1" y="801"/>
                  </a:cubicBezTo>
                  <a:lnTo>
                    <a:pt x="1" y="2168"/>
                  </a:lnTo>
                  <a:cubicBezTo>
                    <a:pt x="1" y="2168"/>
                    <a:pt x="1" y="2202"/>
                    <a:pt x="1" y="2202"/>
                  </a:cubicBezTo>
                  <a:lnTo>
                    <a:pt x="34" y="2202"/>
                  </a:lnTo>
                  <a:lnTo>
                    <a:pt x="168" y="2135"/>
                  </a:lnTo>
                  <a:cubicBezTo>
                    <a:pt x="201" y="2135"/>
                    <a:pt x="201" y="2102"/>
                    <a:pt x="201" y="2102"/>
                  </a:cubicBezTo>
                  <a:cubicBezTo>
                    <a:pt x="201" y="2068"/>
                    <a:pt x="201" y="2035"/>
                    <a:pt x="201" y="2035"/>
                  </a:cubicBezTo>
                  <a:lnTo>
                    <a:pt x="201" y="1268"/>
                  </a:lnTo>
                  <a:cubicBezTo>
                    <a:pt x="201" y="1134"/>
                    <a:pt x="234" y="1034"/>
                    <a:pt x="268" y="934"/>
                  </a:cubicBezTo>
                  <a:cubicBezTo>
                    <a:pt x="301" y="901"/>
                    <a:pt x="334" y="834"/>
                    <a:pt x="401" y="801"/>
                  </a:cubicBezTo>
                  <a:cubicBezTo>
                    <a:pt x="434" y="784"/>
                    <a:pt x="459" y="776"/>
                    <a:pt x="480" y="776"/>
                  </a:cubicBezTo>
                  <a:cubicBezTo>
                    <a:pt x="501" y="776"/>
                    <a:pt x="518" y="784"/>
                    <a:pt x="535" y="801"/>
                  </a:cubicBezTo>
                  <a:cubicBezTo>
                    <a:pt x="568" y="867"/>
                    <a:pt x="601" y="967"/>
                    <a:pt x="601" y="1034"/>
                  </a:cubicBezTo>
                  <a:lnTo>
                    <a:pt x="601" y="1801"/>
                  </a:lnTo>
                  <a:cubicBezTo>
                    <a:pt x="568" y="1835"/>
                    <a:pt x="568" y="1835"/>
                    <a:pt x="601" y="1868"/>
                  </a:cubicBezTo>
                  <a:lnTo>
                    <a:pt x="635" y="1868"/>
                  </a:lnTo>
                  <a:lnTo>
                    <a:pt x="768" y="1768"/>
                  </a:lnTo>
                  <a:cubicBezTo>
                    <a:pt x="801" y="1768"/>
                    <a:pt x="801" y="1768"/>
                    <a:pt x="801" y="1735"/>
                  </a:cubicBezTo>
                  <a:cubicBezTo>
                    <a:pt x="801" y="1701"/>
                    <a:pt x="801" y="1701"/>
                    <a:pt x="801" y="1668"/>
                  </a:cubicBezTo>
                  <a:lnTo>
                    <a:pt x="801" y="867"/>
                  </a:lnTo>
                  <a:cubicBezTo>
                    <a:pt x="801" y="767"/>
                    <a:pt x="835" y="667"/>
                    <a:pt x="868" y="567"/>
                  </a:cubicBezTo>
                  <a:cubicBezTo>
                    <a:pt x="901" y="500"/>
                    <a:pt x="935" y="467"/>
                    <a:pt x="1002" y="434"/>
                  </a:cubicBezTo>
                  <a:cubicBezTo>
                    <a:pt x="1018" y="417"/>
                    <a:pt x="1043" y="409"/>
                    <a:pt x="1068" y="409"/>
                  </a:cubicBezTo>
                  <a:cubicBezTo>
                    <a:pt x="1093" y="409"/>
                    <a:pt x="1118" y="417"/>
                    <a:pt x="1135" y="434"/>
                  </a:cubicBezTo>
                  <a:cubicBezTo>
                    <a:pt x="1168" y="500"/>
                    <a:pt x="1202" y="567"/>
                    <a:pt x="1168" y="667"/>
                  </a:cubicBezTo>
                  <a:lnTo>
                    <a:pt x="1168" y="1434"/>
                  </a:lnTo>
                  <a:cubicBezTo>
                    <a:pt x="1168" y="1468"/>
                    <a:pt x="1168" y="1468"/>
                    <a:pt x="1168" y="1501"/>
                  </a:cubicBezTo>
                  <a:lnTo>
                    <a:pt x="1202" y="1501"/>
                  </a:lnTo>
                  <a:lnTo>
                    <a:pt x="1368" y="1401"/>
                  </a:lnTo>
                  <a:cubicBezTo>
                    <a:pt x="1368" y="1401"/>
                    <a:pt x="1402" y="1368"/>
                    <a:pt x="1402" y="1368"/>
                  </a:cubicBezTo>
                  <a:cubicBezTo>
                    <a:pt x="1402" y="1334"/>
                    <a:pt x="1402" y="1301"/>
                    <a:pt x="1402" y="1301"/>
                  </a:cubicBezTo>
                  <a:lnTo>
                    <a:pt x="1402" y="500"/>
                  </a:lnTo>
                  <a:cubicBezTo>
                    <a:pt x="1402" y="434"/>
                    <a:pt x="1402" y="334"/>
                    <a:pt x="1368" y="267"/>
                  </a:cubicBezTo>
                  <a:cubicBezTo>
                    <a:pt x="1368" y="200"/>
                    <a:pt x="1335" y="133"/>
                    <a:pt x="1302" y="67"/>
                  </a:cubicBezTo>
                  <a:cubicBezTo>
                    <a:pt x="1302" y="33"/>
                    <a:pt x="1235" y="0"/>
                    <a:pt x="12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9"/>
            <p:cNvSpPr/>
            <p:nvPr/>
          </p:nvSpPr>
          <p:spPr>
            <a:xfrm>
              <a:off x="3593575" y="2307575"/>
              <a:ext cx="21700" cy="43750"/>
            </a:xfrm>
            <a:custGeom>
              <a:rect b="b" l="l" r="r" t="t"/>
              <a:pathLst>
                <a:path extrusionOk="0" h="1750" w="868">
                  <a:moveTo>
                    <a:pt x="634" y="815"/>
                  </a:moveTo>
                  <a:lnTo>
                    <a:pt x="634" y="849"/>
                  </a:lnTo>
                  <a:cubicBezTo>
                    <a:pt x="634" y="915"/>
                    <a:pt x="601" y="949"/>
                    <a:pt x="601" y="982"/>
                  </a:cubicBezTo>
                  <a:cubicBezTo>
                    <a:pt x="601" y="1049"/>
                    <a:pt x="567" y="1082"/>
                    <a:pt x="567" y="1115"/>
                  </a:cubicBezTo>
                  <a:cubicBezTo>
                    <a:pt x="534" y="1149"/>
                    <a:pt x="501" y="1215"/>
                    <a:pt x="467" y="1249"/>
                  </a:cubicBezTo>
                  <a:cubicBezTo>
                    <a:pt x="434" y="1282"/>
                    <a:pt x="401" y="1316"/>
                    <a:pt x="367" y="1349"/>
                  </a:cubicBezTo>
                  <a:lnTo>
                    <a:pt x="267" y="1349"/>
                  </a:lnTo>
                  <a:cubicBezTo>
                    <a:pt x="234" y="1349"/>
                    <a:pt x="234" y="1349"/>
                    <a:pt x="234" y="1282"/>
                  </a:cubicBezTo>
                  <a:cubicBezTo>
                    <a:pt x="200" y="1249"/>
                    <a:pt x="234" y="1215"/>
                    <a:pt x="267" y="1182"/>
                  </a:cubicBezTo>
                  <a:cubicBezTo>
                    <a:pt x="267" y="1115"/>
                    <a:pt x="334" y="1082"/>
                    <a:pt x="367" y="1049"/>
                  </a:cubicBezTo>
                  <a:lnTo>
                    <a:pt x="634" y="815"/>
                  </a:lnTo>
                  <a:close/>
                  <a:moveTo>
                    <a:pt x="664" y="1"/>
                  </a:moveTo>
                  <a:cubicBezTo>
                    <a:pt x="654" y="1"/>
                    <a:pt x="644" y="5"/>
                    <a:pt x="634" y="15"/>
                  </a:cubicBezTo>
                  <a:cubicBezTo>
                    <a:pt x="567" y="15"/>
                    <a:pt x="501" y="15"/>
                    <a:pt x="434" y="48"/>
                  </a:cubicBezTo>
                  <a:cubicBezTo>
                    <a:pt x="367" y="81"/>
                    <a:pt x="334" y="148"/>
                    <a:pt x="267" y="215"/>
                  </a:cubicBezTo>
                  <a:cubicBezTo>
                    <a:pt x="234" y="248"/>
                    <a:pt x="167" y="315"/>
                    <a:pt x="167" y="382"/>
                  </a:cubicBezTo>
                  <a:cubicBezTo>
                    <a:pt x="100" y="415"/>
                    <a:pt x="100" y="482"/>
                    <a:pt x="67" y="548"/>
                  </a:cubicBezTo>
                  <a:cubicBezTo>
                    <a:pt x="67" y="582"/>
                    <a:pt x="34" y="648"/>
                    <a:pt x="34" y="682"/>
                  </a:cubicBezTo>
                  <a:cubicBezTo>
                    <a:pt x="34" y="715"/>
                    <a:pt x="100" y="748"/>
                    <a:pt x="100" y="748"/>
                  </a:cubicBezTo>
                  <a:lnTo>
                    <a:pt x="134" y="748"/>
                  </a:lnTo>
                  <a:lnTo>
                    <a:pt x="301" y="648"/>
                  </a:lnTo>
                  <a:lnTo>
                    <a:pt x="334" y="615"/>
                  </a:lnTo>
                  <a:cubicBezTo>
                    <a:pt x="334" y="582"/>
                    <a:pt x="367" y="582"/>
                    <a:pt x="367" y="548"/>
                  </a:cubicBezTo>
                  <a:cubicBezTo>
                    <a:pt x="367" y="515"/>
                    <a:pt x="401" y="515"/>
                    <a:pt x="401" y="482"/>
                  </a:cubicBezTo>
                  <a:cubicBezTo>
                    <a:pt x="434" y="448"/>
                    <a:pt x="467" y="415"/>
                    <a:pt x="501" y="415"/>
                  </a:cubicBezTo>
                  <a:cubicBezTo>
                    <a:pt x="534" y="382"/>
                    <a:pt x="567" y="382"/>
                    <a:pt x="634" y="382"/>
                  </a:cubicBezTo>
                  <a:cubicBezTo>
                    <a:pt x="634" y="415"/>
                    <a:pt x="667" y="448"/>
                    <a:pt x="667" y="515"/>
                  </a:cubicBezTo>
                  <a:lnTo>
                    <a:pt x="367" y="782"/>
                  </a:lnTo>
                  <a:cubicBezTo>
                    <a:pt x="267" y="882"/>
                    <a:pt x="167" y="982"/>
                    <a:pt x="100" y="1082"/>
                  </a:cubicBezTo>
                  <a:cubicBezTo>
                    <a:pt x="67" y="1215"/>
                    <a:pt x="34" y="1316"/>
                    <a:pt x="34" y="1449"/>
                  </a:cubicBezTo>
                  <a:cubicBezTo>
                    <a:pt x="0" y="1516"/>
                    <a:pt x="0" y="1582"/>
                    <a:pt x="34" y="1616"/>
                  </a:cubicBezTo>
                  <a:cubicBezTo>
                    <a:pt x="34" y="1649"/>
                    <a:pt x="67" y="1716"/>
                    <a:pt x="100" y="1749"/>
                  </a:cubicBezTo>
                  <a:lnTo>
                    <a:pt x="200" y="1749"/>
                  </a:lnTo>
                  <a:cubicBezTo>
                    <a:pt x="234" y="1749"/>
                    <a:pt x="301" y="1749"/>
                    <a:pt x="334" y="1716"/>
                  </a:cubicBezTo>
                  <a:cubicBezTo>
                    <a:pt x="434" y="1682"/>
                    <a:pt x="467" y="1616"/>
                    <a:pt x="534" y="1549"/>
                  </a:cubicBezTo>
                  <a:cubicBezTo>
                    <a:pt x="567" y="1482"/>
                    <a:pt x="634" y="1416"/>
                    <a:pt x="634" y="1349"/>
                  </a:cubicBezTo>
                  <a:lnTo>
                    <a:pt x="634" y="1416"/>
                  </a:lnTo>
                  <a:cubicBezTo>
                    <a:pt x="634" y="1449"/>
                    <a:pt x="634" y="1449"/>
                    <a:pt x="634" y="1482"/>
                  </a:cubicBezTo>
                  <a:lnTo>
                    <a:pt x="701" y="1482"/>
                  </a:lnTo>
                  <a:lnTo>
                    <a:pt x="834" y="1382"/>
                  </a:lnTo>
                  <a:cubicBezTo>
                    <a:pt x="834" y="1382"/>
                    <a:pt x="868" y="1349"/>
                    <a:pt x="868" y="1349"/>
                  </a:cubicBezTo>
                  <a:cubicBezTo>
                    <a:pt x="868" y="1316"/>
                    <a:pt x="868" y="1316"/>
                    <a:pt x="868" y="1282"/>
                  </a:cubicBezTo>
                  <a:lnTo>
                    <a:pt x="868" y="415"/>
                  </a:lnTo>
                  <a:cubicBezTo>
                    <a:pt x="868" y="348"/>
                    <a:pt x="868" y="248"/>
                    <a:pt x="834" y="181"/>
                  </a:cubicBezTo>
                  <a:cubicBezTo>
                    <a:pt x="834" y="115"/>
                    <a:pt x="801" y="81"/>
                    <a:pt x="768" y="48"/>
                  </a:cubicBezTo>
                  <a:cubicBezTo>
                    <a:pt x="720" y="24"/>
                    <a:pt x="690" y="1"/>
                    <a:pt x="6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9"/>
            <p:cNvSpPr/>
            <p:nvPr/>
          </p:nvSpPr>
          <p:spPr>
            <a:xfrm>
              <a:off x="3621925" y="2282900"/>
              <a:ext cx="5850" cy="54250"/>
            </a:xfrm>
            <a:custGeom>
              <a:rect b="b" l="l" r="r" t="t"/>
              <a:pathLst>
                <a:path extrusionOk="0" h="2170" w="234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0" y="134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35"/>
                  </a:lnTo>
                  <a:cubicBezTo>
                    <a:pt x="0" y="435"/>
                    <a:pt x="0" y="468"/>
                    <a:pt x="0" y="468"/>
                  </a:cubicBezTo>
                  <a:cubicBezTo>
                    <a:pt x="0" y="485"/>
                    <a:pt x="9" y="493"/>
                    <a:pt x="17" y="493"/>
                  </a:cubicBezTo>
                  <a:cubicBezTo>
                    <a:pt x="25" y="493"/>
                    <a:pt x="34" y="485"/>
                    <a:pt x="34" y="468"/>
                  </a:cubicBezTo>
                  <a:lnTo>
                    <a:pt x="201" y="401"/>
                  </a:lnTo>
                  <a:cubicBezTo>
                    <a:pt x="201" y="368"/>
                    <a:pt x="234" y="368"/>
                    <a:pt x="234" y="334"/>
                  </a:cubicBezTo>
                  <a:cubicBezTo>
                    <a:pt x="234" y="334"/>
                    <a:pt x="234" y="301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  <a:moveTo>
                    <a:pt x="201" y="568"/>
                  </a:moveTo>
                  <a:lnTo>
                    <a:pt x="67" y="668"/>
                  </a:lnTo>
                  <a:cubicBezTo>
                    <a:pt x="34" y="668"/>
                    <a:pt x="34" y="701"/>
                    <a:pt x="34" y="701"/>
                  </a:cubicBezTo>
                  <a:cubicBezTo>
                    <a:pt x="34" y="735"/>
                    <a:pt x="34" y="735"/>
                    <a:pt x="34" y="768"/>
                  </a:cubicBezTo>
                  <a:lnTo>
                    <a:pt x="34" y="2102"/>
                  </a:lnTo>
                  <a:cubicBezTo>
                    <a:pt x="34" y="2136"/>
                    <a:pt x="34" y="2136"/>
                    <a:pt x="34" y="2169"/>
                  </a:cubicBezTo>
                  <a:lnTo>
                    <a:pt x="67" y="2169"/>
                  </a:lnTo>
                  <a:lnTo>
                    <a:pt x="201" y="2102"/>
                  </a:lnTo>
                  <a:cubicBezTo>
                    <a:pt x="234" y="2069"/>
                    <a:pt x="234" y="2036"/>
                    <a:pt x="234" y="2036"/>
                  </a:cubicBezTo>
                  <a:cubicBezTo>
                    <a:pt x="234" y="2002"/>
                    <a:pt x="234" y="2002"/>
                    <a:pt x="234" y="1969"/>
                  </a:cubicBezTo>
                  <a:lnTo>
                    <a:pt x="234" y="635"/>
                  </a:lnTo>
                  <a:cubicBezTo>
                    <a:pt x="234" y="601"/>
                    <a:pt x="234" y="601"/>
                    <a:pt x="234" y="5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9"/>
            <p:cNvSpPr/>
            <p:nvPr/>
          </p:nvSpPr>
          <p:spPr>
            <a:xfrm>
              <a:off x="3635275" y="2276250"/>
              <a:ext cx="5850" cy="53375"/>
            </a:xfrm>
            <a:custGeom>
              <a:rect b="b" l="l" r="r" t="t"/>
              <a:pathLst>
                <a:path extrusionOk="0" h="2135" w="234">
                  <a:moveTo>
                    <a:pt x="200" y="0"/>
                  </a:moveTo>
                  <a:lnTo>
                    <a:pt x="34" y="67"/>
                  </a:lnTo>
                  <a:cubicBezTo>
                    <a:pt x="34" y="67"/>
                    <a:pt x="34" y="100"/>
                    <a:pt x="0" y="100"/>
                  </a:cubicBezTo>
                  <a:cubicBezTo>
                    <a:pt x="0" y="133"/>
                    <a:pt x="0" y="167"/>
                    <a:pt x="0" y="167"/>
                  </a:cubicBezTo>
                  <a:lnTo>
                    <a:pt x="0" y="2102"/>
                  </a:lnTo>
                  <a:cubicBezTo>
                    <a:pt x="0" y="2102"/>
                    <a:pt x="0" y="2135"/>
                    <a:pt x="0" y="2135"/>
                  </a:cubicBezTo>
                  <a:lnTo>
                    <a:pt x="34" y="2135"/>
                  </a:lnTo>
                  <a:lnTo>
                    <a:pt x="200" y="2068"/>
                  </a:lnTo>
                  <a:cubicBezTo>
                    <a:pt x="200" y="2035"/>
                    <a:pt x="234" y="2035"/>
                    <a:pt x="234" y="2001"/>
                  </a:cubicBezTo>
                  <a:cubicBezTo>
                    <a:pt x="234" y="2001"/>
                    <a:pt x="234" y="1968"/>
                    <a:pt x="234" y="1935"/>
                  </a:cubicBezTo>
                  <a:lnTo>
                    <a:pt x="234" y="33"/>
                  </a:lnTo>
                  <a:cubicBezTo>
                    <a:pt x="234" y="33"/>
                    <a:pt x="234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9"/>
            <p:cNvSpPr/>
            <p:nvPr/>
          </p:nvSpPr>
          <p:spPr>
            <a:xfrm>
              <a:off x="3646100" y="2261225"/>
              <a:ext cx="36725" cy="64250"/>
            </a:xfrm>
            <a:custGeom>
              <a:rect b="b" l="l" r="r" t="t"/>
              <a:pathLst>
                <a:path extrusionOk="0" h="2570" w="1469">
                  <a:moveTo>
                    <a:pt x="785" y="943"/>
                  </a:moveTo>
                  <a:cubicBezTo>
                    <a:pt x="801" y="943"/>
                    <a:pt x="818" y="951"/>
                    <a:pt x="835" y="968"/>
                  </a:cubicBezTo>
                  <a:cubicBezTo>
                    <a:pt x="868" y="1035"/>
                    <a:pt x="868" y="1101"/>
                    <a:pt x="868" y="1168"/>
                  </a:cubicBezTo>
                  <a:cubicBezTo>
                    <a:pt x="868" y="1268"/>
                    <a:pt x="868" y="1335"/>
                    <a:pt x="835" y="1435"/>
                  </a:cubicBezTo>
                  <a:cubicBezTo>
                    <a:pt x="801" y="1468"/>
                    <a:pt x="768" y="1535"/>
                    <a:pt x="735" y="1568"/>
                  </a:cubicBezTo>
                  <a:cubicBezTo>
                    <a:pt x="718" y="1585"/>
                    <a:pt x="701" y="1593"/>
                    <a:pt x="685" y="1593"/>
                  </a:cubicBezTo>
                  <a:cubicBezTo>
                    <a:pt x="668" y="1593"/>
                    <a:pt x="651" y="1585"/>
                    <a:pt x="635" y="1568"/>
                  </a:cubicBezTo>
                  <a:cubicBezTo>
                    <a:pt x="601" y="1502"/>
                    <a:pt x="601" y="1435"/>
                    <a:pt x="601" y="1368"/>
                  </a:cubicBezTo>
                  <a:cubicBezTo>
                    <a:pt x="568" y="1268"/>
                    <a:pt x="601" y="1201"/>
                    <a:pt x="635" y="1135"/>
                  </a:cubicBezTo>
                  <a:cubicBezTo>
                    <a:pt x="635" y="1068"/>
                    <a:pt x="668" y="1001"/>
                    <a:pt x="735" y="968"/>
                  </a:cubicBezTo>
                  <a:cubicBezTo>
                    <a:pt x="751" y="951"/>
                    <a:pt x="768" y="943"/>
                    <a:pt x="785" y="943"/>
                  </a:cubicBezTo>
                  <a:close/>
                  <a:moveTo>
                    <a:pt x="1035" y="1"/>
                  </a:moveTo>
                  <a:cubicBezTo>
                    <a:pt x="901" y="1"/>
                    <a:pt x="801" y="67"/>
                    <a:pt x="701" y="134"/>
                  </a:cubicBezTo>
                  <a:cubicBezTo>
                    <a:pt x="601" y="167"/>
                    <a:pt x="501" y="267"/>
                    <a:pt x="401" y="368"/>
                  </a:cubicBezTo>
                  <a:cubicBezTo>
                    <a:pt x="334" y="468"/>
                    <a:pt x="268" y="568"/>
                    <a:pt x="201" y="701"/>
                  </a:cubicBezTo>
                  <a:cubicBezTo>
                    <a:pt x="134" y="801"/>
                    <a:pt x="101" y="935"/>
                    <a:pt x="68" y="1068"/>
                  </a:cubicBezTo>
                  <a:cubicBezTo>
                    <a:pt x="34" y="1201"/>
                    <a:pt x="1" y="1335"/>
                    <a:pt x="1" y="1435"/>
                  </a:cubicBezTo>
                  <a:lnTo>
                    <a:pt x="1" y="1568"/>
                  </a:lnTo>
                  <a:lnTo>
                    <a:pt x="1" y="1702"/>
                  </a:lnTo>
                  <a:lnTo>
                    <a:pt x="1" y="1835"/>
                  </a:lnTo>
                  <a:lnTo>
                    <a:pt x="1" y="1935"/>
                  </a:lnTo>
                  <a:cubicBezTo>
                    <a:pt x="1" y="2069"/>
                    <a:pt x="34" y="2169"/>
                    <a:pt x="68" y="2269"/>
                  </a:cubicBezTo>
                  <a:cubicBezTo>
                    <a:pt x="101" y="2336"/>
                    <a:pt x="134" y="2436"/>
                    <a:pt x="201" y="2469"/>
                  </a:cubicBezTo>
                  <a:cubicBezTo>
                    <a:pt x="268" y="2536"/>
                    <a:pt x="334" y="2569"/>
                    <a:pt x="401" y="2569"/>
                  </a:cubicBezTo>
                  <a:cubicBezTo>
                    <a:pt x="501" y="2569"/>
                    <a:pt x="601" y="2536"/>
                    <a:pt x="701" y="2469"/>
                  </a:cubicBezTo>
                  <a:cubicBezTo>
                    <a:pt x="768" y="2436"/>
                    <a:pt x="868" y="2369"/>
                    <a:pt x="935" y="2302"/>
                  </a:cubicBezTo>
                  <a:cubicBezTo>
                    <a:pt x="1002" y="2236"/>
                    <a:pt x="1035" y="2202"/>
                    <a:pt x="1102" y="2135"/>
                  </a:cubicBezTo>
                  <a:cubicBezTo>
                    <a:pt x="1135" y="2069"/>
                    <a:pt x="1168" y="2002"/>
                    <a:pt x="1202" y="1935"/>
                  </a:cubicBezTo>
                  <a:cubicBezTo>
                    <a:pt x="1235" y="1869"/>
                    <a:pt x="1268" y="1802"/>
                    <a:pt x="1302" y="1769"/>
                  </a:cubicBezTo>
                  <a:cubicBezTo>
                    <a:pt x="1302" y="1735"/>
                    <a:pt x="1302" y="1735"/>
                    <a:pt x="1302" y="1702"/>
                  </a:cubicBezTo>
                  <a:lnTo>
                    <a:pt x="1302" y="1668"/>
                  </a:lnTo>
                  <a:cubicBezTo>
                    <a:pt x="1302" y="1652"/>
                    <a:pt x="1293" y="1643"/>
                    <a:pt x="1285" y="1643"/>
                  </a:cubicBezTo>
                  <a:cubicBezTo>
                    <a:pt x="1277" y="1643"/>
                    <a:pt x="1268" y="1652"/>
                    <a:pt x="1268" y="1668"/>
                  </a:cubicBezTo>
                  <a:lnTo>
                    <a:pt x="1135" y="1735"/>
                  </a:lnTo>
                  <a:cubicBezTo>
                    <a:pt x="1102" y="1735"/>
                    <a:pt x="1102" y="1769"/>
                    <a:pt x="1102" y="1769"/>
                  </a:cubicBezTo>
                  <a:cubicBezTo>
                    <a:pt x="1102" y="1802"/>
                    <a:pt x="1068" y="1802"/>
                    <a:pt x="1068" y="1835"/>
                  </a:cubicBezTo>
                  <a:cubicBezTo>
                    <a:pt x="1035" y="1835"/>
                    <a:pt x="1035" y="1869"/>
                    <a:pt x="1002" y="1902"/>
                  </a:cubicBezTo>
                  <a:cubicBezTo>
                    <a:pt x="1002" y="1935"/>
                    <a:pt x="968" y="1969"/>
                    <a:pt x="935" y="2002"/>
                  </a:cubicBezTo>
                  <a:lnTo>
                    <a:pt x="835" y="2069"/>
                  </a:lnTo>
                  <a:cubicBezTo>
                    <a:pt x="801" y="2102"/>
                    <a:pt x="735" y="2135"/>
                    <a:pt x="701" y="2169"/>
                  </a:cubicBezTo>
                  <a:cubicBezTo>
                    <a:pt x="635" y="2202"/>
                    <a:pt x="568" y="2236"/>
                    <a:pt x="501" y="2236"/>
                  </a:cubicBezTo>
                  <a:cubicBezTo>
                    <a:pt x="434" y="2236"/>
                    <a:pt x="401" y="2236"/>
                    <a:pt x="368" y="2202"/>
                  </a:cubicBezTo>
                  <a:cubicBezTo>
                    <a:pt x="301" y="2169"/>
                    <a:pt x="268" y="2102"/>
                    <a:pt x="268" y="2035"/>
                  </a:cubicBezTo>
                  <a:cubicBezTo>
                    <a:pt x="234" y="1969"/>
                    <a:pt x="201" y="1902"/>
                    <a:pt x="201" y="1802"/>
                  </a:cubicBezTo>
                  <a:lnTo>
                    <a:pt x="201" y="1702"/>
                  </a:lnTo>
                  <a:lnTo>
                    <a:pt x="201" y="1435"/>
                  </a:lnTo>
                  <a:lnTo>
                    <a:pt x="201" y="1335"/>
                  </a:lnTo>
                  <a:cubicBezTo>
                    <a:pt x="201" y="1235"/>
                    <a:pt x="234" y="1168"/>
                    <a:pt x="268" y="1068"/>
                  </a:cubicBezTo>
                  <a:cubicBezTo>
                    <a:pt x="268" y="968"/>
                    <a:pt x="301" y="868"/>
                    <a:pt x="368" y="801"/>
                  </a:cubicBezTo>
                  <a:cubicBezTo>
                    <a:pt x="401" y="701"/>
                    <a:pt x="434" y="634"/>
                    <a:pt x="501" y="568"/>
                  </a:cubicBezTo>
                  <a:cubicBezTo>
                    <a:pt x="568" y="501"/>
                    <a:pt x="635" y="468"/>
                    <a:pt x="701" y="401"/>
                  </a:cubicBezTo>
                  <a:cubicBezTo>
                    <a:pt x="768" y="368"/>
                    <a:pt x="835" y="334"/>
                    <a:pt x="935" y="334"/>
                  </a:cubicBezTo>
                  <a:cubicBezTo>
                    <a:pt x="945" y="324"/>
                    <a:pt x="957" y="320"/>
                    <a:pt x="971" y="320"/>
                  </a:cubicBezTo>
                  <a:cubicBezTo>
                    <a:pt x="1004" y="320"/>
                    <a:pt x="1045" y="344"/>
                    <a:pt x="1068" y="368"/>
                  </a:cubicBezTo>
                  <a:cubicBezTo>
                    <a:pt x="1135" y="401"/>
                    <a:pt x="1168" y="434"/>
                    <a:pt x="1168" y="501"/>
                  </a:cubicBezTo>
                  <a:cubicBezTo>
                    <a:pt x="1202" y="568"/>
                    <a:pt x="1235" y="668"/>
                    <a:pt x="1235" y="768"/>
                  </a:cubicBezTo>
                  <a:lnTo>
                    <a:pt x="1235" y="901"/>
                  </a:lnTo>
                  <a:lnTo>
                    <a:pt x="1235" y="1068"/>
                  </a:lnTo>
                  <a:cubicBezTo>
                    <a:pt x="1235" y="1135"/>
                    <a:pt x="1235" y="1168"/>
                    <a:pt x="1202" y="1235"/>
                  </a:cubicBezTo>
                  <a:cubicBezTo>
                    <a:pt x="1202" y="1268"/>
                    <a:pt x="1168" y="1302"/>
                    <a:pt x="1135" y="1302"/>
                  </a:cubicBezTo>
                  <a:cubicBezTo>
                    <a:pt x="1118" y="1318"/>
                    <a:pt x="1110" y="1327"/>
                    <a:pt x="1102" y="1327"/>
                  </a:cubicBezTo>
                  <a:cubicBezTo>
                    <a:pt x="1093" y="1327"/>
                    <a:pt x="1085" y="1318"/>
                    <a:pt x="1068" y="1302"/>
                  </a:cubicBezTo>
                  <a:cubicBezTo>
                    <a:pt x="1035" y="1302"/>
                    <a:pt x="1035" y="1268"/>
                    <a:pt x="1035" y="1235"/>
                  </a:cubicBezTo>
                  <a:lnTo>
                    <a:pt x="1035" y="601"/>
                  </a:lnTo>
                  <a:cubicBezTo>
                    <a:pt x="1035" y="568"/>
                    <a:pt x="1035" y="568"/>
                    <a:pt x="1035" y="534"/>
                  </a:cubicBezTo>
                  <a:lnTo>
                    <a:pt x="1002" y="534"/>
                  </a:lnTo>
                  <a:lnTo>
                    <a:pt x="901" y="601"/>
                  </a:lnTo>
                  <a:cubicBezTo>
                    <a:pt x="901" y="601"/>
                    <a:pt x="868" y="634"/>
                    <a:pt x="868" y="634"/>
                  </a:cubicBezTo>
                  <a:cubicBezTo>
                    <a:pt x="868" y="668"/>
                    <a:pt x="868" y="701"/>
                    <a:pt x="868" y="701"/>
                  </a:cubicBezTo>
                  <a:lnTo>
                    <a:pt x="868" y="734"/>
                  </a:lnTo>
                  <a:cubicBezTo>
                    <a:pt x="868" y="701"/>
                    <a:pt x="835" y="701"/>
                    <a:pt x="801" y="668"/>
                  </a:cubicBezTo>
                  <a:cubicBezTo>
                    <a:pt x="768" y="668"/>
                    <a:pt x="735" y="668"/>
                    <a:pt x="701" y="701"/>
                  </a:cubicBezTo>
                  <a:cubicBezTo>
                    <a:pt x="635" y="734"/>
                    <a:pt x="601" y="768"/>
                    <a:pt x="568" y="835"/>
                  </a:cubicBezTo>
                  <a:cubicBezTo>
                    <a:pt x="535" y="868"/>
                    <a:pt x="501" y="935"/>
                    <a:pt x="468" y="1001"/>
                  </a:cubicBezTo>
                  <a:cubicBezTo>
                    <a:pt x="434" y="1068"/>
                    <a:pt x="434" y="1135"/>
                    <a:pt x="401" y="1235"/>
                  </a:cubicBezTo>
                  <a:cubicBezTo>
                    <a:pt x="401" y="1302"/>
                    <a:pt x="401" y="1402"/>
                    <a:pt x="401" y="1468"/>
                  </a:cubicBezTo>
                  <a:cubicBezTo>
                    <a:pt x="401" y="1568"/>
                    <a:pt x="401" y="1635"/>
                    <a:pt x="401" y="1702"/>
                  </a:cubicBezTo>
                  <a:cubicBezTo>
                    <a:pt x="434" y="1769"/>
                    <a:pt x="434" y="1802"/>
                    <a:pt x="468" y="1869"/>
                  </a:cubicBezTo>
                  <a:cubicBezTo>
                    <a:pt x="501" y="1902"/>
                    <a:pt x="535" y="1902"/>
                    <a:pt x="568" y="1935"/>
                  </a:cubicBezTo>
                  <a:cubicBezTo>
                    <a:pt x="601" y="1935"/>
                    <a:pt x="668" y="1935"/>
                    <a:pt x="701" y="1902"/>
                  </a:cubicBezTo>
                  <a:cubicBezTo>
                    <a:pt x="735" y="1869"/>
                    <a:pt x="768" y="1835"/>
                    <a:pt x="801" y="1835"/>
                  </a:cubicBezTo>
                  <a:cubicBezTo>
                    <a:pt x="835" y="1802"/>
                    <a:pt x="835" y="1769"/>
                    <a:pt x="868" y="1735"/>
                  </a:cubicBezTo>
                  <a:cubicBezTo>
                    <a:pt x="868" y="1735"/>
                    <a:pt x="901" y="1702"/>
                    <a:pt x="901" y="1668"/>
                  </a:cubicBezTo>
                  <a:lnTo>
                    <a:pt x="935" y="1602"/>
                  </a:lnTo>
                  <a:cubicBezTo>
                    <a:pt x="968" y="1602"/>
                    <a:pt x="1002" y="1635"/>
                    <a:pt x="1035" y="1635"/>
                  </a:cubicBezTo>
                  <a:cubicBezTo>
                    <a:pt x="1068" y="1635"/>
                    <a:pt x="1135" y="1635"/>
                    <a:pt x="1168" y="1602"/>
                  </a:cubicBezTo>
                  <a:cubicBezTo>
                    <a:pt x="1202" y="1568"/>
                    <a:pt x="1235" y="1535"/>
                    <a:pt x="1268" y="1502"/>
                  </a:cubicBezTo>
                  <a:cubicBezTo>
                    <a:pt x="1302" y="1468"/>
                    <a:pt x="1335" y="1402"/>
                    <a:pt x="1368" y="1368"/>
                  </a:cubicBezTo>
                  <a:cubicBezTo>
                    <a:pt x="1402" y="1302"/>
                    <a:pt x="1402" y="1235"/>
                    <a:pt x="1435" y="1201"/>
                  </a:cubicBezTo>
                  <a:cubicBezTo>
                    <a:pt x="1435" y="1135"/>
                    <a:pt x="1469" y="1035"/>
                    <a:pt x="1469" y="968"/>
                  </a:cubicBezTo>
                  <a:cubicBezTo>
                    <a:pt x="1469" y="935"/>
                    <a:pt x="1435" y="868"/>
                    <a:pt x="1435" y="801"/>
                  </a:cubicBezTo>
                  <a:lnTo>
                    <a:pt x="1435" y="634"/>
                  </a:lnTo>
                  <a:cubicBezTo>
                    <a:pt x="1435" y="501"/>
                    <a:pt x="1402" y="401"/>
                    <a:pt x="1368" y="301"/>
                  </a:cubicBezTo>
                  <a:cubicBezTo>
                    <a:pt x="1368" y="201"/>
                    <a:pt x="1302" y="134"/>
                    <a:pt x="1235" y="67"/>
                  </a:cubicBezTo>
                  <a:cubicBezTo>
                    <a:pt x="1202" y="34"/>
                    <a:pt x="1102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9"/>
            <p:cNvSpPr/>
            <p:nvPr/>
          </p:nvSpPr>
          <p:spPr>
            <a:xfrm>
              <a:off x="3687800" y="2253725"/>
              <a:ext cx="23375" cy="41725"/>
            </a:xfrm>
            <a:custGeom>
              <a:rect b="b" l="l" r="r" t="t"/>
              <a:pathLst>
                <a:path extrusionOk="0" h="1669" w="935">
                  <a:moveTo>
                    <a:pt x="568" y="367"/>
                  </a:moveTo>
                  <a:cubicBezTo>
                    <a:pt x="601" y="367"/>
                    <a:pt x="634" y="367"/>
                    <a:pt x="634" y="401"/>
                  </a:cubicBezTo>
                  <a:cubicBezTo>
                    <a:pt x="668" y="401"/>
                    <a:pt x="668" y="434"/>
                    <a:pt x="668" y="467"/>
                  </a:cubicBezTo>
                  <a:cubicBezTo>
                    <a:pt x="668" y="501"/>
                    <a:pt x="668" y="501"/>
                    <a:pt x="668" y="534"/>
                  </a:cubicBezTo>
                  <a:lnTo>
                    <a:pt x="268" y="801"/>
                  </a:lnTo>
                  <a:cubicBezTo>
                    <a:pt x="268" y="768"/>
                    <a:pt x="268" y="734"/>
                    <a:pt x="268" y="701"/>
                  </a:cubicBezTo>
                  <a:cubicBezTo>
                    <a:pt x="268" y="634"/>
                    <a:pt x="268" y="601"/>
                    <a:pt x="301" y="567"/>
                  </a:cubicBezTo>
                  <a:cubicBezTo>
                    <a:pt x="301" y="534"/>
                    <a:pt x="334" y="501"/>
                    <a:pt x="368" y="467"/>
                  </a:cubicBezTo>
                  <a:cubicBezTo>
                    <a:pt x="401" y="434"/>
                    <a:pt x="434" y="401"/>
                    <a:pt x="468" y="401"/>
                  </a:cubicBezTo>
                  <a:lnTo>
                    <a:pt x="468" y="367"/>
                  </a:lnTo>
                  <a:close/>
                  <a:moveTo>
                    <a:pt x="634" y="0"/>
                  </a:moveTo>
                  <a:cubicBezTo>
                    <a:pt x="568" y="0"/>
                    <a:pt x="501" y="0"/>
                    <a:pt x="468" y="34"/>
                  </a:cubicBezTo>
                  <a:cubicBezTo>
                    <a:pt x="368" y="100"/>
                    <a:pt x="301" y="134"/>
                    <a:pt x="268" y="234"/>
                  </a:cubicBezTo>
                  <a:cubicBezTo>
                    <a:pt x="201" y="301"/>
                    <a:pt x="167" y="367"/>
                    <a:pt x="101" y="467"/>
                  </a:cubicBezTo>
                  <a:cubicBezTo>
                    <a:pt x="34" y="668"/>
                    <a:pt x="1" y="901"/>
                    <a:pt x="1" y="1101"/>
                  </a:cubicBezTo>
                  <a:cubicBezTo>
                    <a:pt x="1" y="1201"/>
                    <a:pt x="1" y="1301"/>
                    <a:pt x="1" y="1401"/>
                  </a:cubicBezTo>
                  <a:cubicBezTo>
                    <a:pt x="34" y="1468"/>
                    <a:pt x="67" y="1535"/>
                    <a:pt x="101" y="1568"/>
                  </a:cubicBezTo>
                  <a:cubicBezTo>
                    <a:pt x="134" y="1635"/>
                    <a:pt x="201" y="1668"/>
                    <a:pt x="268" y="1668"/>
                  </a:cubicBezTo>
                  <a:cubicBezTo>
                    <a:pt x="334" y="1668"/>
                    <a:pt x="401" y="1635"/>
                    <a:pt x="434" y="1602"/>
                  </a:cubicBezTo>
                  <a:cubicBezTo>
                    <a:pt x="501" y="1568"/>
                    <a:pt x="568" y="1501"/>
                    <a:pt x="634" y="1468"/>
                  </a:cubicBezTo>
                  <a:cubicBezTo>
                    <a:pt x="668" y="1401"/>
                    <a:pt x="735" y="1335"/>
                    <a:pt x="768" y="1268"/>
                  </a:cubicBezTo>
                  <a:cubicBezTo>
                    <a:pt x="801" y="1201"/>
                    <a:pt x="835" y="1168"/>
                    <a:pt x="835" y="1101"/>
                  </a:cubicBezTo>
                  <a:cubicBezTo>
                    <a:pt x="868" y="1068"/>
                    <a:pt x="868" y="1001"/>
                    <a:pt x="868" y="968"/>
                  </a:cubicBezTo>
                  <a:cubicBezTo>
                    <a:pt x="868" y="968"/>
                    <a:pt x="868" y="934"/>
                    <a:pt x="868" y="934"/>
                  </a:cubicBezTo>
                  <a:lnTo>
                    <a:pt x="835" y="934"/>
                  </a:lnTo>
                  <a:lnTo>
                    <a:pt x="701" y="1034"/>
                  </a:lnTo>
                  <a:lnTo>
                    <a:pt x="668" y="1034"/>
                  </a:lnTo>
                  <a:lnTo>
                    <a:pt x="601" y="1101"/>
                  </a:lnTo>
                  <a:cubicBezTo>
                    <a:pt x="601" y="1135"/>
                    <a:pt x="568" y="1168"/>
                    <a:pt x="568" y="1201"/>
                  </a:cubicBezTo>
                  <a:cubicBezTo>
                    <a:pt x="534" y="1201"/>
                    <a:pt x="501" y="1235"/>
                    <a:pt x="468" y="1268"/>
                  </a:cubicBezTo>
                  <a:cubicBezTo>
                    <a:pt x="434" y="1268"/>
                    <a:pt x="401" y="1301"/>
                    <a:pt x="368" y="1301"/>
                  </a:cubicBezTo>
                  <a:lnTo>
                    <a:pt x="301" y="1301"/>
                  </a:lnTo>
                  <a:cubicBezTo>
                    <a:pt x="268" y="1268"/>
                    <a:pt x="268" y="1268"/>
                    <a:pt x="268" y="1235"/>
                  </a:cubicBezTo>
                  <a:cubicBezTo>
                    <a:pt x="234" y="1201"/>
                    <a:pt x="234" y="1168"/>
                    <a:pt x="268" y="1135"/>
                  </a:cubicBezTo>
                  <a:lnTo>
                    <a:pt x="901" y="768"/>
                  </a:lnTo>
                  <a:cubicBezTo>
                    <a:pt x="901" y="734"/>
                    <a:pt x="901" y="734"/>
                    <a:pt x="935" y="701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34"/>
                  </a:lnTo>
                  <a:cubicBezTo>
                    <a:pt x="935" y="434"/>
                    <a:pt x="901" y="334"/>
                    <a:pt x="901" y="267"/>
                  </a:cubicBezTo>
                  <a:cubicBezTo>
                    <a:pt x="868" y="201"/>
                    <a:pt x="835" y="134"/>
                    <a:pt x="801" y="67"/>
                  </a:cubicBezTo>
                  <a:cubicBezTo>
                    <a:pt x="768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9"/>
            <p:cNvSpPr/>
            <p:nvPr/>
          </p:nvSpPr>
          <p:spPr>
            <a:xfrm>
              <a:off x="3717825" y="2227025"/>
              <a:ext cx="35050" cy="55900"/>
            </a:xfrm>
            <a:custGeom>
              <a:rect b="b" l="l" r="r" t="t"/>
              <a:pathLst>
                <a:path extrusionOk="0" h="2236" w="1402">
                  <a:moveTo>
                    <a:pt x="1235" y="1"/>
                  </a:moveTo>
                  <a:cubicBezTo>
                    <a:pt x="1168" y="1"/>
                    <a:pt x="1101" y="34"/>
                    <a:pt x="1035" y="68"/>
                  </a:cubicBezTo>
                  <a:cubicBezTo>
                    <a:pt x="1001" y="68"/>
                    <a:pt x="1001" y="101"/>
                    <a:pt x="968" y="134"/>
                  </a:cubicBezTo>
                  <a:cubicBezTo>
                    <a:pt x="935" y="168"/>
                    <a:pt x="901" y="201"/>
                    <a:pt x="868" y="234"/>
                  </a:cubicBezTo>
                  <a:cubicBezTo>
                    <a:pt x="834" y="268"/>
                    <a:pt x="834" y="301"/>
                    <a:pt x="801" y="335"/>
                  </a:cubicBezTo>
                  <a:cubicBezTo>
                    <a:pt x="768" y="401"/>
                    <a:pt x="734" y="435"/>
                    <a:pt x="734" y="468"/>
                  </a:cubicBezTo>
                  <a:cubicBezTo>
                    <a:pt x="734" y="435"/>
                    <a:pt x="668" y="401"/>
                    <a:pt x="634" y="368"/>
                  </a:cubicBezTo>
                  <a:cubicBezTo>
                    <a:pt x="568" y="368"/>
                    <a:pt x="468" y="368"/>
                    <a:pt x="434" y="435"/>
                  </a:cubicBezTo>
                  <a:cubicBezTo>
                    <a:pt x="367" y="468"/>
                    <a:pt x="334" y="501"/>
                    <a:pt x="301" y="535"/>
                  </a:cubicBezTo>
                  <a:cubicBezTo>
                    <a:pt x="271" y="564"/>
                    <a:pt x="249" y="593"/>
                    <a:pt x="232" y="622"/>
                  </a:cubicBezTo>
                  <a:lnTo>
                    <a:pt x="232" y="622"/>
                  </a:lnTo>
                  <a:cubicBezTo>
                    <a:pt x="229" y="614"/>
                    <a:pt x="223" y="610"/>
                    <a:pt x="217" y="610"/>
                  </a:cubicBezTo>
                  <a:cubicBezTo>
                    <a:pt x="209" y="610"/>
                    <a:pt x="201" y="618"/>
                    <a:pt x="201" y="635"/>
                  </a:cubicBezTo>
                  <a:lnTo>
                    <a:pt x="34" y="701"/>
                  </a:lnTo>
                  <a:cubicBezTo>
                    <a:pt x="34" y="701"/>
                    <a:pt x="34" y="735"/>
                    <a:pt x="1" y="735"/>
                  </a:cubicBezTo>
                  <a:cubicBezTo>
                    <a:pt x="1" y="768"/>
                    <a:pt x="1" y="802"/>
                    <a:pt x="1" y="802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36"/>
                  </a:cubicBezTo>
                  <a:lnTo>
                    <a:pt x="34" y="2236"/>
                  </a:lnTo>
                  <a:lnTo>
                    <a:pt x="201" y="2136"/>
                  </a:lnTo>
                  <a:cubicBezTo>
                    <a:pt x="201" y="2136"/>
                    <a:pt x="234" y="2102"/>
                    <a:pt x="234" y="2102"/>
                  </a:cubicBezTo>
                  <a:cubicBezTo>
                    <a:pt x="234" y="2069"/>
                    <a:pt x="234" y="2036"/>
                    <a:pt x="234" y="2036"/>
                  </a:cubicBezTo>
                  <a:lnTo>
                    <a:pt x="234" y="1269"/>
                  </a:lnTo>
                  <a:cubicBezTo>
                    <a:pt x="234" y="1168"/>
                    <a:pt x="234" y="1035"/>
                    <a:pt x="267" y="968"/>
                  </a:cubicBezTo>
                  <a:cubicBezTo>
                    <a:pt x="301" y="902"/>
                    <a:pt x="367" y="835"/>
                    <a:pt x="401" y="802"/>
                  </a:cubicBezTo>
                  <a:cubicBezTo>
                    <a:pt x="434" y="785"/>
                    <a:pt x="468" y="777"/>
                    <a:pt x="497" y="777"/>
                  </a:cubicBezTo>
                  <a:cubicBezTo>
                    <a:pt x="526" y="777"/>
                    <a:pt x="551" y="785"/>
                    <a:pt x="568" y="802"/>
                  </a:cubicBezTo>
                  <a:cubicBezTo>
                    <a:pt x="601" y="868"/>
                    <a:pt x="601" y="968"/>
                    <a:pt x="601" y="1035"/>
                  </a:cubicBezTo>
                  <a:lnTo>
                    <a:pt x="601" y="1802"/>
                  </a:lnTo>
                  <a:cubicBezTo>
                    <a:pt x="601" y="1836"/>
                    <a:pt x="601" y="1836"/>
                    <a:pt x="601" y="1869"/>
                  </a:cubicBezTo>
                  <a:lnTo>
                    <a:pt x="634" y="1869"/>
                  </a:lnTo>
                  <a:lnTo>
                    <a:pt x="801" y="1769"/>
                  </a:lnTo>
                  <a:cubicBezTo>
                    <a:pt x="801" y="1769"/>
                    <a:pt x="801" y="1769"/>
                    <a:pt x="834" y="1736"/>
                  </a:cubicBezTo>
                  <a:cubicBezTo>
                    <a:pt x="834" y="1702"/>
                    <a:pt x="834" y="1702"/>
                    <a:pt x="834" y="1669"/>
                  </a:cubicBezTo>
                  <a:lnTo>
                    <a:pt x="834" y="902"/>
                  </a:lnTo>
                  <a:cubicBezTo>
                    <a:pt x="801" y="802"/>
                    <a:pt x="834" y="668"/>
                    <a:pt x="868" y="601"/>
                  </a:cubicBezTo>
                  <a:cubicBezTo>
                    <a:pt x="901" y="535"/>
                    <a:pt x="968" y="468"/>
                    <a:pt x="1001" y="435"/>
                  </a:cubicBezTo>
                  <a:cubicBezTo>
                    <a:pt x="1035" y="418"/>
                    <a:pt x="1060" y="410"/>
                    <a:pt x="1080" y="410"/>
                  </a:cubicBezTo>
                  <a:cubicBezTo>
                    <a:pt x="1101" y="410"/>
                    <a:pt x="1118" y="418"/>
                    <a:pt x="1135" y="435"/>
                  </a:cubicBezTo>
                  <a:cubicBezTo>
                    <a:pt x="1201" y="501"/>
                    <a:pt x="1201" y="601"/>
                    <a:pt x="1201" y="668"/>
                  </a:cubicBezTo>
                  <a:lnTo>
                    <a:pt x="1201" y="1469"/>
                  </a:lnTo>
                  <a:cubicBezTo>
                    <a:pt x="1201" y="1469"/>
                    <a:pt x="1201" y="1502"/>
                    <a:pt x="1201" y="1502"/>
                  </a:cubicBezTo>
                  <a:lnTo>
                    <a:pt x="1235" y="1502"/>
                  </a:lnTo>
                  <a:lnTo>
                    <a:pt x="1368" y="1402"/>
                  </a:lnTo>
                  <a:cubicBezTo>
                    <a:pt x="1402" y="1402"/>
                    <a:pt x="1402" y="1402"/>
                    <a:pt x="1402" y="1369"/>
                  </a:cubicBezTo>
                  <a:cubicBezTo>
                    <a:pt x="1402" y="1369"/>
                    <a:pt x="1402" y="1335"/>
                    <a:pt x="1402" y="1302"/>
                  </a:cubicBezTo>
                  <a:lnTo>
                    <a:pt x="1402" y="535"/>
                  </a:lnTo>
                  <a:cubicBezTo>
                    <a:pt x="1402" y="435"/>
                    <a:pt x="1402" y="368"/>
                    <a:pt x="1402" y="268"/>
                  </a:cubicBezTo>
                  <a:cubicBezTo>
                    <a:pt x="1402" y="201"/>
                    <a:pt x="1368" y="134"/>
                    <a:pt x="1335" y="101"/>
                  </a:cubicBezTo>
                  <a:cubicBezTo>
                    <a:pt x="1335" y="34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99"/>
            <p:cNvSpPr/>
            <p:nvPr/>
          </p:nvSpPr>
          <p:spPr>
            <a:xfrm>
              <a:off x="3759525" y="2211675"/>
              <a:ext cx="21700" cy="44575"/>
            </a:xfrm>
            <a:custGeom>
              <a:rect b="b" l="l" r="r" t="t"/>
              <a:pathLst>
                <a:path extrusionOk="0" h="1783" w="868">
                  <a:moveTo>
                    <a:pt x="601" y="848"/>
                  </a:moveTo>
                  <a:cubicBezTo>
                    <a:pt x="601" y="915"/>
                    <a:pt x="601" y="949"/>
                    <a:pt x="601" y="982"/>
                  </a:cubicBezTo>
                  <a:cubicBezTo>
                    <a:pt x="567" y="1049"/>
                    <a:pt x="567" y="1082"/>
                    <a:pt x="534" y="1115"/>
                  </a:cubicBezTo>
                  <a:cubicBezTo>
                    <a:pt x="501" y="1182"/>
                    <a:pt x="501" y="1215"/>
                    <a:pt x="467" y="1249"/>
                  </a:cubicBezTo>
                  <a:cubicBezTo>
                    <a:pt x="434" y="1282"/>
                    <a:pt x="367" y="1315"/>
                    <a:pt x="334" y="1349"/>
                  </a:cubicBezTo>
                  <a:cubicBezTo>
                    <a:pt x="301" y="1382"/>
                    <a:pt x="267" y="1382"/>
                    <a:pt x="234" y="1382"/>
                  </a:cubicBezTo>
                  <a:cubicBezTo>
                    <a:pt x="167" y="1349"/>
                    <a:pt x="167" y="1349"/>
                    <a:pt x="167" y="1315"/>
                  </a:cubicBezTo>
                  <a:cubicBezTo>
                    <a:pt x="201" y="1249"/>
                    <a:pt x="201" y="1215"/>
                    <a:pt x="201" y="1182"/>
                  </a:cubicBezTo>
                  <a:cubicBezTo>
                    <a:pt x="234" y="1115"/>
                    <a:pt x="301" y="1082"/>
                    <a:pt x="334" y="1049"/>
                  </a:cubicBezTo>
                  <a:lnTo>
                    <a:pt x="601" y="848"/>
                  </a:lnTo>
                  <a:close/>
                  <a:moveTo>
                    <a:pt x="637" y="1"/>
                  </a:moveTo>
                  <a:cubicBezTo>
                    <a:pt x="623" y="1"/>
                    <a:pt x="611" y="5"/>
                    <a:pt x="601" y="15"/>
                  </a:cubicBezTo>
                  <a:cubicBezTo>
                    <a:pt x="534" y="15"/>
                    <a:pt x="467" y="15"/>
                    <a:pt x="434" y="81"/>
                  </a:cubicBezTo>
                  <a:cubicBezTo>
                    <a:pt x="367" y="115"/>
                    <a:pt x="301" y="148"/>
                    <a:pt x="267" y="215"/>
                  </a:cubicBezTo>
                  <a:cubicBezTo>
                    <a:pt x="201" y="248"/>
                    <a:pt x="167" y="315"/>
                    <a:pt x="134" y="381"/>
                  </a:cubicBezTo>
                  <a:cubicBezTo>
                    <a:pt x="100" y="415"/>
                    <a:pt x="67" y="482"/>
                    <a:pt x="67" y="548"/>
                  </a:cubicBezTo>
                  <a:cubicBezTo>
                    <a:pt x="34" y="582"/>
                    <a:pt x="34" y="648"/>
                    <a:pt x="34" y="715"/>
                  </a:cubicBezTo>
                  <a:cubicBezTo>
                    <a:pt x="34" y="715"/>
                    <a:pt x="67" y="748"/>
                    <a:pt x="67" y="748"/>
                  </a:cubicBezTo>
                  <a:lnTo>
                    <a:pt x="100" y="748"/>
                  </a:lnTo>
                  <a:lnTo>
                    <a:pt x="301" y="648"/>
                  </a:lnTo>
                  <a:cubicBezTo>
                    <a:pt x="301" y="648"/>
                    <a:pt x="301" y="615"/>
                    <a:pt x="301" y="615"/>
                  </a:cubicBezTo>
                  <a:cubicBezTo>
                    <a:pt x="334" y="615"/>
                    <a:pt x="334" y="582"/>
                    <a:pt x="334" y="582"/>
                  </a:cubicBezTo>
                  <a:cubicBezTo>
                    <a:pt x="367" y="548"/>
                    <a:pt x="367" y="515"/>
                    <a:pt x="401" y="482"/>
                  </a:cubicBezTo>
                  <a:cubicBezTo>
                    <a:pt x="434" y="448"/>
                    <a:pt x="434" y="448"/>
                    <a:pt x="467" y="415"/>
                  </a:cubicBezTo>
                  <a:cubicBezTo>
                    <a:pt x="501" y="381"/>
                    <a:pt x="567" y="381"/>
                    <a:pt x="601" y="381"/>
                  </a:cubicBezTo>
                  <a:cubicBezTo>
                    <a:pt x="668" y="415"/>
                    <a:pt x="668" y="448"/>
                    <a:pt x="668" y="548"/>
                  </a:cubicBezTo>
                  <a:lnTo>
                    <a:pt x="334" y="782"/>
                  </a:lnTo>
                  <a:cubicBezTo>
                    <a:pt x="234" y="882"/>
                    <a:pt x="167" y="982"/>
                    <a:pt x="100" y="1082"/>
                  </a:cubicBezTo>
                  <a:cubicBezTo>
                    <a:pt x="34" y="1215"/>
                    <a:pt x="0" y="1315"/>
                    <a:pt x="0" y="1449"/>
                  </a:cubicBezTo>
                  <a:cubicBezTo>
                    <a:pt x="0" y="1516"/>
                    <a:pt x="0" y="1582"/>
                    <a:pt x="0" y="1616"/>
                  </a:cubicBezTo>
                  <a:cubicBezTo>
                    <a:pt x="34" y="1682"/>
                    <a:pt x="34" y="1716"/>
                    <a:pt x="67" y="1749"/>
                  </a:cubicBezTo>
                  <a:cubicBezTo>
                    <a:pt x="100" y="1749"/>
                    <a:pt x="134" y="1782"/>
                    <a:pt x="167" y="1782"/>
                  </a:cubicBezTo>
                  <a:cubicBezTo>
                    <a:pt x="234" y="1749"/>
                    <a:pt x="301" y="1749"/>
                    <a:pt x="334" y="1716"/>
                  </a:cubicBezTo>
                  <a:cubicBezTo>
                    <a:pt x="401" y="1682"/>
                    <a:pt x="467" y="1616"/>
                    <a:pt x="501" y="1549"/>
                  </a:cubicBezTo>
                  <a:cubicBezTo>
                    <a:pt x="567" y="1482"/>
                    <a:pt x="601" y="1416"/>
                    <a:pt x="634" y="1349"/>
                  </a:cubicBezTo>
                  <a:lnTo>
                    <a:pt x="634" y="1449"/>
                  </a:lnTo>
                  <a:cubicBezTo>
                    <a:pt x="634" y="1449"/>
                    <a:pt x="634" y="1449"/>
                    <a:pt x="634" y="1482"/>
                  </a:cubicBezTo>
                  <a:lnTo>
                    <a:pt x="668" y="1482"/>
                  </a:lnTo>
                  <a:lnTo>
                    <a:pt x="801" y="1382"/>
                  </a:lnTo>
                  <a:cubicBezTo>
                    <a:pt x="834" y="1382"/>
                    <a:pt x="834" y="1382"/>
                    <a:pt x="868" y="1349"/>
                  </a:cubicBezTo>
                  <a:cubicBezTo>
                    <a:pt x="868" y="1315"/>
                    <a:pt x="868" y="1315"/>
                    <a:pt x="868" y="1282"/>
                  </a:cubicBezTo>
                  <a:lnTo>
                    <a:pt x="868" y="415"/>
                  </a:lnTo>
                  <a:cubicBezTo>
                    <a:pt x="868" y="348"/>
                    <a:pt x="834" y="248"/>
                    <a:pt x="834" y="181"/>
                  </a:cubicBezTo>
                  <a:cubicBezTo>
                    <a:pt x="801" y="115"/>
                    <a:pt x="768" y="81"/>
                    <a:pt x="734" y="48"/>
                  </a:cubicBezTo>
                  <a:cubicBezTo>
                    <a:pt x="711" y="24"/>
                    <a:pt x="670" y="1"/>
                    <a:pt x="6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99"/>
            <p:cNvSpPr/>
            <p:nvPr/>
          </p:nvSpPr>
          <p:spPr>
            <a:xfrm>
              <a:off x="3787050" y="2187225"/>
              <a:ext cx="6700" cy="54650"/>
            </a:xfrm>
            <a:custGeom>
              <a:rect b="b" l="l" r="r" t="t"/>
              <a:pathLst>
                <a:path extrusionOk="0" h="2186" w="268">
                  <a:moveTo>
                    <a:pt x="238" y="0"/>
                  </a:moveTo>
                  <a:cubicBezTo>
                    <a:pt x="234" y="0"/>
                    <a:pt x="234" y="8"/>
                    <a:pt x="234" y="25"/>
                  </a:cubicBezTo>
                  <a:lnTo>
                    <a:pt x="34" y="92"/>
                  </a:lnTo>
                  <a:cubicBezTo>
                    <a:pt x="34" y="125"/>
                    <a:pt x="34" y="125"/>
                    <a:pt x="0" y="159"/>
                  </a:cubicBezTo>
                  <a:cubicBezTo>
                    <a:pt x="0" y="159"/>
                    <a:pt x="0" y="192"/>
                    <a:pt x="0" y="225"/>
                  </a:cubicBezTo>
                  <a:lnTo>
                    <a:pt x="0" y="425"/>
                  </a:lnTo>
                  <a:cubicBezTo>
                    <a:pt x="0" y="459"/>
                    <a:pt x="0" y="459"/>
                    <a:pt x="0" y="492"/>
                  </a:cubicBezTo>
                  <a:lnTo>
                    <a:pt x="34" y="492"/>
                  </a:lnTo>
                  <a:lnTo>
                    <a:pt x="234" y="392"/>
                  </a:lnTo>
                  <a:cubicBezTo>
                    <a:pt x="234" y="392"/>
                    <a:pt x="234" y="359"/>
                    <a:pt x="267" y="359"/>
                  </a:cubicBezTo>
                  <a:cubicBezTo>
                    <a:pt x="267" y="325"/>
                    <a:pt x="267" y="292"/>
                    <a:pt x="267" y="292"/>
                  </a:cubicBezTo>
                  <a:lnTo>
                    <a:pt x="267" y="59"/>
                  </a:lnTo>
                  <a:cubicBezTo>
                    <a:pt x="267" y="25"/>
                    <a:pt x="267" y="25"/>
                    <a:pt x="267" y="25"/>
                  </a:cubicBezTo>
                  <a:cubicBezTo>
                    <a:pt x="250" y="8"/>
                    <a:pt x="242" y="0"/>
                    <a:pt x="238" y="0"/>
                  </a:cubicBezTo>
                  <a:close/>
                  <a:moveTo>
                    <a:pt x="234" y="592"/>
                  </a:moveTo>
                  <a:lnTo>
                    <a:pt x="67" y="659"/>
                  </a:lnTo>
                  <a:cubicBezTo>
                    <a:pt x="67" y="659"/>
                    <a:pt x="67" y="692"/>
                    <a:pt x="34" y="692"/>
                  </a:cubicBezTo>
                  <a:cubicBezTo>
                    <a:pt x="34" y="726"/>
                    <a:pt x="34" y="759"/>
                    <a:pt x="34" y="759"/>
                  </a:cubicBezTo>
                  <a:lnTo>
                    <a:pt x="34" y="2127"/>
                  </a:lnTo>
                  <a:cubicBezTo>
                    <a:pt x="34" y="2127"/>
                    <a:pt x="34" y="2160"/>
                    <a:pt x="34" y="2160"/>
                  </a:cubicBezTo>
                  <a:cubicBezTo>
                    <a:pt x="50" y="2177"/>
                    <a:pt x="59" y="2185"/>
                    <a:pt x="63" y="2185"/>
                  </a:cubicBezTo>
                  <a:cubicBezTo>
                    <a:pt x="67" y="2185"/>
                    <a:pt x="67" y="2177"/>
                    <a:pt x="67" y="2160"/>
                  </a:cubicBezTo>
                  <a:lnTo>
                    <a:pt x="234" y="2093"/>
                  </a:lnTo>
                  <a:cubicBezTo>
                    <a:pt x="234" y="2093"/>
                    <a:pt x="267" y="2060"/>
                    <a:pt x="267" y="2060"/>
                  </a:cubicBezTo>
                  <a:cubicBezTo>
                    <a:pt x="267" y="2027"/>
                    <a:pt x="267" y="1993"/>
                    <a:pt x="267" y="1993"/>
                  </a:cubicBezTo>
                  <a:lnTo>
                    <a:pt x="267" y="626"/>
                  </a:lnTo>
                  <a:cubicBezTo>
                    <a:pt x="267" y="592"/>
                    <a:pt x="267" y="592"/>
                    <a:pt x="267" y="59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99"/>
            <p:cNvSpPr/>
            <p:nvPr/>
          </p:nvSpPr>
          <p:spPr>
            <a:xfrm>
              <a:off x="3801225" y="2179700"/>
              <a:ext cx="5850" cy="54650"/>
            </a:xfrm>
            <a:custGeom>
              <a:rect b="b" l="l" r="r" t="t"/>
              <a:pathLst>
                <a:path extrusionOk="0" h="2186" w="234">
                  <a:moveTo>
                    <a:pt x="205" y="1"/>
                  </a:moveTo>
                  <a:cubicBezTo>
                    <a:pt x="200" y="1"/>
                    <a:pt x="200" y="9"/>
                    <a:pt x="200" y="26"/>
                  </a:cubicBezTo>
                  <a:lnTo>
                    <a:pt x="34" y="93"/>
                  </a:lnTo>
                  <a:cubicBezTo>
                    <a:pt x="34" y="126"/>
                    <a:pt x="0" y="126"/>
                    <a:pt x="0" y="159"/>
                  </a:cubicBezTo>
                  <a:cubicBezTo>
                    <a:pt x="0" y="159"/>
                    <a:pt x="0" y="193"/>
                    <a:pt x="0" y="226"/>
                  </a:cubicBezTo>
                  <a:lnTo>
                    <a:pt x="0" y="2127"/>
                  </a:lnTo>
                  <a:cubicBezTo>
                    <a:pt x="0" y="2127"/>
                    <a:pt x="0" y="2161"/>
                    <a:pt x="0" y="2161"/>
                  </a:cubicBezTo>
                  <a:cubicBezTo>
                    <a:pt x="0" y="2177"/>
                    <a:pt x="9" y="2186"/>
                    <a:pt x="17" y="2186"/>
                  </a:cubicBezTo>
                  <a:cubicBezTo>
                    <a:pt x="25" y="2186"/>
                    <a:pt x="34" y="2177"/>
                    <a:pt x="34" y="2161"/>
                  </a:cubicBezTo>
                  <a:lnTo>
                    <a:pt x="200" y="2094"/>
                  </a:lnTo>
                  <a:cubicBezTo>
                    <a:pt x="200" y="2061"/>
                    <a:pt x="200" y="2061"/>
                    <a:pt x="234" y="2027"/>
                  </a:cubicBezTo>
                  <a:cubicBezTo>
                    <a:pt x="234" y="2027"/>
                    <a:pt x="234" y="1994"/>
                    <a:pt x="234" y="1994"/>
                  </a:cubicBezTo>
                  <a:lnTo>
                    <a:pt x="234" y="59"/>
                  </a:lnTo>
                  <a:cubicBezTo>
                    <a:pt x="234" y="59"/>
                    <a:pt x="234" y="26"/>
                    <a:pt x="234" y="26"/>
                  </a:cubicBezTo>
                  <a:cubicBezTo>
                    <a:pt x="217" y="9"/>
                    <a:pt x="209" y="1"/>
                    <a:pt x="2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99"/>
            <p:cNvSpPr/>
            <p:nvPr/>
          </p:nvSpPr>
          <p:spPr>
            <a:xfrm>
              <a:off x="3812900" y="2212850"/>
              <a:ext cx="6700" cy="14200"/>
            </a:xfrm>
            <a:custGeom>
              <a:rect b="b" l="l" r="r" t="t"/>
              <a:pathLst>
                <a:path extrusionOk="0" h="568" w="268">
                  <a:moveTo>
                    <a:pt x="234" y="1"/>
                  </a:moveTo>
                  <a:lnTo>
                    <a:pt x="34" y="134"/>
                  </a:lnTo>
                  <a:cubicBezTo>
                    <a:pt x="34" y="134"/>
                    <a:pt x="0" y="168"/>
                    <a:pt x="0" y="168"/>
                  </a:cubicBezTo>
                  <a:cubicBezTo>
                    <a:pt x="0" y="201"/>
                    <a:pt x="0" y="201"/>
                    <a:pt x="0" y="234"/>
                  </a:cubicBezTo>
                  <a:lnTo>
                    <a:pt x="0" y="501"/>
                  </a:lnTo>
                  <a:cubicBezTo>
                    <a:pt x="0" y="535"/>
                    <a:pt x="0" y="535"/>
                    <a:pt x="0" y="568"/>
                  </a:cubicBezTo>
                  <a:lnTo>
                    <a:pt x="34" y="568"/>
                  </a:lnTo>
                  <a:lnTo>
                    <a:pt x="234" y="468"/>
                  </a:lnTo>
                  <a:cubicBezTo>
                    <a:pt x="234" y="435"/>
                    <a:pt x="234" y="435"/>
                    <a:pt x="267" y="401"/>
                  </a:cubicBezTo>
                  <a:cubicBezTo>
                    <a:pt x="267" y="401"/>
                    <a:pt x="267" y="368"/>
                    <a:pt x="267" y="334"/>
                  </a:cubicBezTo>
                  <a:lnTo>
                    <a:pt x="267" y="68"/>
                  </a:lnTo>
                  <a:cubicBezTo>
                    <a:pt x="267" y="34"/>
                    <a:pt x="267" y="34"/>
                    <a:pt x="2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9"/>
            <p:cNvSpPr/>
            <p:nvPr/>
          </p:nvSpPr>
          <p:spPr>
            <a:xfrm>
              <a:off x="3824575" y="2173675"/>
              <a:ext cx="23375" cy="42550"/>
            </a:xfrm>
            <a:custGeom>
              <a:rect b="b" l="l" r="r" t="t"/>
              <a:pathLst>
                <a:path extrusionOk="0" h="1702" w="935">
                  <a:moveTo>
                    <a:pt x="667" y="0"/>
                  </a:moveTo>
                  <a:cubicBezTo>
                    <a:pt x="601" y="0"/>
                    <a:pt x="534" y="33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00" y="300"/>
                    <a:pt x="167" y="367"/>
                    <a:pt x="134" y="467"/>
                  </a:cubicBezTo>
                  <a:cubicBezTo>
                    <a:pt x="67" y="534"/>
                    <a:pt x="34" y="634"/>
                    <a:pt x="34" y="734"/>
                  </a:cubicBezTo>
                  <a:cubicBezTo>
                    <a:pt x="0" y="834"/>
                    <a:pt x="0" y="901"/>
                    <a:pt x="0" y="1001"/>
                  </a:cubicBezTo>
                  <a:lnTo>
                    <a:pt x="0" y="1234"/>
                  </a:lnTo>
                  <a:cubicBezTo>
                    <a:pt x="0" y="1334"/>
                    <a:pt x="0" y="1401"/>
                    <a:pt x="34" y="1468"/>
                  </a:cubicBezTo>
                  <a:cubicBezTo>
                    <a:pt x="34" y="1535"/>
                    <a:pt x="67" y="1601"/>
                    <a:pt x="134" y="1635"/>
                  </a:cubicBezTo>
                  <a:cubicBezTo>
                    <a:pt x="167" y="1668"/>
                    <a:pt x="200" y="1701"/>
                    <a:pt x="267" y="1701"/>
                  </a:cubicBezTo>
                  <a:cubicBezTo>
                    <a:pt x="334" y="1701"/>
                    <a:pt x="401" y="1668"/>
                    <a:pt x="467" y="1635"/>
                  </a:cubicBezTo>
                  <a:cubicBezTo>
                    <a:pt x="534" y="1601"/>
                    <a:pt x="601" y="1535"/>
                    <a:pt x="667" y="1468"/>
                  </a:cubicBezTo>
                  <a:cubicBezTo>
                    <a:pt x="734" y="1401"/>
                    <a:pt x="767" y="1334"/>
                    <a:pt x="801" y="1234"/>
                  </a:cubicBezTo>
                  <a:cubicBezTo>
                    <a:pt x="834" y="1168"/>
                    <a:pt x="868" y="1101"/>
                    <a:pt x="901" y="1034"/>
                  </a:cubicBezTo>
                  <a:cubicBezTo>
                    <a:pt x="901" y="967"/>
                    <a:pt x="901" y="934"/>
                    <a:pt x="934" y="867"/>
                  </a:cubicBezTo>
                  <a:cubicBezTo>
                    <a:pt x="934" y="834"/>
                    <a:pt x="934" y="834"/>
                    <a:pt x="934" y="801"/>
                  </a:cubicBezTo>
                  <a:lnTo>
                    <a:pt x="901" y="801"/>
                  </a:lnTo>
                  <a:lnTo>
                    <a:pt x="734" y="901"/>
                  </a:lnTo>
                  <a:cubicBezTo>
                    <a:pt x="734" y="901"/>
                    <a:pt x="701" y="934"/>
                    <a:pt x="701" y="934"/>
                  </a:cubicBezTo>
                  <a:lnTo>
                    <a:pt x="667" y="1001"/>
                  </a:lnTo>
                  <a:cubicBezTo>
                    <a:pt x="667" y="1034"/>
                    <a:pt x="667" y="1068"/>
                    <a:pt x="634" y="1101"/>
                  </a:cubicBezTo>
                  <a:cubicBezTo>
                    <a:pt x="634" y="1134"/>
                    <a:pt x="634" y="1134"/>
                    <a:pt x="601" y="1168"/>
                  </a:cubicBezTo>
                  <a:cubicBezTo>
                    <a:pt x="601" y="1201"/>
                    <a:pt x="567" y="1201"/>
                    <a:pt x="567" y="1234"/>
                  </a:cubicBezTo>
                  <a:cubicBezTo>
                    <a:pt x="534" y="1268"/>
                    <a:pt x="501" y="1268"/>
                    <a:pt x="467" y="1301"/>
                  </a:cubicBezTo>
                  <a:lnTo>
                    <a:pt x="334" y="1301"/>
                  </a:lnTo>
                  <a:cubicBezTo>
                    <a:pt x="300" y="1268"/>
                    <a:pt x="267" y="1234"/>
                    <a:pt x="267" y="1234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34" y="1034"/>
                    <a:pt x="234" y="1001"/>
                    <a:pt x="267" y="967"/>
                  </a:cubicBezTo>
                  <a:cubicBezTo>
                    <a:pt x="234" y="934"/>
                    <a:pt x="234" y="901"/>
                    <a:pt x="267" y="867"/>
                  </a:cubicBezTo>
                  <a:cubicBezTo>
                    <a:pt x="267" y="834"/>
                    <a:pt x="267" y="767"/>
                    <a:pt x="267" y="701"/>
                  </a:cubicBezTo>
                  <a:cubicBezTo>
                    <a:pt x="300" y="667"/>
                    <a:pt x="300" y="634"/>
                    <a:pt x="334" y="567"/>
                  </a:cubicBezTo>
                  <a:cubicBezTo>
                    <a:pt x="334" y="534"/>
                    <a:pt x="367" y="500"/>
                    <a:pt x="401" y="467"/>
                  </a:cubicBezTo>
                  <a:cubicBezTo>
                    <a:pt x="434" y="467"/>
                    <a:pt x="434" y="434"/>
                    <a:pt x="467" y="434"/>
                  </a:cubicBezTo>
                  <a:cubicBezTo>
                    <a:pt x="501" y="400"/>
                    <a:pt x="534" y="400"/>
                    <a:pt x="567" y="400"/>
                  </a:cubicBezTo>
                  <a:cubicBezTo>
                    <a:pt x="567" y="384"/>
                    <a:pt x="576" y="375"/>
                    <a:pt x="584" y="375"/>
                  </a:cubicBezTo>
                  <a:cubicBezTo>
                    <a:pt x="592" y="375"/>
                    <a:pt x="601" y="384"/>
                    <a:pt x="601" y="400"/>
                  </a:cubicBezTo>
                  <a:lnTo>
                    <a:pt x="634" y="400"/>
                  </a:lnTo>
                  <a:cubicBezTo>
                    <a:pt x="667" y="434"/>
                    <a:pt x="667" y="434"/>
                    <a:pt x="667" y="467"/>
                  </a:cubicBezTo>
                  <a:lnTo>
                    <a:pt x="701" y="500"/>
                  </a:lnTo>
                  <a:lnTo>
                    <a:pt x="734" y="500"/>
                  </a:lnTo>
                  <a:lnTo>
                    <a:pt x="901" y="400"/>
                  </a:lnTo>
                  <a:cubicBezTo>
                    <a:pt x="901" y="400"/>
                    <a:pt x="901" y="400"/>
                    <a:pt x="934" y="367"/>
                  </a:cubicBezTo>
                  <a:cubicBezTo>
                    <a:pt x="934" y="334"/>
                    <a:pt x="934" y="334"/>
                    <a:pt x="934" y="300"/>
                  </a:cubicBezTo>
                  <a:cubicBezTo>
                    <a:pt x="901" y="267"/>
                    <a:pt x="901" y="200"/>
                    <a:pt x="901" y="167"/>
                  </a:cubicBezTo>
                  <a:cubicBezTo>
                    <a:pt x="868" y="134"/>
                    <a:pt x="834" y="67"/>
                    <a:pt x="801" y="67"/>
                  </a:cubicBezTo>
                  <a:cubicBezTo>
                    <a:pt x="767" y="0"/>
                    <a:pt x="734" y="0"/>
                    <a:pt x="6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9"/>
            <p:cNvSpPr/>
            <p:nvPr/>
          </p:nvSpPr>
          <p:spPr>
            <a:xfrm>
              <a:off x="3852100" y="2157825"/>
              <a:ext cx="24200" cy="42550"/>
            </a:xfrm>
            <a:custGeom>
              <a:rect b="b" l="l" r="r" t="t"/>
              <a:pathLst>
                <a:path extrusionOk="0" h="1702" w="968">
                  <a:moveTo>
                    <a:pt x="634" y="367"/>
                  </a:moveTo>
                  <a:cubicBezTo>
                    <a:pt x="667" y="401"/>
                    <a:pt x="667" y="401"/>
                    <a:pt x="701" y="434"/>
                  </a:cubicBezTo>
                  <a:cubicBezTo>
                    <a:pt x="701" y="501"/>
                    <a:pt x="701" y="534"/>
                    <a:pt x="734" y="567"/>
                  </a:cubicBezTo>
                  <a:lnTo>
                    <a:pt x="734" y="834"/>
                  </a:lnTo>
                  <a:cubicBezTo>
                    <a:pt x="701" y="901"/>
                    <a:pt x="701" y="934"/>
                    <a:pt x="701" y="1001"/>
                  </a:cubicBezTo>
                  <a:cubicBezTo>
                    <a:pt x="667" y="1034"/>
                    <a:pt x="667" y="1101"/>
                    <a:pt x="634" y="1134"/>
                  </a:cubicBezTo>
                  <a:cubicBezTo>
                    <a:pt x="600" y="1168"/>
                    <a:pt x="600" y="1201"/>
                    <a:pt x="567" y="1235"/>
                  </a:cubicBezTo>
                  <a:lnTo>
                    <a:pt x="500" y="1268"/>
                  </a:lnTo>
                  <a:cubicBezTo>
                    <a:pt x="467" y="1301"/>
                    <a:pt x="434" y="1301"/>
                    <a:pt x="400" y="1301"/>
                  </a:cubicBezTo>
                  <a:cubicBezTo>
                    <a:pt x="400" y="1318"/>
                    <a:pt x="392" y="1326"/>
                    <a:pt x="379" y="1326"/>
                  </a:cubicBezTo>
                  <a:cubicBezTo>
                    <a:pt x="367" y="1326"/>
                    <a:pt x="350" y="1318"/>
                    <a:pt x="334" y="1301"/>
                  </a:cubicBezTo>
                  <a:cubicBezTo>
                    <a:pt x="300" y="1301"/>
                    <a:pt x="300" y="1268"/>
                    <a:pt x="267" y="1235"/>
                  </a:cubicBezTo>
                  <a:cubicBezTo>
                    <a:pt x="267" y="1201"/>
                    <a:pt x="267" y="1168"/>
                    <a:pt x="267" y="1101"/>
                  </a:cubicBezTo>
                  <a:cubicBezTo>
                    <a:pt x="267" y="1101"/>
                    <a:pt x="267" y="1068"/>
                    <a:pt x="267" y="1068"/>
                  </a:cubicBezTo>
                  <a:lnTo>
                    <a:pt x="267" y="901"/>
                  </a:lnTo>
                  <a:cubicBezTo>
                    <a:pt x="267" y="901"/>
                    <a:pt x="267" y="868"/>
                    <a:pt x="267" y="868"/>
                  </a:cubicBezTo>
                  <a:cubicBezTo>
                    <a:pt x="267" y="801"/>
                    <a:pt x="267" y="734"/>
                    <a:pt x="267" y="701"/>
                  </a:cubicBezTo>
                  <a:cubicBezTo>
                    <a:pt x="300" y="634"/>
                    <a:pt x="300" y="601"/>
                    <a:pt x="334" y="567"/>
                  </a:cubicBezTo>
                  <a:cubicBezTo>
                    <a:pt x="367" y="534"/>
                    <a:pt x="367" y="501"/>
                    <a:pt x="400" y="467"/>
                  </a:cubicBezTo>
                  <a:cubicBezTo>
                    <a:pt x="434" y="434"/>
                    <a:pt x="467" y="434"/>
                    <a:pt x="500" y="401"/>
                  </a:cubicBezTo>
                  <a:cubicBezTo>
                    <a:pt x="500" y="401"/>
                    <a:pt x="534" y="401"/>
                    <a:pt x="567" y="367"/>
                  </a:cubicBezTo>
                  <a:close/>
                  <a:moveTo>
                    <a:pt x="667" y="0"/>
                  </a:moveTo>
                  <a:cubicBezTo>
                    <a:pt x="600" y="0"/>
                    <a:pt x="534" y="0"/>
                    <a:pt x="500" y="67"/>
                  </a:cubicBezTo>
                  <a:cubicBezTo>
                    <a:pt x="400" y="100"/>
                    <a:pt x="367" y="134"/>
                    <a:pt x="300" y="200"/>
                  </a:cubicBezTo>
                  <a:cubicBezTo>
                    <a:pt x="234" y="267"/>
                    <a:pt x="200" y="334"/>
                    <a:pt x="167" y="434"/>
                  </a:cubicBezTo>
                  <a:cubicBezTo>
                    <a:pt x="67" y="601"/>
                    <a:pt x="33" y="768"/>
                    <a:pt x="0" y="968"/>
                  </a:cubicBezTo>
                  <a:lnTo>
                    <a:pt x="0" y="1034"/>
                  </a:lnTo>
                  <a:lnTo>
                    <a:pt x="0" y="1101"/>
                  </a:lnTo>
                  <a:lnTo>
                    <a:pt x="0" y="1201"/>
                  </a:lnTo>
                  <a:lnTo>
                    <a:pt x="0" y="1268"/>
                  </a:lnTo>
                  <a:cubicBezTo>
                    <a:pt x="0" y="1335"/>
                    <a:pt x="33" y="1401"/>
                    <a:pt x="67" y="1501"/>
                  </a:cubicBezTo>
                  <a:cubicBezTo>
                    <a:pt x="67" y="1535"/>
                    <a:pt x="100" y="1601"/>
                    <a:pt x="167" y="1635"/>
                  </a:cubicBezTo>
                  <a:cubicBezTo>
                    <a:pt x="200" y="1668"/>
                    <a:pt x="234" y="1702"/>
                    <a:pt x="300" y="1702"/>
                  </a:cubicBezTo>
                  <a:cubicBezTo>
                    <a:pt x="367" y="1702"/>
                    <a:pt x="434" y="1668"/>
                    <a:pt x="500" y="1635"/>
                  </a:cubicBezTo>
                  <a:cubicBezTo>
                    <a:pt x="567" y="1601"/>
                    <a:pt x="634" y="1535"/>
                    <a:pt x="667" y="1468"/>
                  </a:cubicBezTo>
                  <a:cubicBezTo>
                    <a:pt x="734" y="1401"/>
                    <a:pt x="767" y="1335"/>
                    <a:pt x="834" y="1235"/>
                  </a:cubicBezTo>
                  <a:cubicBezTo>
                    <a:pt x="867" y="1168"/>
                    <a:pt x="901" y="1068"/>
                    <a:pt x="934" y="1001"/>
                  </a:cubicBezTo>
                  <a:cubicBezTo>
                    <a:pt x="934" y="901"/>
                    <a:pt x="967" y="801"/>
                    <a:pt x="967" y="701"/>
                  </a:cubicBezTo>
                  <a:lnTo>
                    <a:pt x="967" y="434"/>
                  </a:lnTo>
                  <a:cubicBezTo>
                    <a:pt x="967" y="334"/>
                    <a:pt x="934" y="267"/>
                    <a:pt x="934" y="200"/>
                  </a:cubicBezTo>
                  <a:cubicBezTo>
                    <a:pt x="901" y="134"/>
                    <a:pt x="867" y="100"/>
                    <a:pt x="834" y="34"/>
                  </a:cubicBezTo>
                  <a:cubicBezTo>
                    <a:pt x="767" y="0"/>
                    <a:pt x="734" y="0"/>
                    <a:pt x="6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9"/>
            <p:cNvSpPr/>
            <p:nvPr/>
          </p:nvSpPr>
          <p:spPr>
            <a:xfrm>
              <a:off x="3883775" y="2131625"/>
              <a:ext cx="35050" cy="55400"/>
            </a:xfrm>
            <a:custGeom>
              <a:rect b="b" l="l" r="r" t="t"/>
              <a:pathLst>
                <a:path extrusionOk="0" h="2216" w="1402">
                  <a:moveTo>
                    <a:pt x="1150" y="0"/>
                  </a:moveTo>
                  <a:cubicBezTo>
                    <a:pt x="1112" y="0"/>
                    <a:pt x="1082" y="24"/>
                    <a:pt x="1035" y="48"/>
                  </a:cubicBezTo>
                  <a:cubicBezTo>
                    <a:pt x="1001" y="81"/>
                    <a:pt x="968" y="81"/>
                    <a:pt x="968" y="114"/>
                  </a:cubicBezTo>
                  <a:cubicBezTo>
                    <a:pt x="935" y="148"/>
                    <a:pt x="901" y="181"/>
                    <a:pt x="868" y="214"/>
                  </a:cubicBezTo>
                  <a:lnTo>
                    <a:pt x="801" y="348"/>
                  </a:lnTo>
                  <a:cubicBezTo>
                    <a:pt x="768" y="381"/>
                    <a:pt x="734" y="415"/>
                    <a:pt x="734" y="481"/>
                  </a:cubicBezTo>
                  <a:cubicBezTo>
                    <a:pt x="701" y="415"/>
                    <a:pt x="668" y="381"/>
                    <a:pt x="601" y="381"/>
                  </a:cubicBezTo>
                  <a:cubicBezTo>
                    <a:pt x="582" y="371"/>
                    <a:pt x="562" y="367"/>
                    <a:pt x="542" y="367"/>
                  </a:cubicBezTo>
                  <a:cubicBezTo>
                    <a:pt x="495" y="367"/>
                    <a:pt x="448" y="391"/>
                    <a:pt x="401" y="415"/>
                  </a:cubicBezTo>
                  <a:cubicBezTo>
                    <a:pt x="368" y="448"/>
                    <a:pt x="301" y="481"/>
                    <a:pt x="267" y="548"/>
                  </a:cubicBezTo>
                  <a:cubicBezTo>
                    <a:pt x="252" y="564"/>
                    <a:pt x="236" y="587"/>
                    <a:pt x="220" y="615"/>
                  </a:cubicBezTo>
                  <a:lnTo>
                    <a:pt x="201" y="615"/>
                  </a:lnTo>
                  <a:lnTo>
                    <a:pt x="34" y="715"/>
                  </a:lnTo>
                  <a:cubicBezTo>
                    <a:pt x="34" y="715"/>
                    <a:pt x="1" y="748"/>
                    <a:pt x="1" y="748"/>
                  </a:cubicBezTo>
                  <a:cubicBezTo>
                    <a:pt x="1" y="781"/>
                    <a:pt x="1" y="781"/>
                    <a:pt x="1" y="815"/>
                  </a:cubicBezTo>
                  <a:lnTo>
                    <a:pt x="1" y="2182"/>
                  </a:lnTo>
                  <a:cubicBezTo>
                    <a:pt x="1" y="2182"/>
                    <a:pt x="1" y="2216"/>
                    <a:pt x="1" y="2216"/>
                  </a:cubicBezTo>
                  <a:lnTo>
                    <a:pt x="34" y="2216"/>
                  </a:lnTo>
                  <a:lnTo>
                    <a:pt x="201" y="2149"/>
                  </a:lnTo>
                  <a:cubicBezTo>
                    <a:pt x="201" y="2116"/>
                    <a:pt x="201" y="2116"/>
                    <a:pt x="234" y="2082"/>
                  </a:cubicBezTo>
                  <a:cubicBezTo>
                    <a:pt x="234" y="2082"/>
                    <a:pt x="234" y="2049"/>
                    <a:pt x="234" y="2016"/>
                  </a:cubicBezTo>
                  <a:lnTo>
                    <a:pt x="234" y="1248"/>
                  </a:lnTo>
                  <a:cubicBezTo>
                    <a:pt x="234" y="1148"/>
                    <a:pt x="234" y="1048"/>
                    <a:pt x="301" y="948"/>
                  </a:cubicBezTo>
                  <a:cubicBezTo>
                    <a:pt x="301" y="882"/>
                    <a:pt x="368" y="848"/>
                    <a:pt x="401" y="781"/>
                  </a:cubicBezTo>
                  <a:cubicBezTo>
                    <a:pt x="434" y="765"/>
                    <a:pt x="468" y="756"/>
                    <a:pt x="497" y="756"/>
                  </a:cubicBezTo>
                  <a:cubicBezTo>
                    <a:pt x="526" y="756"/>
                    <a:pt x="551" y="765"/>
                    <a:pt x="568" y="781"/>
                  </a:cubicBezTo>
                  <a:cubicBezTo>
                    <a:pt x="601" y="882"/>
                    <a:pt x="601" y="948"/>
                    <a:pt x="601" y="1048"/>
                  </a:cubicBezTo>
                  <a:lnTo>
                    <a:pt x="601" y="1816"/>
                  </a:lnTo>
                  <a:cubicBezTo>
                    <a:pt x="601" y="1816"/>
                    <a:pt x="601" y="1849"/>
                    <a:pt x="601" y="1849"/>
                  </a:cubicBezTo>
                  <a:lnTo>
                    <a:pt x="634" y="1849"/>
                  </a:lnTo>
                  <a:lnTo>
                    <a:pt x="768" y="1782"/>
                  </a:lnTo>
                  <a:cubicBezTo>
                    <a:pt x="801" y="1749"/>
                    <a:pt x="801" y="1749"/>
                    <a:pt x="835" y="1715"/>
                  </a:cubicBezTo>
                  <a:cubicBezTo>
                    <a:pt x="835" y="1715"/>
                    <a:pt x="835" y="1682"/>
                    <a:pt x="835" y="1649"/>
                  </a:cubicBezTo>
                  <a:lnTo>
                    <a:pt x="835" y="882"/>
                  </a:lnTo>
                  <a:cubicBezTo>
                    <a:pt x="801" y="781"/>
                    <a:pt x="835" y="681"/>
                    <a:pt x="868" y="581"/>
                  </a:cubicBezTo>
                  <a:cubicBezTo>
                    <a:pt x="901" y="515"/>
                    <a:pt x="935" y="481"/>
                    <a:pt x="1001" y="415"/>
                  </a:cubicBezTo>
                  <a:cubicBezTo>
                    <a:pt x="1035" y="398"/>
                    <a:pt x="1060" y="389"/>
                    <a:pt x="1081" y="389"/>
                  </a:cubicBezTo>
                  <a:cubicBezTo>
                    <a:pt x="1101" y="389"/>
                    <a:pt x="1118" y="398"/>
                    <a:pt x="1135" y="415"/>
                  </a:cubicBezTo>
                  <a:cubicBezTo>
                    <a:pt x="1201" y="515"/>
                    <a:pt x="1201" y="581"/>
                    <a:pt x="1201" y="681"/>
                  </a:cubicBezTo>
                  <a:lnTo>
                    <a:pt x="1201" y="1449"/>
                  </a:lnTo>
                  <a:cubicBezTo>
                    <a:pt x="1201" y="1449"/>
                    <a:pt x="1201" y="1482"/>
                    <a:pt x="1201" y="1482"/>
                  </a:cubicBezTo>
                  <a:lnTo>
                    <a:pt x="1235" y="1482"/>
                  </a:lnTo>
                  <a:lnTo>
                    <a:pt x="1368" y="1415"/>
                  </a:lnTo>
                  <a:cubicBezTo>
                    <a:pt x="1402" y="1415"/>
                    <a:pt x="1402" y="1382"/>
                    <a:pt x="1402" y="1349"/>
                  </a:cubicBezTo>
                  <a:cubicBezTo>
                    <a:pt x="1402" y="1349"/>
                    <a:pt x="1402" y="1315"/>
                    <a:pt x="1402" y="1315"/>
                  </a:cubicBezTo>
                  <a:lnTo>
                    <a:pt x="1402" y="515"/>
                  </a:lnTo>
                  <a:cubicBezTo>
                    <a:pt x="1402" y="448"/>
                    <a:pt x="1402" y="348"/>
                    <a:pt x="1402" y="281"/>
                  </a:cubicBezTo>
                  <a:cubicBezTo>
                    <a:pt x="1402" y="214"/>
                    <a:pt x="1368" y="148"/>
                    <a:pt x="1335" y="81"/>
                  </a:cubicBezTo>
                  <a:cubicBezTo>
                    <a:pt x="1302" y="48"/>
                    <a:pt x="1268" y="14"/>
                    <a:pt x="1201" y="14"/>
                  </a:cubicBezTo>
                  <a:cubicBezTo>
                    <a:pt x="1182" y="4"/>
                    <a:pt x="1165" y="0"/>
                    <a:pt x="11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9"/>
            <p:cNvSpPr/>
            <p:nvPr/>
          </p:nvSpPr>
          <p:spPr>
            <a:xfrm>
              <a:off x="3420125" y="2656500"/>
              <a:ext cx="17525" cy="29225"/>
            </a:xfrm>
            <a:custGeom>
              <a:rect b="b" l="l" r="r" t="t"/>
              <a:pathLst>
                <a:path extrusionOk="0" h="1169" w="701">
                  <a:moveTo>
                    <a:pt x="500" y="1"/>
                  </a:moveTo>
                  <a:cubicBezTo>
                    <a:pt x="434" y="1"/>
                    <a:pt x="400" y="34"/>
                    <a:pt x="367" y="68"/>
                  </a:cubicBezTo>
                  <a:cubicBezTo>
                    <a:pt x="300" y="68"/>
                    <a:pt x="234" y="134"/>
                    <a:pt x="200" y="168"/>
                  </a:cubicBezTo>
                  <a:cubicBezTo>
                    <a:pt x="167" y="234"/>
                    <a:pt x="133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801"/>
                  </a:cubicBezTo>
                  <a:cubicBezTo>
                    <a:pt x="0" y="868"/>
                    <a:pt x="0" y="935"/>
                    <a:pt x="33" y="1002"/>
                  </a:cubicBezTo>
                  <a:cubicBezTo>
                    <a:pt x="33" y="1035"/>
                    <a:pt x="67" y="1068"/>
                    <a:pt x="100" y="1135"/>
                  </a:cubicBezTo>
                  <a:cubicBezTo>
                    <a:pt x="133" y="1135"/>
                    <a:pt x="167" y="1168"/>
                    <a:pt x="200" y="1168"/>
                  </a:cubicBezTo>
                  <a:cubicBezTo>
                    <a:pt x="267" y="1168"/>
                    <a:pt x="300" y="1168"/>
                    <a:pt x="367" y="1135"/>
                  </a:cubicBezTo>
                  <a:cubicBezTo>
                    <a:pt x="400" y="1102"/>
                    <a:pt x="434" y="1068"/>
                    <a:pt x="500" y="1002"/>
                  </a:cubicBezTo>
                  <a:cubicBezTo>
                    <a:pt x="534" y="968"/>
                    <a:pt x="567" y="902"/>
                    <a:pt x="600" y="835"/>
                  </a:cubicBezTo>
                  <a:cubicBezTo>
                    <a:pt x="634" y="768"/>
                    <a:pt x="667" y="701"/>
                    <a:pt x="667" y="601"/>
                  </a:cubicBezTo>
                  <a:cubicBezTo>
                    <a:pt x="701" y="535"/>
                    <a:pt x="701" y="468"/>
                    <a:pt x="701" y="401"/>
                  </a:cubicBezTo>
                  <a:cubicBezTo>
                    <a:pt x="701" y="334"/>
                    <a:pt x="701" y="268"/>
                    <a:pt x="667" y="201"/>
                  </a:cubicBezTo>
                  <a:cubicBezTo>
                    <a:pt x="667" y="134"/>
                    <a:pt x="634" y="101"/>
                    <a:pt x="600" y="68"/>
                  </a:cubicBezTo>
                  <a:cubicBezTo>
                    <a:pt x="567" y="34"/>
                    <a:pt x="534" y="1"/>
                    <a:pt x="5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99"/>
            <p:cNvSpPr/>
            <p:nvPr/>
          </p:nvSpPr>
          <p:spPr>
            <a:xfrm>
              <a:off x="3460150" y="2633650"/>
              <a:ext cx="17525" cy="28725"/>
            </a:xfrm>
            <a:custGeom>
              <a:rect b="b" l="l" r="r" t="t"/>
              <a:pathLst>
                <a:path extrusionOk="0" h="1149" w="701">
                  <a:moveTo>
                    <a:pt x="450" y="0"/>
                  </a:moveTo>
                  <a:cubicBezTo>
                    <a:pt x="414" y="0"/>
                    <a:pt x="391" y="24"/>
                    <a:pt x="367" y="48"/>
                  </a:cubicBezTo>
                  <a:cubicBezTo>
                    <a:pt x="300" y="81"/>
                    <a:pt x="267" y="114"/>
                    <a:pt x="234" y="148"/>
                  </a:cubicBezTo>
                  <a:cubicBezTo>
                    <a:pt x="167" y="214"/>
                    <a:pt x="134" y="281"/>
                    <a:pt x="100" y="348"/>
                  </a:cubicBezTo>
                  <a:cubicBezTo>
                    <a:pt x="67" y="415"/>
                    <a:pt x="67" y="481"/>
                    <a:pt x="34" y="548"/>
                  </a:cubicBezTo>
                  <a:cubicBezTo>
                    <a:pt x="34" y="615"/>
                    <a:pt x="0" y="715"/>
                    <a:pt x="0" y="781"/>
                  </a:cubicBezTo>
                  <a:cubicBezTo>
                    <a:pt x="0" y="848"/>
                    <a:pt x="0" y="915"/>
                    <a:pt x="34" y="982"/>
                  </a:cubicBezTo>
                  <a:cubicBezTo>
                    <a:pt x="34" y="1015"/>
                    <a:pt x="67" y="1082"/>
                    <a:pt x="100" y="1115"/>
                  </a:cubicBezTo>
                  <a:cubicBezTo>
                    <a:pt x="134" y="1148"/>
                    <a:pt x="167" y="1148"/>
                    <a:pt x="234" y="1148"/>
                  </a:cubicBezTo>
                  <a:cubicBezTo>
                    <a:pt x="267" y="1148"/>
                    <a:pt x="334" y="1148"/>
                    <a:pt x="367" y="1115"/>
                  </a:cubicBezTo>
                  <a:cubicBezTo>
                    <a:pt x="400" y="1082"/>
                    <a:pt x="467" y="1048"/>
                    <a:pt x="501" y="1015"/>
                  </a:cubicBezTo>
                  <a:cubicBezTo>
                    <a:pt x="534" y="948"/>
                    <a:pt x="567" y="882"/>
                    <a:pt x="601" y="815"/>
                  </a:cubicBezTo>
                  <a:cubicBezTo>
                    <a:pt x="634" y="748"/>
                    <a:pt x="667" y="681"/>
                    <a:pt x="701" y="581"/>
                  </a:cubicBezTo>
                  <a:cubicBezTo>
                    <a:pt x="701" y="515"/>
                    <a:pt x="701" y="448"/>
                    <a:pt x="701" y="381"/>
                  </a:cubicBezTo>
                  <a:cubicBezTo>
                    <a:pt x="701" y="314"/>
                    <a:pt x="701" y="248"/>
                    <a:pt x="701" y="181"/>
                  </a:cubicBezTo>
                  <a:cubicBezTo>
                    <a:pt x="667" y="114"/>
                    <a:pt x="634" y="81"/>
                    <a:pt x="601" y="48"/>
                  </a:cubicBezTo>
                  <a:cubicBezTo>
                    <a:pt x="567" y="14"/>
                    <a:pt x="534" y="14"/>
                    <a:pt x="501" y="14"/>
                  </a:cubicBezTo>
                  <a:cubicBezTo>
                    <a:pt x="481" y="5"/>
                    <a:pt x="464" y="0"/>
                    <a:pt x="4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99"/>
            <p:cNvSpPr/>
            <p:nvPr/>
          </p:nvSpPr>
          <p:spPr>
            <a:xfrm>
              <a:off x="3500175" y="2610650"/>
              <a:ext cx="18375" cy="28375"/>
            </a:xfrm>
            <a:custGeom>
              <a:rect b="b" l="l" r="r" t="t"/>
              <a:pathLst>
                <a:path extrusionOk="0" h="1135" w="735">
                  <a:moveTo>
                    <a:pt x="501" y="0"/>
                  </a:moveTo>
                  <a:cubicBezTo>
                    <a:pt x="467" y="0"/>
                    <a:pt x="401" y="0"/>
                    <a:pt x="367" y="34"/>
                  </a:cubicBezTo>
                  <a:cubicBezTo>
                    <a:pt x="301" y="67"/>
                    <a:pt x="267" y="100"/>
                    <a:pt x="234" y="134"/>
                  </a:cubicBezTo>
                  <a:cubicBezTo>
                    <a:pt x="200" y="200"/>
                    <a:pt x="134" y="267"/>
                    <a:pt x="134" y="334"/>
                  </a:cubicBezTo>
                  <a:cubicBezTo>
                    <a:pt x="67" y="401"/>
                    <a:pt x="67" y="467"/>
                    <a:pt x="34" y="534"/>
                  </a:cubicBezTo>
                  <a:cubicBezTo>
                    <a:pt x="34" y="634"/>
                    <a:pt x="0" y="701"/>
                    <a:pt x="0" y="767"/>
                  </a:cubicBezTo>
                  <a:cubicBezTo>
                    <a:pt x="0" y="834"/>
                    <a:pt x="34" y="901"/>
                    <a:pt x="34" y="968"/>
                  </a:cubicBezTo>
                  <a:cubicBezTo>
                    <a:pt x="67" y="1001"/>
                    <a:pt x="67" y="1068"/>
                    <a:pt x="134" y="1101"/>
                  </a:cubicBezTo>
                  <a:cubicBezTo>
                    <a:pt x="134" y="1134"/>
                    <a:pt x="200" y="1134"/>
                    <a:pt x="234" y="1134"/>
                  </a:cubicBezTo>
                  <a:cubicBezTo>
                    <a:pt x="267" y="1134"/>
                    <a:pt x="334" y="1134"/>
                    <a:pt x="367" y="1101"/>
                  </a:cubicBezTo>
                  <a:cubicBezTo>
                    <a:pt x="434" y="1068"/>
                    <a:pt x="467" y="1034"/>
                    <a:pt x="501" y="1001"/>
                  </a:cubicBezTo>
                  <a:cubicBezTo>
                    <a:pt x="534" y="934"/>
                    <a:pt x="601" y="868"/>
                    <a:pt x="634" y="801"/>
                  </a:cubicBezTo>
                  <a:cubicBezTo>
                    <a:pt x="634" y="734"/>
                    <a:pt x="667" y="667"/>
                    <a:pt x="701" y="601"/>
                  </a:cubicBezTo>
                  <a:cubicBezTo>
                    <a:pt x="701" y="501"/>
                    <a:pt x="701" y="434"/>
                    <a:pt x="734" y="367"/>
                  </a:cubicBezTo>
                  <a:cubicBezTo>
                    <a:pt x="734" y="300"/>
                    <a:pt x="701" y="234"/>
                    <a:pt x="701" y="167"/>
                  </a:cubicBezTo>
                  <a:cubicBezTo>
                    <a:pt x="667" y="134"/>
                    <a:pt x="634" y="67"/>
                    <a:pt x="634" y="34"/>
                  </a:cubicBezTo>
                  <a:cubicBezTo>
                    <a:pt x="601" y="0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99"/>
            <p:cNvSpPr/>
            <p:nvPr/>
          </p:nvSpPr>
          <p:spPr>
            <a:xfrm>
              <a:off x="3541025" y="2587300"/>
              <a:ext cx="17550" cy="29200"/>
            </a:xfrm>
            <a:custGeom>
              <a:rect b="b" l="l" r="r" t="t"/>
              <a:pathLst>
                <a:path extrusionOk="0" h="1168" w="702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301" y="67"/>
                    <a:pt x="234" y="100"/>
                    <a:pt x="201" y="167"/>
                  </a:cubicBezTo>
                  <a:cubicBezTo>
                    <a:pt x="168" y="200"/>
                    <a:pt x="134" y="267"/>
                    <a:pt x="101" y="334"/>
                  </a:cubicBezTo>
                  <a:cubicBezTo>
                    <a:pt x="68" y="401"/>
                    <a:pt x="34" y="467"/>
                    <a:pt x="34" y="567"/>
                  </a:cubicBezTo>
                  <a:cubicBezTo>
                    <a:pt x="1" y="634"/>
                    <a:pt x="1" y="701"/>
                    <a:pt x="1" y="767"/>
                  </a:cubicBezTo>
                  <a:cubicBezTo>
                    <a:pt x="1" y="834"/>
                    <a:pt x="1" y="901"/>
                    <a:pt x="34" y="968"/>
                  </a:cubicBezTo>
                  <a:cubicBezTo>
                    <a:pt x="34" y="1034"/>
                    <a:pt x="68" y="1068"/>
                    <a:pt x="101" y="1101"/>
                  </a:cubicBezTo>
                  <a:cubicBezTo>
                    <a:pt x="134" y="1134"/>
                    <a:pt x="168" y="1134"/>
                    <a:pt x="201" y="1168"/>
                  </a:cubicBezTo>
                  <a:cubicBezTo>
                    <a:pt x="268" y="1168"/>
                    <a:pt x="301" y="1134"/>
                    <a:pt x="334" y="1101"/>
                  </a:cubicBezTo>
                  <a:cubicBezTo>
                    <a:pt x="401" y="1068"/>
                    <a:pt x="434" y="1034"/>
                    <a:pt x="468" y="1001"/>
                  </a:cubicBezTo>
                  <a:cubicBezTo>
                    <a:pt x="535" y="934"/>
                    <a:pt x="568" y="868"/>
                    <a:pt x="601" y="801"/>
                  </a:cubicBezTo>
                  <a:cubicBezTo>
                    <a:pt x="635" y="734"/>
                    <a:pt x="635" y="667"/>
                    <a:pt x="668" y="601"/>
                  </a:cubicBezTo>
                  <a:cubicBezTo>
                    <a:pt x="668" y="534"/>
                    <a:pt x="701" y="434"/>
                    <a:pt x="701" y="367"/>
                  </a:cubicBezTo>
                  <a:cubicBezTo>
                    <a:pt x="701" y="300"/>
                    <a:pt x="701" y="234"/>
                    <a:pt x="668" y="167"/>
                  </a:cubicBezTo>
                  <a:cubicBezTo>
                    <a:pt x="668" y="134"/>
                    <a:pt x="635" y="67"/>
                    <a:pt x="601" y="34"/>
                  </a:cubicBezTo>
                  <a:cubicBezTo>
                    <a:pt x="568" y="0"/>
                    <a:pt x="535" y="0"/>
                    <a:pt x="4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99"/>
            <p:cNvSpPr/>
            <p:nvPr/>
          </p:nvSpPr>
          <p:spPr>
            <a:xfrm>
              <a:off x="3581050" y="2563950"/>
              <a:ext cx="17550" cy="29200"/>
            </a:xfrm>
            <a:custGeom>
              <a:rect b="b" l="l" r="r" t="t"/>
              <a:pathLst>
                <a:path extrusionOk="0" h="1168" w="702">
                  <a:moveTo>
                    <a:pt x="501" y="0"/>
                  </a:moveTo>
                  <a:cubicBezTo>
                    <a:pt x="435" y="0"/>
                    <a:pt x="401" y="0"/>
                    <a:pt x="335" y="34"/>
                  </a:cubicBezTo>
                  <a:cubicBezTo>
                    <a:pt x="301" y="67"/>
                    <a:pt x="234" y="100"/>
                    <a:pt x="201" y="167"/>
                  </a:cubicBezTo>
                  <a:cubicBezTo>
                    <a:pt x="168" y="200"/>
                    <a:pt x="134" y="267"/>
                    <a:pt x="101" y="334"/>
                  </a:cubicBezTo>
                  <a:cubicBezTo>
                    <a:pt x="68" y="401"/>
                    <a:pt x="34" y="501"/>
                    <a:pt x="34" y="567"/>
                  </a:cubicBezTo>
                  <a:cubicBezTo>
                    <a:pt x="1" y="634"/>
                    <a:pt x="1" y="701"/>
                    <a:pt x="1" y="801"/>
                  </a:cubicBezTo>
                  <a:cubicBezTo>
                    <a:pt x="1" y="834"/>
                    <a:pt x="1" y="901"/>
                    <a:pt x="34" y="968"/>
                  </a:cubicBezTo>
                  <a:cubicBezTo>
                    <a:pt x="34" y="1034"/>
                    <a:pt x="68" y="1068"/>
                    <a:pt x="101" y="1101"/>
                  </a:cubicBezTo>
                  <a:cubicBezTo>
                    <a:pt x="134" y="1134"/>
                    <a:pt x="168" y="1168"/>
                    <a:pt x="201" y="1168"/>
                  </a:cubicBezTo>
                  <a:cubicBezTo>
                    <a:pt x="268" y="1168"/>
                    <a:pt x="301" y="1134"/>
                    <a:pt x="335" y="1134"/>
                  </a:cubicBezTo>
                  <a:cubicBezTo>
                    <a:pt x="401" y="1101"/>
                    <a:pt x="435" y="1068"/>
                    <a:pt x="501" y="1001"/>
                  </a:cubicBezTo>
                  <a:cubicBezTo>
                    <a:pt x="535" y="934"/>
                    <a:pt x="568" y="901"/>
                    <a:pt x="601" y="834"/>
                  </a:cubicBezTo>
                  <a:cubicBezTo>
                    <a:pt x="635" y="767"/>
                    <a:pt x="668" y="667"/>
                    <a:pt x="668" y="601"/>
                  </a:cubicBezTo>
                  <a:cubicBezTo>
                    <a:pt x="701" y="534"/>
                    <a:pt x="701" y="467"/>
                    <a:pt x="701" y="367"/>
                  </a:cubicBezTo>
                  <a:cubicBezTo>
                    <a:pt x="701" y="300"/>
                    <a:pt x="701" y="234"/>
                    <a:pt x="668" y="200"/>
                  </a:cubicBezTo>
                  <a:cubicBezTo>
                    <a:pt x="668" y="134"/>
                    <a:pt x="635" y="100"/>
                    <a:pt x="601" y="67"/>
                  </a:cubicBezTo>
                  <a:cubicBezTo>
                    <a:pt x="568" y="34"/>
                    <a:pt x="535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99"/>
            <p:cNvSpPr/>
            <p:nvPr/>
          </p:nvSpPr>
          <p:spPr>
            <a:xfrm>
              <a:off x="3621100" y="2540600"/>
              <a:ext cx="17525" cy="29200"/>
            </a:xfrm>
            <a:custGeom>
              <a:rect b="b" l="l" r="r" t="t"/>
              <a:pathLst>
                <a:path extrusionOk="0" h="1168" w="701">
                  <a:moveTo>
                    <a:pt x="500" y="0"/>
                  </a:moveTo>
                  <a:cubicBezTo>
                    <a:pt x="434" y="0"/>
                    <a:pt x="400" y="0"/>
                    <a:pt x="367" y="34"/>
                  </a:cubicBezTo>
                  <a:cubicBezTo>
                    <a:pt x="300" y="67"/>
                    <a:pt x="267" y="100"/>
                    <a:pt x="234" y="167"/>
                  </a:cubicBezTo>
                  <a:cubicBezTo>
                    <a:pt x="167" y="234"/>
                    <a:pt x="134" y="267"/>
                    <a:pt x="100" y="334"/>
                  </a:cubicBezTo>
                  <a:cubicBezTo>
                    <a:pt x="67" y="401"/>
                    <a:pt x="33" y="501"/>
                    <a:pt x="33" y="567"/>
                  </a:cubicBezTo>
                  <a:cubicBezTo>
                    <a:pt x="0" y="634"/>
                    <a:pt x="0" y="701"/>
                    <a:pt x="0" y="801"/>
                  </a:cubicBezTo>
                  <a:cubicBezTo>
                    <a:pt x="0" y="868"/>
                    <a:pt x="0" y="934"/>
                    <a:pt x="33" y="968"/>
                  </a:cubicBezTo>
                  <a:cubicBezTo>
                    <a:pt x="33" y="1034"/>
                    <a:pt x="67" y="1068"/>
                    <a:pt x="100" y="1101"/>
                  </a:cubicBezTo>
                  <a:cubicBezTo>
                    <a:pt x="134" y="1134"/>
                    <a:pt x="167" y="1168"/>
                    <a:pt x="234" y="1168"/>
                  </a:cubicBezTo>
                  <a:cubicBezTo>
                    <a:pt x="267" y="1168"/>
                    <a:pt x="300" y="1168"/>
                    <a:pt x="367" y="1134"/>
                  </a:cubicBezTo>
                  <a:cubicBezTo>
                    <a:pt x="400" y="1101"/>
                    <a:pt x="467" y="1068"/>
                    <a:pt x="500" y="1001"/>
                  </a:cubicBezTo>
                  <a:cubicBezTo>
                    <a:pt x="534" y="934"/>
                    <a:pt x="567" y="901"/>
                    <a:pt x="601" y="834"/>
                  </a:cubicBezTo>
                  <a:cubicBezTo>
                    <a:pt x="634" y="767"/>
                    <a:pt x="667" y="667"/>
                    <a:pt x="667" y="601"/>
                  </a:cubicBezTo>
                  <a:cubicBezTo>
                    <a:pt x="701" y="534"/>
                    <a:pt x="701" y="467"/>
                    <a:pt x="701" y="367"/>
                  </a:cubicBezTo>
                  <a:cubicBezTo>
                    <a:pt x="701" y="300"/>
                    <a:pt x="701" y="234"/>
                    <a:pt x="667" y="200"/>
                  </a:cubicBezTo>
                  <a:cubicBezTo>
                    <a:pt x="667" y="134"/>
                    <a:pt x="634" y="100"/>
                    <a:pt x="601" y="67"/>
                  </a:cubicBezTo>
                  <a:cubicBezTo>
                    <a:pt x="567" y="34"/>
                    <a:pt x="534" y="0"/>
                    <a:pt x="5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99"/>
            <p:cNvSpPr/>
            <p:nvPr/>
          </p:nvSpPr>
          <p:spPr>
            <a:xfrm>
              <a:off x="3661125" y="2517250"/>
              <a:ext cx="17525" cy="29200"/>
            </a:xfrm>
            <a:custGeom>
              <a:rect b="b" l="l" r="r" t="t"/>
              <a:pathLst>
                <a:path extrusionOk="0" h="1168" w="701">
                  <a:moveTo>
                    <a:pt x="501" y="0"/>
                  </a:moveTo>
                  <a:cubicBezTo>
                    <a:pt x="467" y="0"/>
                    <a:pt x="401" y="34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67" y="501"/>
                    <a:pt x="34" y="567"/>
                  </a:cubicBezTo>
                  <a:cubicBezTo>
                    <a:pt x="34" y="634"/>
                    <a:pt x="0" y="701"/>
                    <a:pt x="0" y="801"/>
                  </a:cubicBezTo>
                  <a:cubicBezTo>
                    <a:pt x="0" y="868"/>
                    <a:pt x="34" y="934"/>
                    <a:pt x="34" y="1001"/>
                  </a:cubicBezTo>
                  <a:cubicBezTo>
                    <a:pt x="67" y="1034"/>
                    <a:pt x="67" y="1068"/>
                    <a:pt x="100" y="1134"/>
                  </a:cubicBezTo>
                  <a:cubicBezTo>
                    <a:pt x="134" y="1134"/>
                    <a:pt x="167" y="1168"/>
                    <a:pt x="234" y="1168"/>
                  </a:cubicBezTo>
                  <a:cubicBezTo>
                    <a:pt x="267" y="1168"/>
                    <a:pt x="334" y="1168"/>
                    <a:pt x="367" y="1134"/>
                  </a:cubicBezTo>
                  <a:cubicBezTo>
                    <a:pt x="401" y="1101"/>
                    <a:pt x="467" y="1068"/>
                    <a:pt x="501" y="1001"/>
                  </a:cubicBezTo>
                  <a:cubicBezTo>
                    <a:pt x="534" y="968"/>
                    <a:pt x="567" y="901"/>
                    <a:pt x="601" y="834"/>
                  </a:cubicBezTo>
                  <a:cubicBezTo>
                    <a:pt x="634" y="767"/>
                    <a:pt x="667" y="701"/>
                    <a:pt x="701" y="601"/>
                  </a:cubicBezTo>
                  <a:cubicBezTo>
                    <a:pt x="701" y="534"/>
                    <a:pt x="701" y="467"/>
                    <a:pt x="701" y="401"/>
                  </a:cubicBezTo>
                  <a:cubicBezTo>
                    <a:pt x="701" y="334"/>
                    <a:pt x="701" y="267"/>
                    <a:pt x="701" y="200"/>
                  </a:cubicBezTo>
                  <a:cubicBezTo>
                    <a:pt x="667" y="134"/>
                    <a:pt x="634" y="100"/>
                    <a:pt x="601" y="67"/>
                  </a:cubicBezTo>
                  <a:cubicBezTo>
                    <a:pt x="567" y="34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99"/>
            <p:cNvSpPr/>
            <p:nvPr/>
          </p:nvSpPr>
          <p:spPr>
            <a:xfrm>
              <a:off x="3701150" y="2493900"/>
              <a:ext cx="18375" cy="29200"/>
            </a:xfrm>
            <a:custGeom>
              <a:rect b="b" l="l" r="r" t="t"/>
              <a:pathLst>
                <a:path extrusionOk="0" h="1168" w="735">
                  <a:moveTo>
                    <a:pt x="501" y="0"/>
                  </a:moveTo>
                  <a:cubicBezTo>
                    <a:pt x="467" y="0"/>
                    <a:pt x="401" y="34"/>
                    <a:pt x="367" y="67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34"/>
                    <a:pt x="167" y="300"/>
                    <a:pt x="134" y="367"/>
                  </a:cubicBezTo>
                  <a:cubicBezTo>
                    <a:pt x="100" y="434"/>
                    <a:pt x="67" y="501"/>
                    <a:pt x="34" y="567"/>
                  </a:cubicBezTo>
                  <a:cubicBezTo>
                    <a:pt x="34" y="634"/>
                    <a:pt x="34" y="734"/>
                    <a:pt x="34" y="801"/>
                  </a:cubicBezTo>
                  <a:cubicBezTo>
                    <a:pt x="0" y="868"/>
                    <a:pt x="34" y="934"/>
                    <a:pt x="34" y="1001"/>
                  </a:cubicBezTo>
                  <a:cubicBezTo>
                    <a:pt x="67" y="1034"/>
                    <a:pt x="100" y="1101"/>
                    <a:pt x="134" y="1134"/>
                  </a:cubicBezTo>
                  <a:cubicBezTo>
                    <a:pt x="167" y="1168"/>
                    <a:pt x="201" y="1168"/>
                    <a:pt x="234" y="1168"/>
                  </a:cubicBezTo>
                  <a:cubicBezTo>
                    <a:pt x="267" y="1168"/>
                    <a:pt x="334" y="1168"/>
                    <a:pt x="367" y="1134"/>
                  </a:cubicBezTo>
                  <a:cubicBezTo>
                    <a:pt x="434" y="1101"/>
                    <a:pt x="467" y="1068"/>
                    <a:pt x="501" y="1034"/>
                  </a:cubicBezTo>
                  <a:cubicBezTo>
                    <a:pt x="567" y="968"/>
                    <a:pt x="601" y="901"/>
                    <a:pt x="634" y="834"/>
                  </a:cubicBezTo>
                  <a:cubicBezTo>
                    <a:pt x="668" y="767"/>
                    <a:pt x="668" y="701"/>
                    <a:pt x="701" y="634"/>
                  </a:cubicBezTo>
                  <a:cubicBezTo>
                    <a:pt x="701" y="534"/>
                    <a:pt x="734" y="467"/>
                    <a:pt x="734" y="401"/>
                  </a:cubicBezTo>
                  <a:cubicBezTo>
                    <a:pt x="734" y="334"/>
                    <a:pt x="701" y="267"/>
                    <a:pt x="701" y="200"/>
                  </a:cubicBezTo>
                  <a:cubicBezTo>
                    <a:pt x="668" y="134"/>
                    <a:pt x="668" y="100"/>
                    <a:pt x="634" y="67"/>
                  </a:cubicBezTo>
                  <a:cubicBezTo>
                    <a:pt x="601" y="34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99"/>
            <p:cNvSpPr/>
            <p:nvPr/>
          </p:nvSpPr>
          <p:spPr>
            <a:xfrm>
              <a:off x="3372575" y="2810000"/>
              <a:ext cx="466200" cy="541975"/>
            </a:xfrm>
            <a:custGeom>
              <a:rect b="b" l="l" r="r" t="t"/>
              <a:pathLst>
                <a:path extrusionOk="0" h="21679" w="18648">
                  <a:moveTo>
                    <a:pt x="18159" y="1"/>
                  </a:moveTo>
                  <a:cubicBezTo>
                    <a:pt x="18036" y="1"/>
                    <a:pt x="17896" y="43"/>
                    <a:pt x="17747" y="132"/>
                  </a:cubicBezTo>
                  <a:lnTo>
                    <a:pt x="901" y="9806"/>
                  </a:lnTo>
                  <a:cubicBezTo>
                    <a:pt x="368" y="10173"/>
                    <a:pt x="34" y="10740"/>
                    <a:pt x="1" y="11373"/>
                  </a:cubicBezTo>
                  <a:lnTo>
                    <a:pt x="1" y="21047"/>
                  </a:lnTo>
                  <a:cubicBezTo>
                    <a:pt x="1" y="21445"/>
                    <a:pt x="198" y="21679"/>
                    <a:pt x="489" y="21679"/>
                  </a:cubicBezTo>
                  <a:cubicBezTo>
                    <a:pt x="612" y="21679"/>
                    <a:pt x="752" y="21637"/>
                    <a:pt x="901" y="21547"/>
                  </a:cubicBezTo>
                  <a:lnTo>
                    <a:pt x="17747" y="11840"/>
                  </a:lnTo>
                  <a:cubicBezTo>
                    <a:pt x="18280" y="11507"/>
                    <a:pt x="18614" y="10906"/>
                    <a:pt x="18647" y="10273"/>
                  </a:cubicBezTo>
                  <a:lnTo>
                    <a:pt x="18647" y="632"/>
                  </a:lnTo>
                  <a:cubicBezTo>
                    <a:pt x="18647" y="234"/>
                    <a:pt x="18450" y="1"/>
                    <a:pt x="18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99"/>
            <p:cNvSpPr/>
            <p:nvPr/>
          </p:nvSpPr>
          <p:spPr>
            <a:xfrm>
              <a:off x="3420125" y="3076800"/>
              <a:ext cx="20850" cy="62375"/>
            </a:xfrm>
            <a:custGeom>
              <a:rect b="b" l="l" r="r" t="t"/>
              <a:pathLst>
                <a:path extrusionOk="0" h="2495" w="834">
                  <a:moveTo>
                    <a:pt x="801" y="1"/>
                  </a:moveTo>
                  <a:lnTo>
                    <a:pt x="33" y="435"/>
                  </a:lnTo>
                  <a:cubicBezTo>
                    <a:pt x="33" y="435"/>
                    <a:pt x="0" y="468"/>
                    <a:pt x="0" y="468"/>
                  </a:cubicBezTo>
                  <a:cubicBezTo>
                    <a:pt x="0" y="501"/>
                    <a:pt x="0" y="535"/>
                    <a:pt x="0" y="535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86"/>
                    <a:pt x="8" y="2494"/>
                    <a:pt x="17" y="2494"/>
                  </a:cubicBezTo>
                  <a:cubicBezTo>
                    <a:pt x="25" y="2494"/>
                    <a:pt x="33" y="2486"/>
                    <a:pt x="33" y="2469"/>
                  </a:cubicBezTo>
                  <a:lnTo>
                    <a:pt x="801" y="2036"/>
                  </a:lnTo>
                  <a:cubicBezTo>
                    <a:pt x="801" y="2036"/>
                    <a:pt x="834" y="2002"/>
                    <a:pt x="834" y="2002"/>
                  </a:cubicBezTo>
                  <a:cubicBezTo>
                    <a:pt x="834" y="1969"/>
                    <a:pt x="834" y="1936"/>
                    <a:pt x="834" y="1936"/>
                  </a:cubicBezTo>
                  <a:lnTo>
                    <a:pt x="834" y="1836"/>
                  </a:lnTo>
                  <a:cubicBezTo>
                    <a:pt x="834" y="1802"/>
                    <a:pt x="834" y="1802"/>
                    <a:pt x="834" y="1769"/>
                  </a:cubicBezTo>
                  <a:lnTo>
                    <a:pt x="801" y="1769"/>
                  </a:lnTo>
                  <a:lnTo>
                    <a:pt x="167" y="2169"/>
                  </a:lnTo>
                  <a:lnTo>
                    <a:pt x="167" y="1502"/>
                  </a:lnTo>
                  <a:lnTo>
                    <a:pt x="734" y="1168"/>
                  </a:lnTo>
                  <a:cubicBezTo>
                    <a:pt x="767" y="1168"/>
                    <a:pt x="767" y="1135"/>
                    <a:pt x="767" y="1135"/>
                  </a:cubicBezTo>
                  <a:cubicBezTo>
                    <a:pt x="801" y="1102"/>
                    <a:pt x="801" y="1102"/>
                    <a:pt x="767" y="1068"/>
                  </a:cubicBezTo>
                  <a:lnTo>
                    <a:pt x="767" y="968"/>
                  </a:lnTo>
                  <a:cubicBezTo>
                    <a:pt x="801" y="935"/>
                    <a:pt x="801" y="935"/>
                    <a:pt x="767" y="935"/>
                  </a:cubicBezTo>
                  <a:cubicBezTo>
                    <a:pt x="767" y="918"/>
                    <a:pt x="767" y="910"/>
                    <a:pt x="763" y="910"/>
                  </a:cubicBezTo>
                  <a:cubicBezTo>
                    <a:pt x="759" y="910"/>
                    <a:pt x="751" y="918"/>
                    <a:pt x="734" y="935"/>
                  </a:cubicBezTo>
                  <a:lnTo>
                    <a:pt x="167" y="1269"/>
                  </a:lnTo>
                  <a:lnTo>
                    <a:pt x="167" y="635"/>
                  </a:lnTo>
                  <a:lnTo>
                    <a:pt x="801" y="268"/>
                  </a:lnTo>
                  <a:cubicBezTo>
                    <a:pt x="801" y="268"/>
                    <a:pt x="801" y="268"/>
                    <a:pt x="834" y="234"/>
                  </a:cubicBezTo>
                  <a:cubicBezTo>
                    <a:pt x="834" y="201"/>
                    <a:pt x="834" y="201"/>
                    <a:pt x="834" y="168"/>
                  </a:cubicBezTo>
                  <a:lnTo>
                    <a:pt x="834" y="68"/>
                  </a:lnTo>
                  <a:cubicBezTo>
                    <a:pt x="834" y="34"/>
                    <a:pt x="834" y="34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99"/>
            <p:cNvSpPr/>
            <p:nvPr/>
          </p:nvSpPr>
          <p:spPr>
            <a:xfrm>
              <a:off x="3445975" y="3074300"/>
              <a:ext cx="22525" cy="50075"/>
            </a:xfrm>
            <a:custGeom>
              <a:rect b="b" l="l" r="r" t="t"/>
              <a:pathLst>
                <a:path extrusionOk="0" h="2003" w="901">
                  <a:moveTo>
                    <a:pt x="834" y="1"/>
                  </a:moveTo>
                  <a:lnTo>
                    <a:pt x="767" y="68"/>
                  </a:lnTo>
                  <a:cubicBezTo>
                    <a:pt x="734" y="68"/>
                    <a:pt x="734" y="68"/>
                    <a:pt x="701" y="101"/>
                  </a:cubicBezTo>
                  <a:lnTo>
                    <a:pt x="701" y="134"/>
                  </a:lnTo>
                  <a:lnTo>
                    <a:pt x="467" y="768"/>
                  </a:lnTo>
                  <a:lnTo>
                    <a:pt x="200" y="435"/>
                  </a:lnTo>
                  <a:lnTo>
                    <a:pt x="200" y="401"/>
                  </a:lnTo>
                  <a:lnTo>
                    <a:pt x="134" y="401"/>
                  </a:lnTo>
                  <a:lnTo>
                    <a:pt x="67" y="468"/>
                  </a:lnTo>
                  <a:cubicBezTo>
                    <a:pt x="33" y="468"/>
                    <a:pt x="33" y="501"/>
                    <a:pt x="33" y="501"/>
                  </a:cubicBezTo>
                  <a:cubicBezTo>
                    <a:pt x="33" y="535"/>
                    <a:pt x="33" y="535"/>
                    <a:pt x="33" y="568"/>
                  </a:cubicBezTo>
                  <a:cubicBezTo>
                    <a:pt x="33" y="568"/>
                    <a:pt x="33" y="568"/>
                    <a:pt x="33" y="601"/>
                  </a:cubicBezTo>
                  <a:lnTo>
                    <a:pt x="367" y="1035"/>
                  </a:lnTo>
                  <a:lnTo>
                    <a:pt x="0" y="1902"/>
                  </a:lnTo>
                  <a:cubicBezTo>
                    <a:pt x="0" y="1936"/>
                    <a:pt x="0" y="1936"/>
                    <a:pt x="0" y="1969"/>
                  </a:cubicBezTo>
                  <a:cubicBezTo>
                    <a:pt x="0" y="1969"/>
                    <a:pt x="0" y="1969"/>
                    <a:pt x="0" y="2002"/>
                  </a:cubicBezTo>
                  <a:lnTo>
                    <a:pt x="33" y="2002"/>
                  </a:lnTo>
                  <a:lnTo>
                    <a:pt x="134" y="1936"/>
                  </a:lnTo>
                  <a:cubicBezTo>
                    <a:pt x="134" y="1936"/>
                    <a:pt x="167" y="1902"/>
                    <a:pt x="167" y="1902"/>
                  </a:cubicBezTo>
                  <a:lnTo>
                    <a:pt x="167" y="1869"/>
                  </a:lnTo>
                  <a:lnTo>
                    <a:pt x="434" y="1168"/>
                  </a:lnTo>
                  <a:lnTo>
                    <a:pt x="701" y="1569"/>
                  </a:lnTo>
                  <a:lnTo>
                    <a:pt x="767" y="1569"/>
                  </a:lnTo>
                  <a:lnTo>
                    <a:pt x="867" y="1535"/>
                  </a:lnTo>
                  <a:cubicBezTo>
                    <a:pt x="867" y="1502"/>
                    <a:pt x="867" y="1502"/>
                    <a:pt x="867" y="1469"/>
                  </a:cubicBezTo>
                  <a:cubicBezTo>
                    <a:pt x="901" y="1469"/>
                    <a:pt x="901" y="1435"/>
                    <a:pt x="867" y="1435"/>
                  </a:cubicBezTo>
                  <a:cubicBezTo>
                    <a:pt x="867" y="1402"/>
                    <a:pt x="867" y="1402"/>
                    <a:pt x="867" y="1402"/>
                  </a:cubicBezTo>
                  <a:lnTo>
                    <a:pt x="534" y="935"/>
                  </a:lnTo>
                  <a:lnTo>
                    <a:pt x="867" y="101"/>
                  </a:lnTo>
                  <a:cubicBezTo>
                    <a:pt x="867" y="68"/>
                    <a:pt x="867" y="68"/>
                    <a:pt x="867" y="34"/>
                  </a:cubicBezTo>
                  <a:cubicBezTo>
                    <a:pt x="867" y="34"/>
                    <a:pt x="867" y="1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99"/>
            <p:cNvSpPr/>
            <p:nvPr/>
          </p:nvSpPr>
          <p:spPr>
            <a:xfrm>
              <a:off x="3474325" y="3061800"/>
              <a:ext cx="21700" cy="59850"/>
            </a:xfrm>
            <a:custGeom>
              <a:rect b="b" l="l" r="r" t="t"/>
              <a:pathLst>
                <a:path extrusionOk="0" h="2394" w="868">
                  <a:moveTo>
                    <a:pt x="526" y="284"/>
                  </a:moveTo>
                  <a:cubicBezTo>
                    <a:pt x="559" y="284"/>
                    <a:pt x="584" y="301"/>
                    <a:pt x="601" y="334"/>
                  </a:cubicBezTo>
                  <a:cubicBezTo>
                    <a:pt x="667" y="401"/>
                    <a:pt x="701" y="501"/>
                    <a:pt x="701" y="601"/>
                  </a:cubicBezTo>
                  <a:lnTo>
                    <a:pt x="701" y="768"/>
                  </a:lnTo>
                  <a:cubicBezTo>
                    <a:pt x="701" y="901"/>
                    <a:pt x="667" y="1035"/>
                    <a:pt x="601" y="1135"/>
                  </a:cubicBezTo>
                  <a:cubicBezTo>
                    <a:pt x="567" y="1235"/>
                    <a:pt x="501" y="1335"/>
                    <a:pt x="401" y="1368"/>
                  </a:cubicBezTo>
                  <a:cubicBezTo>
                    <a:pt x="384" y="1402"/>
                    <a:pt x="351" y="1418"/>
                    <a:pt x="317" y="1418"/>
                  </a:cubicBezTo>
                  <a:cubicBezTo>
                    <a:pt x="284" y="1418"/>
                    <a:pt x="250" y="1402"/>
                    <a:pt x="234" y="1368"/>
                  </a:cubicBezTo>
                  <a:cubicBezTo>
                    <a:pt x="167" y="1301"/>
                    <a:pt x="134" y="1201"/>
                    <a:pt x="134" y="1101"/>
                  </a:cubicBezTo>
                  <a:lnTo>
                    <a:pt x="134" y="901"/>
                  </a:lnTo>
                  <a:cubicBezTo>
                    <a:pt x="134" y="768"/>
                    <a:pt x="167" y="634"/>
                    <a:pt x="234" y="534"/>
                  </a:cubicBezTo>
                  <a:cubicBezTo>
                    <a:pt x="267" y="434"/>
                    <a:pt x="334" y="367"/>
                    <a:pt x="401" y="334"/>
                  </a:cubicBezTo>
                  <a:cubicBezTo>
                    <a:pt x="451" y="301"/>
                    <a:pt x="492" y="284"/>
                    <a:pt x="526" y="284"/>
                  </a:cubicBezTo>
                  <a:close/>
                  <a:moveTo>
                    <a:pt x="601" y="1"/>
                  </a:moveTo>
                  <a:cubicBezTo>
                    <a:pt x="534" y="1"/>
                    <a:pt x="501" y="1"/>
                    <a:pt x="434" y="34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67"/>
                    <a:pt x="167" y="334"/>
                    <a:pt x="134" y="401"/>
                  </a:cubicBezTo>
                  <a:lnTo>
                    <a:pt x="134" y="334"/>
                  </a:lnTo>
                  <a:cubicBezTo>
                    <a:pt x="134" y="301"/>
                    <a:pt x="134" y="301"/>
                    <a:pt x="134" y="267"/>
                  </a:cubicBezTo>
                  <a:lnTo>
                    <a:pt x="100" y="267"/>
                  </a:lnTo>
                  <a:lnTo>
                    <a:pt x="34" y="301"/>
                  </a:lnTo>
                  <a:cubicBezTo>
                    <a:pt x="34" y="334"/>
                    <a:pt x="0" y="334"/>
                    <a:pt x="0" y="367"/>
                  </a:cubicBezTo>
                  <a:cubicBezTo>
                    <a:pt x="0" y="367"/>
                    <a:pt x="0" y="401"/>
                    <a:pt x="0" y="434"/>
                  </a:cubicBezTo>
                  <a:lnTo>
                    <a:pt x="0" y="2336"/>
                  </a:lnTo>
                  <a:cubicBezTo>
                    <a:pt x="0" y="2369"/>
                    <a:pt x="0" y="2369"/>
                    <a:pt x="0" y="2369"/>
                  </a:cubicBezTo>
                  <a:cubicBezTo>
                    <a:pt x="0" y="2386"/>
                    <a:pt x="9" y="2394"/>
                    <a:pt x="17" y="2394"/>
                  </a:cubicBezTo>
                  <a:cubicBezTo>
                    <a:pt x="25" y="2394"/>
                    <a:pt x="34" y="2386"/>
                    <a:pt x="34" y="2369"/>
                  </a:cubicBezTo>
                  <a:lnTo>
                    <a:pt x="100" y="2336"/>
                  </a:lnTo>
                  <a:cubicBezTo>
                    <a:pt x="134" y="2336"/>
                    <a:pt x="134" y="2336"/>
                    <a:pt x="134" y="2302"/>
                  </a:cubicBezTo>
                  <a:cubicBezTo>
                    <a:pt x="134" y="2269"/>
                    <a:pt x="134" y="2269"/>
                    <a:pt x="134" y="2235"/>
                  </a:cubicBezTo>
                  <a:lnTo>
                    <a:pt x="134" y="1602"/>
                  </a:lnTo>
                  <a:cubicBezTo>
                    <a:pt x="167" y="1635"/>
                    <a:pt x="200" y="1668"/>
                    <a:pt x="267" y="1668"/>
                  </a:cubicBezTo>
                  <a:cubicBezTo>
                    <a:pt x="300" y="1668"/>
                    <a:pt x="401" y="1668"/>
                    <a:pt x="434" y="1635"/>
                  </a:cubicBezTo>
                  <a:cubicBezTo>
                    <a:pt x="501" y="1568"/>
                    <a:pt x="567" y="1535"/>
                    <a:pt x="601" y="1468"/>
                  </a:cubicBezTo>
                  <a:cubicBezTo>
                    <a:pt x="667" y="1402"/>
                    <a:pt x="701" y="1335"/>
                    <a:pt x="734" y="1268"/>
                  </a:cubicBezTo>
                  <a:cubicBezTo>
                    <a:pt x="767" y="1168"/>
                    <a:pt x="801" y="1101"/>
                    <a:pt x="834" y="1001"/>
                  </a:cubicBezTo>
                  <a:cubicBezTo>
                    <a:pt x="868" y="901"/>
                    <a:pt x="868" y="801"/>
                    <a:pt x="868" y="668"/>
                  </a:cubicBezTo>
                  <a:lnTo>
                    <a:pt x="868" y="601"/>
                  </a:lnTo>
                  <a:lnTo>
                    <a:pt x="868" y="501"/>
                  </a:lnTo>
                  <a:cubicBezTo>
                    <a:pt x="868" y="401"/>
                    <a:pt x="868" y="301"/>
                    <a:pt x="834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67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99"/>
            <p:cNvSpPr/>
            <p:nvPr/>
          </p:nvSpPr>
          <p:spPr>
            <a:xfrm>
              <a:off x="3501850" y="3037625"/>
              <a:ext cx="5025" cy="53400"/>
            </a:xfrm>
            <a:custGeom>
              <a:rect b="b" l="l" r="r" t="t"/>
              <a:pathLst>
                <a:path extrusionOk="0" h="2136" w="201">
                  <a:moveTo>
                    <a:pt x="167" y="0"/>
                  </a:moveTo>
                  <a:lnTo>
                    <a:pt x="67" y="67"/>
                  </a:lnTo>
                  <a:cubicBezTo>
                    <a:pt x="33" y="100"/>
                    <a:pt x="33" y="100"/>
                    <a:pt x="33" y="100"/>
                  </a:cubicBezTo>
                  <a:cubicBezTo>
                    <a:pt x="33" y="134"/>
                    <a:pt x="33" y="167"/>
                    <a:pt x="33" y="200"/>
                  </a:cubicBezTo>
                  <a:lnTo>
                    <a:pt x="33" y="367"/>
                  </a:lnTo>
                  <a:cubicBezTo>
                    <a:pt x="0" y="367"/>
                    <a:pt x="0" y="400"/>
                    <a:pt x="33" y="400"/>
                  </a:cubicBezTo>
                  <a:lnTo>
                    <a:pt x="67" y="400"/>
                  </a:lnTo>
                  <a:lnTo>
                    <a:pt x="167" y="334"/>
                  </a:lnTo>
                  <a:cubicBezTo>
                    <a:pt x="167" y="334"/>
                    <a:pt x="200" y="300"/>
                    <a:pt x="200" y="300"/>
                  </a:cubicBezTo>
                  <a:cubicBezTo>
                    <a:pt x="200" y="267"/>
                    <a:pt x="200" y="267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0"/>
                  </a:cubicBezTo>
                  <a:close/>
                  <a:moveTo>
                    <a:pt x="167" y="601"/>
                  </a:moveTo>
                  <a:lnTo>
                    <a:pt x="100" y="634"/>
                  </a:lnTo>
                  <a:cubicBezTo>
                    <a:pt x="67" y="634"/>
                    <a:pt x="67" y="634"/>
                    <a:pt x="67" y="667"/>
                  </a:cubicBezTo>
                  <a:cubicBezTo>
                    <a:pt x="67" y="701"/>
                    <a:pt x="67" y="701"/>
                    <a:pt x="67" y="734"/>
                  </a:cubicBezTo>
                  <a:lnTo>
                    <a:pt x="67" y="2102"/>
                  </a:lnTo>
                  <a:cubicBezTo>
                    <a:pt x="67" y="2102"/>
                    <a:pt x="67" y="2135"/>
                    <a:pt x="67" y="2135"/>
                  </a:cubicBezTo>
                  <a:lnTo>
                    <a:pt x="100" y="2135"/>
                  </a:lnTo>
                  <a:lnTo>
                    <a:pt x="167" y="2102"/>
                  </a:lnTo>
                  <a:cubicBezTo>
                    <a:pt x="200" y="2102"/>
                    <a:pt x="200" y="2068"/>
                    <a:pt x="200" y="2068"/>
                  </a:cubicBezTo>
                  <a:cubicBezTo>
                    <a:pt x="200" y="2035"/>
                    <a:pt x="200" y="2002"/>
                    <a:pt x="200" y="2002"/>
                  </a:cubicBezTo>
                  <a:lnTo>
                    <a:pt x="200" y="634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99"/>
            <p:cNvSpPr/>
            <p:nvPr/>
          </p:nvSpPr>
          <p:spPr>
            <a:xfrm>
              <a:off x="3514350" y="3039500"/>
              <a:ext cx="13375" cy="44850"/>
            </a:xfrm>
            <a:custGeom>
              <a:rect b="b" l="l" r="r" t="t"/>
              <a:pathLst>
                <a:path extrusionOk="0" h="1794" w="535">
                  <a:moveTo>
                    <a:pt x="501" y="0"/>
                  </a:moveTo>
                  <a:cubicBezTo>
                    <a:pt x="492" y="0"/>
                    <a:pt x="484" y="9"/>
                    <a:pt x="467" y="25"/>
                  </a:cubicBezTo>
                  <a:lnTo>
                    <a:pt x="401" y="59"/>
                  </a:lnTo>
                  <a:cubicBezTo>
                    <a:pt x="334" y="92"/>
                    <a:pt x="267" y="159"/>
                    <a:pt x="234" y="192"/>
                  </a:cubicBezTo>
                  <a:cubicBezTo>
                    <a:pt x="201" y="259"/>
                    <a:pt x="167" y="292"/>
                    <a:pt x="167" y="359"/>
                  </a:cubicBezTo>
                  <a:lnTo>
                    <a:pt x="167" y="292"/>
                  </a:lnTo>
                  <a:cubicBezTo>
                    <a:pt x="167" y="259"/>
                    <a:pt x="167" y="259"/>
                    <a:pt x="167" y="225"/>
                  </a:cubicBezTo>
                  <a:lnTo>
                    <a:pt x="100" y="225"/>
                  </a:lnTo>
                  <a:lnTo>
                    <a:pt x="34" y="292"/>
                  </a:lnTo>
                  <a:cubicBezTo>
                    <a:pt x="34" y="292"/>
                    <a:pt x="0" y="292"/>
                    <a:pt x="0" y="325"/>
                  </a:cubicBezTo>
                  <a:cubicBezTo>
                    <a:pt x="0" y="359"/>
                    <a:pt x="0" y="359"/>
                    <a:pt x="0" y="392"/>
                  </a:cubicBezTo>
                  <a:lnTo>
                    <a:pt x="0" y="1760"/>
                  </a:lnTo>
                  <a:cubicBezTo>
                    <a:pt x="0" y="1760"/>
                    <a:pt x="0" y="1793"/>
                    <a:pt x="0" y="1793"/>
                  </a:cubicBezTo>
                  <a:lnTo>
                    <a:pt x="34" y="1793"/>
                  </a:lnTo>
                  <a:lnTo>
                    <a:pt x="100" y="1760"/>
                  </a:lnTo>
                  <a:cubicBezTo>
                    <a:pt x="167" y="1726"/>
                    <a:pt x="167" y="1726"/>
                    <a:pt x="167" y="1693"/>
                  </a:cubicBezTo>
                  <a:cubicBezTo>
                    <a:pt x="167" y="1693"/>
                    <a:pt x="167" y="1660"/>
                    <a:pt x="167" y="1660"/>
                  </a:cubicBezTo>
                  <a:lnTo>
                    <a:pt x="167" y="792"/>
                  </a:lnTo>
                  <a:cubicBezTo>
                    <a:pt x="134" y="592"/>
                    <a:pt x="201" y="426"/>
                    <a:pt x="367" y="325"/>
                  </a:cubicBezTo>
                  <a:lnTo>
                    <a:pt x="467" y="259"/>
                  </a:lnTo>
                  <a:cubicBezTo>
                    <a:pt x="534" y="259"/>
                    <a:pt x="534" y="259"/>
                    <a:pt x="534" y="225"/>
                  </a:cubicBezTo>
                  <a:cubicBezTo>
                    <a:pt x="534" y="192"/>
                    <a:pt x="534" y="192"/>
                    <a:pt x="534" y="159"/>
                  </a:cubicBezTo>
                  <a:lnTo>
                    <a:pt x="534" y="59"/>
                  </a:lnTo>
                  <a:cubicBezTo>
                    <a:pt x="534" y="59"/>
                    <a:pt x="534" y="25"/>
                    <a:pt x="534" y="25"/>
                  </a:cubicBezTo>
                  <a:cubicBezTo>
                    <a:pt x="517" y="9"/>
                    <a:pt x="509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99"/>
            <p:cNvSpPr/>
            <p:nvPr/>
          </p:nvSpPr>
          <p:spPr>
            <a:xfrm>
              <a:off x="3530200" y="3029275"/>
              <a:ext cx="20875" cy="43400"/>
            </a:xfrm>
            <a:custGeom>
              <a:rect b="b" l="l" r="r" t="t"/>
              <a:pathLst>
                <a:path extrusionOk="0" h="1736" w="835">
                  <a:moveTo>
                    <a:pt x="634" y="768"/>
                  </a:moveTo>
                  <a:lnTo>
                    <a:pt x="634" y="835"/>
                  </a:lnTo>
                  <a:cubicBezTo>
                    <a:pt x="634" y="901"/>
                    <a:pt x="634" y="968"/>
                    <a:pt x="634" y="1035"/>
                  </a:cubicBezTo>
                  <a:cubicBezTo>
                    <a:pt x="601" y="1068"/>
                    <a:pt x="601" y="1135"/>
                    <a:pt x="567" y="1201"/>
                  </a:cubicBezTo>
                  <a:cubicBezTo>
                    <a:pt x="534" y="1235"/>
                    <a:pt x="501" y="1302"/>
                    <a:pt x="467" y="1335"/>
                  </a:cubicBezTo>
                  <a:cubicBezTo>
                    <a:pt x="434" y="1368"/>
                    <a:pt x="367" y="1402"/>
                    <a:pt x="334" y="1435"/>
                  </a:cubicBezTo>
                  <a:cubicBezTo>
                    <a:pt x="300" y="1435"/>
                    <a:pt x="267" y="1468"/>
                    <a:pt x="234" y="1468"/>
                  </a:cubicBezTo>
                  <a:lnTo>
                    <a:pt x="200" y="1468"/>
                  </a:lnTo>
                  <a:cubicBezTo>
                    <a:pt x="167" y="1435"/>
                    <a:pt x="167" y="1435"/>
                    <a:pt x="167" y="1402"/>
                  </a:cubicBezTo>
                  <a:cubicBezTo>
                    <a:pt x="167" y="1402"/>
                    <a:pt x="167" y="1368"/>
                    <a:pt x="167" y="1368"/>
                  </a:cubicBezTo>
                  <a:cubicBezTo>
                    <a:pt x="167" y="1268"/>
                    <a:pt x="200" y="1201"/>
                    <a:pt x="234" y="1135"/>
                  </a:cubicBezTo>
                  <a:cubicBezTo>
                    <a:pt x="267" y="1068"/>
                    <a:pt x="334" y="1001"/>
                    <a:pt x="434" y="935"/>
                  </a:cubicBezTo>
                  <a:lnTo>
                    <a:pt x="634" y="768"/>
                  </a:lnTo>
                  <a:close/>
                  <a:moveTo>
                    <a:pt x="601" y="1"/>
                  </a:moveTo>
                  <a:cubicBezTo>
                    <a:pt x="534" y="1"/>
                    <a:pt x="467" y="1"/>
                    <a:pt x="434" y="34"/>
                  </a:cubicBezTo>
                  <a:cubicBezTo>
                    <a:pt x="367" y="67"/>
                    <a:pt x="334" y="101"/>
                    <a:pt x="300" y="167"/>
                  </a:cubicBezTo>
                  <a:cubicBezTo>
                    <a:pt x="234" y="201"/>
                    <a:pt x="200" y="267"/>
                    <a:pt x="167" y="301"/>
                  </a:cubicBezTo>
                  <a:cubicBezTo>
                    <a:pt x="134" y="368"/>
                    <a:pt x="100" y="401"/>
                    <a:pt x="100" y="468"/>
                  </a:cubicBezTo>
                  <a:cubicBezTo>
                    <a:pt x="67" y="534"/>
                    <a:pt x="67" y="568"/>
                    <a:pt x="67" y="634"/>
                  </a:cubicBezTo>
                  <a:cubicBezTo>
                    <a:pt x="67" y="634"/>
                    <a:pt x="67" y="668"/>
                    <a:pt x="67" y="668"/>
                  </a:cubicBezTo>
                  <a:lnTo>
                    <a:pt x="100" y="668"/>
                  </a:lnTo>
                  <a:lnTo>
                    <a:pt x="167" y="634"/>
                  </a:lnTo>
                  <a:lnTo>
                    <a:pt x="200" y="601"/>
                  </a:lnTo>
                  <a:cubicBezTo>
                    <a:pt x="200" y="601"/>
                    <a:pt x="200" y="568"/>
                    <a:pt x="200" y="568"/>
                  </a:cubicBezTo>
                  <a:cubicBezTo>
                    <a:pt x="234" y="501"/>
                    <a:pt x="267" y="468"/>
                    <a:pt x="300" y="401"/>
                  </a:cubicBezTo>
                  <a:cubicBezTo>
                    <a:pt x="334" y="368"/>
                    <a:pt x="367" y="334"/>
                    <a:pt x="400" y="301"/>
                  </a:cubicBezTo>
                  <a:cubicBezTo>
                    <a:pt x="434" y="284"/>
                    <a:pt x="467" y="276"/>
                    <a:pt x="496" y="276"/>
                  </a:cubicBezTo>
                  <a:cubicBezTo>
                    <a:pt x="526" y="276"/>
                    <a:pt x="551" y="284"/>
                    <a:pt x="567" y="301"/>
                  </a:cubicBezTo>
                  <a:cubicBezTo>
                    <a:pt x="601" y="334"/>
                    <a:pt x="634" y="368"/>
                    <a:pt x="634" y="468"/>
                  </a:cubicBezTo>
                  <a:lnTo>
                    <a:pt x="634" y="534"/>
                  </a:lnTo>
                  <a:lnTo>
                    <a:pt x="367" y="734"/>
                  </a:lnTo>
                  <a:cubicBezTo>
                    <a:pt x="334" y="801"/>
                    <a:pt x="267" y="835"/>
                    <a:pt x="234" y="901"/>
                  </a:cubicBezTo>
                  <a:cubicBezTo>
                    <a:pt x="167" y="935"/>
                    <a:pt x="134" y="1001"/>
                    <a:pt x="100" y="1068"/>
                  </a:cubicBezTo>
                  <a:cubicBezTo>
                    <a:pt x="67" y="1135"/>
                    <a:pt x="34" y="1201"/>
                    <a:pt x="34" y="1268"/>
                  </a:cubicBezTo>
                  <a:cubicBezTo>
                    <a:pt x="0" y="1335"/>
                    <a:pt x="0" y="1402"/>
                    <a:pt x="0" y="1468"/>
                  </a:cubicBezTo>
                  <a:cubicBezTo>
                    <a:pt x="0" y="1535"/>
                    <a:pt x="34" y="1568"/>
                    <a:pt x="34" y="1602"/>
                  </a:cubicBezTo>
                  <a:cubicBezTo>
                    <a:pt x="67" y="1635"/>
                    <a:pt x="67" y="1668"/>
                    <a:pt x="100" y="1702"/>
                  </a:cubicBezTo>
                  <a:cubicBezTo>
                    <a:pt x="134" y="1735"/>
                    <a:pt x="167" y="1735"/>
                    <a:pt x="200" y="1735"/>
                  </a:cubicBezTo>
                  <a:cubicBezTo>
                    <a:pt x="267" y="1735"/>
                    <a:pt x="300" y="1702"/>
                    <a:pt x="367" y="1668"/>
                  </a:cubicBezTo>
                  <a:cubicBezTo>
                    <a:pt x="367" y="1668"/>
                    <a:pt x="400" y="1635"/>
                    <a:pt x="434" y="1602"/>
                  </a:cubicBezTo>
                  <a:lnTo>
                    <a:pt x="534" y="1502"/>
                  </a:lnTo>
                  <a:cubicBezTo>
                    <a:pt x="567" y="1468"/>
                    <a:pt x="601" y="1435"/>
                    <a:pt x="634" y="1402"/>
                  </a:cubicBezTo>
                  <a:cubicBezTo>
                    <a:pt x="634" y="1335"/>
                    <a:pt x="667" y="1302"/>
                    <a:pt x="667" y="1268"/>
                  </a:cubicBezTo>
                  <a:lnTo>
                    <a:pt x="667" y="1368"/>
                  </a:lnTo>
                  <a:cubicBezTo>
                    <a:pt x="667" y="1402"/>
                    <a:pt x="667" y="1402"/>
                    <a:pt x="667" y="1435"/>
                  </a:cubicBezTo>
                  <a:lnTo>
                    <a:pt x="701" y="1435"/>
                  </a:lnTo>
                  <a:lnTo>
                    <a:pt x="767" y="1402"/>
                  </a:lnTo>
                  <a:cubicBezTo>
                    <a:pt x="801" y="1368"/>
                    <a:pt x="801" y="1368"/>
                    <a:pt x="834" y="1335"/>
                  </a:cubicBezTo>
                  <a:cubicBezTo>
                    <a:pt x="834" y="1335"/>
                    <a:pt x="834" y="1302"/>
                    <a:pt x="834" y="1268"/>
                  </a:cubicBezTo>
                  <a:lnTo>
                    <a:pt x="834" y="401"/>
                  </a:lnTo>
                  <a:cubicBezTo>
                    <a:pt x="834" y="301"/>
                    <a:pt x="801" y="234"/>
                    <a:pt x="801" y="167"/>
                  </a:cubicBezTo>
                  <a:cubicBezTo>
                    <a:pt x="767" y="101"/>
                    <a:pt x="734" y="67"/>
                    <a:pt x="701" y="34"/>
                  </a:cubicBezTo>
                  <a:cubicBezTo>
                    <a:pt x="667" y="1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99"/>
            <p:cNvSpPr/>
            <p:nvPr/>
          </p:nvSpPr>
          <p:spPr>
            <a:xfrm>
              <a:off x="3555200" y="3005100"/>
              <a:ext cx="15875" cy="50475"/>
            </a:xfrm>
            <a:custGeom>
              <a:rect b="b" l="l" r="r" t="t"/>
              <a:pathLst>
                <a:path extrusionOk="0" h="2019" w="635">
                  <a:moveTo>
                    <a:pt x="268" y="0"/>
                  </a:moveTo>
                  <a:lnTo>
                    <a:pt x="201" y="34"/>
                  </a:lnTo>
                  <a:cubicBezTo>
                    <a:pt x="201" y="67"/>
                    <a:pt x="168" y="67"/>
                    <a:pt x="168" y="100"/>
                  </a:cubicBezTo>
                  <a:cubicBezTo>
                    <a:pt x="168" y="100"/>
                    <a:pt x="168" y="134"/>
                    <a:pt x="168" y="167"/>
                  </a:cubicBezTo>
                  <a:lnTo>
                    <a:pt x="168" y="634"/>
                  </a:lnTo>
                  <a:lnTo>
                    <a:pt x="34" y="701"/>
                  </a:lnTo>
                  <a:cubicBezTo>
                    <a:pt x="1" y="701"/>
                    <a:pt x="1" y="734"/>
                    <a:pt x="1" y="734"/>
                  </a:cubicBezTo>
                  <a:cubicBezTo>
                    <a:pt x="1" y="767"/>
                    <a:pt x="1" y="801"/>
                    <a:pt x="1" y="801"/>
                  </a:cubicBezTo>
                  <a:lnTo>
                    <a:pt x="1" y="901"/>
                  </a:lnTo>
                  <a:cubicBezTo>
                    <a:pt x="1" y="901"/>
                    <a:pt x="1" y="934"/>
                    <a:pt x="1" y="934"/>
                  </a:cubicBezTo>
                  <a:cubicBezTo>
                    <a:pt x="1" y="951"/>
                    <a:pt x="9" y="959"/>
                    <a:pt x="18" y="959"/>
                  </a:cubicBezTo>
                  <a:cubicBezTo>
                    <a:pt x="26" y="959"/>
                    <a:pt x="34" y="951"/>
                    <a:pt x="34" y="934"/>
                  </a:cubicBezTo>
                  <a:lnTo>
                    <a:pt x="168" y="868"/>
                  </a:lnTo>
                  <a:lnTo>
                    <a:pt x="168" y="1635"/>
                  </a:lnTo>
                  <a:cubicBezTo>
                    <a:pt x="168" y="1735"/>
                    <a:pt x="168" y="1868"/>
                    <a:pt x="234" y="1968"/>
                  </a:cubicBezTo>
                  <a:cubicBezTo>
                    <a:pt x="268" y="2002"/>
                    <a:pt x="301" y="2018"/>
                    <a:pt x="339" y="2018"/>
                  </a:cubicBezTo>
                  <a:cubicBezTo>
                    <a:pt x="376" y="2018"/>
                    <a:pt x="418" y="2002"/>
                    <a:pt x="468" y="1968"/>
                  </a:cubicBezTo>
                  <a:lnTo>
                    <a:pt x="601" y="1902"/>
                  </a:lnTo>
                  <a:cubicBezTo>
                    <a:pt x="601" y="1868"/>
                    <a:pt x="635" y="1868"/>
                    <a:pt x="635" y="1835"/>
                  </a:cubicBezTo>
                  <a:cubicBezTo>
                    <a:pt x="635" y="1835"/>
                    <a:pt x="635" y="1802"/>
                    <a:pt x="635" y="1802"/>
                  </a:cubicBezTo>
                  <a:lnTo>
                    <a:pt x="635" y="1701"/>
                  </a:lnTo>
                  <a:cubicBezTo>
                    <a:pt x="635" y="1668"/>
                    <a:pt x="635" y="1668"/>
                    <a:pt x="635" y="1635"/>
                  </a:cubicBezTo>
                  <a:lnTo>
                    <a:pt x="601" y="1635"/>
                  </a:lnTo>
                  <a:lnTo>
                    <a:pt x="501" y="1701"/>
                  </a:lnTo>
                  <a:cubicBezTo>
                    <a:pt x="468" y="1735"/>
                    <a:pt x="435" y="1735"/>
                    <a:pt x="435" y="1735"/>
                  </a:cubicBezTo>
                  <a:cubicBezTo>
                    <a:pt x="401" y="1735"/>
                    <a:pt x="368" y="1735"/>
                    <a:pt x="368" y="1701"/>
                  </a:cubicBezTo>
                  <a:cubicBezTo>
                    <a:pt x="368" y="1668"/>
                    <a:pt x="334" y="1668"/>
                    <a:pt x="334" y="1635"/>
                  </a:cubicBezTo>
                  <a:cubicBezTo>
                    <a:pt x="334" y="1601"/>
                    <a:pt x="334" y="1568"/>
                    <a:pt x="334" y="1535"/>
                  </a:cubicBezTo>
                  <a:lnTo>
                    <a:pt x="301" y="767"/>
                  </a:lnTo>
                  <a:lnTo>
                    <a:pt x="568" y="634"/>
                  </a:lnTo>
                  <a:cubicBezTo>
                    <a:pt x="568" y="634"/>
                    <a:pt x="568" y="601"/>
                    <a:pt x="601" y="601"/>
                  </a:cubicBezTo>
                  <a:cubicBezTo>
                    <a:pt x="601" y="567"/>
                    <a:pt x="601" y="534"/>
                    <a:pt x="601" y="534"/>
                  </a:cubicBezTo>
                  <a:lnTo>
                    <a:pt x="601" y="434"/>
                  </a:lnTo>
                  <a:cubicBezTo>
                    <a:pt x="601" y="434"/>
                    <a:pt x="601" y="401"/>
                    <a:pt x="601" y="401"/>
                  </a:cubicBezTo>
                  <a:cubicBezTo>
                    <a:pt x="585" y="384"/>
                    <a:pt x="576" y="375"/>
                    <a:pt x="572" y="375"/>
                  </a:cubicBezTo>
                  <a:cubicBezTo>
                    <a:pt x="568" y="375"/>
                    <a:pt x="568" y="384"/>
                    <a:pt x="568" y="401"/>
                  </a:cubicBezTo>
                  <a:lnTo>
                    <a:pt x="301" y="534"/>
                  </a:lnTo>
                  <a:lnTo>
                    <a:pt x="301" y="67"/>
                  </a:lnTo>
                  <a:cubicBezTo>
                    <a:pt x="334" y="34"/>
                    <a:pt x="334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99"/>
            <p:cNvSpPr/>
            <p:nvPr/>
          </p:nvSpPr>
          <p:spPr>
            <a:xfrm>
              <a:off x="3576900" y="2995075"/>
              <a:ext cx="5025" cy="53400"/>
            </a:xfrm>
            <a:custGeom>
              <a:rect b="b" l="l" r="r" t="t"/>
              <a:pathLst>
                <a:path extrusionOk="0" h="2136" w="201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101"/>
                    <a:pt x="0" y="101"/>
                  </a:cubicBezTo>
                  <a:cubicBezTo>
                    <a:pt x="0" y="134"/>
                    <a:pt x="0" y="168"/>
                    <a:pt x="0" y="168"/>
                  </a:cubicBezTo>
                  <a:lnTo>
                    <a:pt x="0" y="335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34" y="335"/>
                  </a:lnTo>
                  <a:cubicBezTo>
                    <a:pt x="167" y="301"/>
                    <a:pt x="167" y="301"/>
                    <a:pt x="167" y="301"/>
                  </a:cubicBezTo>
                  <a:cubicBezTo>
                    <a:pt x="167" y="268"/>
                    <a:pt x="167" y="234"/>
                    <a:pt x="167" y="234"/>
                  </a:cubicBezTo>
                  <a:lnTo>
                    <a:pt x="167" y="68"/>
                  </a:lnTo>
                  <a:cubicBezTo>
                    <a:pt x="200" y="34"/>
                    <a:pt x="200" y="34"/>
                    <a:pt x="167" y="1"/>
                  </a:cubicBezTo>
                  <a:close/>
                  <a:moveTo>
                    <a:pt x="134" y="568"/>
                  </a:moveTo>
                  <a:lnTo>
                    <a:pt x="67" y="601"/>
                  </a:lnTo>
                  <a:cubicBezTo>
                    <a:pt x="67" y="635"/>
                    <a:pt x="34" y="635"/>
                    <a:pt x="34" y="668"/>
                  </a:cubicBezTo>
                  <a:cubicBezTo>
                    <a:pt x="34" y="668"/>
                    <a:pt x="34" y="701"/>
                    <a:pt x="34" y="735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34" y="2136"/>
                  </a:cubicBezTo>
                  <a:lnTo>
                    <a:pt x="67" y="2136"/>
                  </a:lnTo>
                  <a:lnTo>
                    <a:pt x="134" y="2102"/>
                  </a:lnTo>
                  <a:cubicBezTo>
                    <a:pt x="167" y="2069"/>
                    <a:pt x="167" y="2069"/>
                    <a:pt x="167" y="2036"/>
                  </a:cubicBezTo>
                  <a:cubicBezTo>
                    <a:pt x="200" y="2036"/>
                    <a:pt x="200" y="2002"/>
                    <a:pt x="167" y="1969"/>
                  </a:cubicBezTo>
                  <a:lnTo>
                    <a:pt x="167" y="635"/>
                  </a:lnTo>
                  <a:cubicBezTo>
                    <a:pt x="200" y="601"/>
                    <a:pt x="200" y="601"/>
                    <a:pt x="167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99"/>
            <p:cNvSpPr/>
            <p:nvPr/>
          </p:nvSpPr>
          <p:spPr>
            <a:xfrm>
              <a:off x="3586900" y="2995925"/>
              <a:ext cx="22550" cy="42550"/>
            </a:xfrm>
            <a:custGeom>
              <a:rect b="b" l="l" r="r" t="t"/>
              <a:pathLst>
                <a:path extrusionOk="0" h="1702" w="902">
                  <a:moveTo>
                    <a:pt x="568" y="267"/>
                  </a:moveTo>
                  <a:cubicBezTo>
                    <a:pt x="601" y="301"/>
                    <a:pt x="634" y="301"/>
                    <a:pt x="668" y="334"/>
                  </a:cubicBezTo>
                  <a:cubicBezTo>
                    <a:pt x="668" y="367"/>
                    <a:pt x="701" y="401"/>
                    <a:pt x="701" y="434"/>
                  </a:cubicBezTo>
                  <a:cubicBezTo>
                    <a:pt x="734" y="467"/>
                    <a:pt x="734" y="534"/>
                    <a:pt x="734" y="567"/>
                  </a:cubicBezTo>
                  <a:lnTo>
                    <a:pt x="734" y="701"/>
                  </a:lnTo>
                  <a:lnTo>
                    <a:pt x="734" y="834"/>
                  </a:lnTo>
                  <a:cubicBezTo>
                    <a:pt x="734" y="868"/>
                    <a:pt x="734" y="934"/>
                    <a:pt x="701" y="1001"/>
                  </a:cubicBezTo>
                  <a:cubicBezTo>
                    <a:pt x="701" y="1068"/>
                    <a:pt x="668" y="1101"/>
                    <a:pt x="668" y="1168"/>
                  </a:cubicBezTo>
                  <a:cubicBezTo>
                    <a:pt x="634" y="1201"/>
                    <a:pt x="601" y="1268"/>
                    <a:pt x="568" y="1301"/>
                  </a:cubicBezTo>
                  <a:cubicBezTo>
                    <a:pt x="534" y="1335"/>
                    <a:pt x="501" y="1368"/>
                    <a:pt x="467" y="1401"/>
                  </a:cubicBezTo>
                  <a:cubicBezTo>
                    <a:pt x="401" y="1401"/>
                    <a:pt x="367" y="1435"/>
                    <a:pt x="334" y="1435"/>
                  </a:cubicBezTo>
                  <a:cubicBezTo>
                    <a:pt x="301" y="1435"/>
                    <a:pt x="267" y="1401"/>
                    <a:pt x="267" y="1401"/>
                  </a:cubicBezTo>
                  <a:cubicBezTo>
                    <a:pt x="234" y="1368"/>
                    <a:pt x="201" y="1335"/>
                    <a:pt x="201" y="1301"/>
                  </a:cubicBezTo>
                  <a:cubicBezTo>
                    <a:pt x="201" y="1235"/>
                    <a:pt x="167" y="1201"/>
                    <a:pt x="167" y="1134"/>
                  </a:cubicBezTo>
                  <a:cubicBezTo>
                    <a:pt x="167" y="1101"/>
                    <a:pt x="167" y="1068"/>
                    <a:pt x="167" y="1034"/>
                  </a:cubicBezTo>
                  <a:cubicBezTo>
                    <a:pt x="167" y="968"/>
                    <a:pt x="167" y="934"/>
                    <a:pt x="167" y="901"/>
                  </a:cubicBezTo>
                  <a:cubicBezTo>
                    <a:pt x="167" y="834"/>
                    <a:pt x="201" y="768"/>
                    <a:pt x="201" y="701"/>
                  </a:cubicBezTo>
                  <a:cubicBezTo>
                    <a:pt x="201" y="667"/>
                    <a:pt x="234" y="601"/>
                    <a:pt x="267" y="567"/>
                  </a:cubicBezTo>
                  <a:cubicBezTo>
                    <a:pt x="267" y="501"/>
                    <a:pt x="301" y="467"/>
                    <a:pt x="334" y="401"/>
                  </a:cubicBezTo>
                  <a:cubicBezTo>
                    <a:pt x="367" y="367"/>
                    <a:pt x="401" y="334"/>
                    <a:pt x="467" y="334"/>
                  </a:cubicBezTo>
                  <a:cubicBezTo>
                    <a:pt x="501" y="301"/>
                    <a:pt x="534" y="301"/>
                    <a:pt x="568" y="267"/>
                  </a:cubicBezTo>
                  <a:close/>
                  <a:moveTo>
                    <a:pt x="634" y="0"/>
                  </a:moveTo>
                  <a:cubicBezTo>
                    <a:pt x="568" y="0"/>
                    <a:pt x="501" y="34"/>
                    <a:pt x="467" y="67"/>
                  </a:cubicBezTo>
                  <a:cubicBezTo>
                    <a:pt x="367" y="100"/>
                    <a:pt x="334" y="167"/>
                    <a:pt x="267" y="234"/>
                  </a:cubicBezTo>
                  <a:cubicBezTo>
                    <a:pt x="201" y="301"/>
                    <a:pt x="167" y="367"/>
                    <a:pt x="134" y="434"/>
                  </a:cubicBezTo>
                  <a:cubicBezTo>
                    <a:pt x="101" y="501"/>
                    <a:pt x="67" y="601"/>
                    <a:pt x="34" y="701"/>
                  </a:cubicBezTo>
                  <a:cubicBezTo>
                    <a:pt x="34" y="801"/>
                    <a:pt x="0" y="868"/>
                    <a:pt x="0" y="968"/>
                  </a:cubicBezTo>
                  <a:lnTo>
                    <a:pt x="0" y="1268"/>
                  </a:lnTo>
                  <a:cubicBezTo>
                    <a:pt x="0" y="1335"/>
                    <a:pt x="34" y="1435"/>
                    <a:pt x="34" y="1501"/>
                  </a:cubicBezTo>
                  <a:cubicBezTo>
                    <a:pt x="67" y="1568"/>
                    <a:pt x="101" y="1601"/>
                    <a:pt x="134" y="1635"/>
                  </a:cubicBezTo>
                  <a:cubicBezTo>
                    <a:pt x="167" y="1668"/>
                    <a:pt x="234" y="1702"/>
                    <a:pt x="267" y="1702"/>
                  </a:cubicBezTo>
                  <a:cubicBezTo>
                    <a:pt x="334" y="1702"/>
                    <a:pt x="401" y="1668"/>
                    <a:pt x="467" y="1635"/>
                  </a:cubicBezTo>
                  <a:cubicBezTo>
                    <a:pt x="534" y="1601"/>
                    <a:pt x="568" y="1568"/>
                    <a:pt x="634" y="1501"/>
                  </a:cubicBezTo>
                  <a:cubicBezTo>
                    <a:pt x="701" y="1435"/>
                    <a:pt x="734" y="1368"/>
                    <a:pt x="768" y="1268"/>
                  </a:cubicBezTo>
                  <a:cubicBezTo>
                    <a:pt x="801" y="1201"/>
                    <a:pt x="834" y="1101"/>
                    <a:pt x="868" y="1034"/>
                  </a:cubicBezTo>
                  <a:cubicBezTo>
                    <a:pt x="868" y="934"/>
                    <a:pt x="901" y="834"/>
                    <a:pt x="901" y="734"/>
                  </a:cubicBezTo>
                  <a:lnTo>
                    <a:pt x="901" y="467"/>
                  </a:lnTo>
                  <a:cubicBezTo>
                    <a:pt x="901" y="367"/>
                    <a:pt x="868" y="301"/>
                    <a:pt x="868" y="234"/>
                  </a:cubicBezTo>
                  <a:cubicBezTo>
                    <a:pt x="834" y="167"/>
                    <a:pt x="801" y="100"/>
                    <a:pt x="768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99"/>
            <p:cNvSpPr/>
            <p:nvPr/>
          </p:nvSpPr>
          <p:spPr>
            <a:xfrm>
              <a:off x="3616925" y="2979250"/>
              <a:ext cx="21700" cy="45875"/>
            </a:xfrm>
            <a:custGeom>
              <a:rect b="b" l="l" r="r" t="t"/>
              <a:pathLst>
                <a:path extrusionOk="0" h="1835" w="868">
                  <a:moveTo>
                    <a:pt x="601" y="0"/>
                  </a:moveTo>
                  <a:cubicBezTo>
                    <a:pt x="567" y="34"/>
                    <a:pt x="501" y="34"/>
                    <a:pt x="467" y="67"/>
                  </a:cubicBezTo>
                  <a:cubicBezTo>
                    <a:pt x="367" y="100"/>
                    <a:pt x="301" y="167"/>
                    <a:pt x="267" y="234"/>
                  </a:cubicBezTo>
                  <a:cubicBezTo>
                    <a:pt x="234" y="300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0"/>
                    <a:pt x="167" y="300"/>
                  </a:cubicBezTo>
                  <a:cubicBezTo>
                    <a:pt x="150" y="284"/>
                    <a:pt x="142" y="275"/>
                    <a:pt x="138" y="275"/>
                  </a:cubicBezTo>
                  <a:cubicBezTo>
                    <a:pt x="134" y="275"/>
                    <a:pt x="134" y="284"/>
                    <a:pt x="134" y="300"/>
                  </a:cubicBezTo>
                  <a:lnTo>
                    <a:pt x="67" y="334"/>
                  </a:lnTo>
                  <a:cubicBezTo>
                    <a:pt x="34" y="334"/>
                    <a:pt x="34" y="367"/>
                    <a:pt x="34" y="367"/>
                  </a:cubicBezTo>
                  <a:cubicBezTo>
                    <a:pt x="0" y="400"/>
                    <a:pt x="0" y="400"/>
                    <a:pt x="34" y="434"/>
                  </a:cubicBezTo>
                  <a:lnTo>
                    <a:pt x="34" y="1768"/>
                  </a:lnTo>
                  <a:cubicBezTo>
                    <a:pt x="0" y="1801"/>
                    <a:pt x="0" y="1801"/>
                    <a:pt x="34" y="1835"/>
                  </a:cubicBezTo>
                  <a:lnTo>
                    <a:pt x="67" y="1835"/>
                  </a:lnTo>
                  <a:lnTo>
                    <a:pt x="134" y="1801"/>
                  </a:lnTo>
                  <a:cubicBezTo>
                    <a:pt x="134" y="1768"/>
                    <a:pt x="134" y="1768"/>
                    <a:pt x="167" y="1735"/>
                  </a:cubicBezTo>
                  <a:cubicBezTo>
                    <a:pt x="167" y="1735"/>
                    <a:pt x="167" y="1701"/>
                    <a:pt x="167" y="1701"/>
                  </a:cubicBezTo>
                  <a:lnTo>
                    <a:pt x="167" y="934"/>
                  </a:lnTo>
                  <a:cubicBezTo>
                    <a:pt x="167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72" y="314"/>
                    <a:pt x="511" y="295"/>
                    <a:pt x="550" y="295"/>
                  </a:cubicBezTo>
                  <a:cubicBezTo>
                    <a:pt x="578" y="295"/>
                    <a:pt x="606" y="306"/>
                    <a:pt x="634" y="334"/>
                  </a:cubicBezTo>
                  <a:cubicBezTo>
                    <a:pt x="667" y="400"/>
                    <a:pt x="701" y="534"/>
                    <a:pt x="701" y="634"/>
                  </a:cubicBezTo>
                  <a:lnTo>
                    <a:pt x="701" y="1401"/>
                  </a:lnTo>
                  <a:cubicBezTo>
                    <a:pt x="701" y="1401"/>
                    <a:pt x="701" y="1435"/>
                    <a:pt x="701" y="1435"/>
                  </a:cubicBezTo>
                  <a:lnTo>
                    <a:pt x="734" y="1435"/>
                  </a:lnTo>
                  <a:lnTo>
                    <a:pt x="801" y="1401"/>
                  </a:lnTo>
                  <a:cubicBezTo>
                    <a:pt x="801" y="1401"/>
                    <a:pt x="834" y="1368"/>
                    <a:pt x="834" y="1368"/>
                  </a:cubicBezTo>
                  <a:cubicBezTo>
                    <a:pt x="834" y="1334"/>
                    <a:pt x="834" y="1301"/>
                    <a:pt x="834" y="1301"/>
                  </a:cubicBezTo>
                  <a:lnTo>
                    <a:pt x="868" y="467"/>
                  </a:lnTo>
                  <a:cubicBezTo>
                    <a:pt x="868" y="400"/>
                    <a:pt x="868" y="300"/>
                    <a:pt x="834" y="234"/>
                  </a:cubicBezTo>
                  <a:cubicBezTo>
                    <a:pt x="834" y="167"/>
                    <a:pt x="801" y="100"/>
                    <a:pt x="734" y="67"/>
                  </a:cubicBezTo>
                  <a:cubicBezTo>
                    <a:pt x="701" y="34"/>
                    <a:pt x="667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99"/>
            <p:cNvSpPr/>
            <p:nvPr/>
          </p:nvSpPr>
          <p:spPr>
            <a:xfrm>
              <a:off x="3657775" y="2942550"/>
              <a:ext cx="25050" cy="59225"/>
            </a:xfrm>
            <a:custGeom>
              <a:rect b="b" l="l" r="r" t="t"/>
              <a:pathLst>
                <a:path extrusionOk="0" h="2369" w="1002">
                  <a:moveTo>
                    <a:pt x="635" y="267"/>
                  </a:moveTo>
                  <a:cubicBezTo>
                    <a:pt x="701" y="267"/>
                    <a:pt x="735" y="301"/>
                    <a:pt x="768" y="334"/>
                  </a:cubicBezTo>
                  <a:cubicBezTo>
                    <a:pt x="801" y="367"/>
                    <a:pt x="801" y="434"/>
                    <a:pt x="835" y="467"/>
                  </a:cubicBezTo>
                  <a:cubicBezTo>
                    <a:pt x="835" y="534"/>
                    <a:pt x="835" y="601"/>
                    <a:pt x="835" y="668"/>
                  </a:cubicBezTo>
                  <a:lnTo>
                    <a:pt x="835" y="768"/>
                  </a:lnTo>
                  <a:cubicBezTo>
                    <a:pt x="835" y="801"/>
                    <a:pt x="835" y="834"/>
                    <a:pt x="835" y="868"/>
                  </a:cubicBezTo>
                  <a:cubicBezTo>
                    <a:pt x="835" y="901"/>
                    <a:pt x="835" y="934"/>
                    <a:pt x="835" y="968"/>
                  </a:cubicBezTo>
                  <a:lnTo>
                    <a:pt x="835" y="1101"/>
                  </a:lnTo>
                  <a:cubicBezTo>
                    <a:pt x="835" y="1168"/>
                    <a:pt x="835" y="1235"/>
                    <a:pt x="835" y="1301"/>
                  </a:cubicBezTo>
                  <a:cubicBezTo>
                    <a:pt x="801" y="1368"/>
                    <a:pt x="801" y="1435"/>
                    <a:pt x="768" y="1535"/>
                  </a:cubicBezTo>
                  <a:cubicBezTo>
                    <a:pt x="735" y="1602"/>
                    <a:pt x="701" y="1635"/>
                    <a:pt x="668" y="1702"/>
                  </a:cubicBezTo>
                  <a:cubicBezTo>
                    <a:pt x="601" y="1768"/>
                    <a:pt x="535" y="1802"/>
                    <a:pt x="468" y="1835"/>
                  </a:cubicBezTo>
                  <a:lnTo>
                    <a:pt x="168" y="2035"/>
                  </a:lnTo>
                  <a:lnTo>
                    <a:pt x="168" y="501"/>
                  </a:lnTo>
                  <a:lnTo>
                    <a:pt x="468" y="334"/>
                  </a:lnTo>
                  <a:cubicBezTo>
                    <a:pt x="535" y="301"/>
                    <a:pt x="601" y="267"/>
                    <a:pt x="635" y="267"/>
                  </a:cubicBezTo>
                  <a:close/>
                  <a:moveTo>
                    <a:pt x="668" y="0"/>
                  </a:moveTo>
                  <a:cubicBezTo>
                    <a:pt x="601" y="0"/>
                    <a:pt x="501" y="34"/>
                    <a:pt x="434" y="67"/>
                  </a:cubicBezTo>
                  <a:lnTo>
                    <a:pt x="34" y="334"/>
                  </a:lnTo>
                  <a:cubicBezTo>
                    <a:pt x="1" y="334"/>
                    <a:pt x="1" y="334"/>
                    <a:pt x="1" y="367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1" y="2335"/>
                  </a:lnTo>
                  <a:cubicBezTo>
                    <a:pt x="1" y="2335"/>
                    <a:pt x="1" y="2335"/>
                    <a:pt x="1" y="2369"/>
                  </a:cubicBezTo>
                  <a:lnTo>
                    <a:pt x="34" y="2369"/>
                  </a:lnTo>
                  <a:lnTo>
                    <a:pt x="468" y="2102"/>
                  </a:lnTo>
                  <a:cubicBezTo>
                    <a:pt x="568" y="2069"/>
                    <a:pt x="635" y="2002"/>
                    <a:pt x="701" y="1935"/>
                  </a:cubicBezTo>
                  <a:cubicBezTo>
                    <a:pt x="768" y="1835"/>
                    <a:pt x="801" y="1768"/>
                    <a:pt x="868" y="1668"/>
                  </a:cubicBezTo>
                  <a:cubicBezTo>
                    <a:pt x="968" y="1468"/>
                    <a:pt x="1002" y="1235"/>
                    <a:pt x="1002" y="1001"/>
                  </a:cubicBezTo>
                  <a:lnTo>
                    <a:pt x="1002" y="768"/>
                  </a:lnTo>
                  <a:lnTo>
                    <a:pt x="1002" y="534"/>
                  </a:lnTo>
                  <a:cubicBezTo>
                    <a:pt x="1002" y="434"/>
                    <a:pt x="968" y="334"/>
                    <a:pt x="935" y="234"/>
                  </a:cubicBezTo>
                  <a:cubicBezTo>
                    <a:pt x="935" y="167"/>
                    <a:pt x="901" y="101"/>
                    <a:pt x="835" y="67"/>
                  </a:cubicBezTo>
                  <a:cubicBezTo>
                    <a:pt x="801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99"/>
            <p:cNvSpPr/>
            <p:nvPr/>
          </p:nvSpPr>
          <p:spPr>
            <a:xfrm>
              <a:off x="3687800" y="2938025"/>
              <a:ext cx="20875" cy="43750"/>
            </a:xfrm>
            <a:custGeom>
              <a:rect b="b" l="l" r="r" t="t"/>
              <a:pathLst>
                <a:path extrusionOk="0" h="1750" w="835">
                  <a:moveTo>
                    <a:pt x="634" y="749"/>
                  </a:moveTo>
                  <a:lnTo>
                    <a:pt x="634" y="849"/>
                  </a:lnTo>
                  <a:cubicBezTo>
                    <a:pt x="634" y="882"/>
                    <a:pt x="634" y="949"/>
                    <a:pt x="634" y="1015"/>
                  </a:cubicBezTo>
                  <a:cubicBezTo>
                    <a:pt x="634" y="1082"/>
                    <a:pt x="601" y="1149"/>
                    <a:pt x="568" y="1182"/>
                  </a:cubicBezTo>
                  <a:cubicBezTo>
                    <a:pt x="534" y="1249"/>
                    <a:pt x="501" y="1282"/>
                    <a:pt x="468" y="1349"/>
                  </a:cubicBezTo>
                  <a:cubicBezTo>
                    <a:pt x="434" y="1382"/>
                    <a:pt x="401" y="1416"/>
                    <a:pt x="334" y="1449"/>
                  </a:cubicBezTo>
                  <a:lnTo>
                    <a:pt x="201" y="1449"/>
                  </a:lnTo>
                  <a:cubicBezTo>
                    <a:pt x="167" y="1449"/>
                    <a:pt x="167" y="1449"/>
                    <a:pt x="167" y="1416"/>
                  </a:cubicBezTo>
                  <a:cubicBezTo>
                    <a:pt x="134" y="1382"/>
                    <a:pt x="134" y="1382"/>
                    <a:pt x="167" y="1349"/>
                  </a:cubicBezTo>
                  <a:cubicBezTo>
                    <a:pt x="167" y="1282"/>
                    <a:pt x="167" y="1216"/>
                    <a:pt x="234" y="1149"/>
                  </a:cubicBezTo>
                  <a:cubicBezTo>
                    <a:pt x="268" y="1082"/>
                    <a:pt x="334" y="1015"/>
                    <a:pt x="401" y="949"/>
                  </a:cubicBezTo>
                  <a:lnTo>
                    <a:pt x="634" y="749"/>
                  </a:lnTo>
                  <a:close/>
                  <a:moveTo>
                    <a:pt x="630" y="1"/>
                  </a:moveTo>
                  <a:cubicBezTo>
                    <a:pt x="621" y="1"/>
                    <a:pt x="611" y="5"/>
                    <a:pt x="601" y="15"/>
                  </a:cubicBezTo>
                  <a:cubicBezTo>
                    <a:pt x="534" y="15"/>
                    <a:pt x="501" y="15"/>
                    <a:pt x="434" y="48"/>
                  </a:cubicBezTo>
                  <a:cubicBezTo>
                    <a:pt x="401" y="81"/>
                    <a:pt x="334" y="115"/>
                    <a:pt x="301" y="181"/>
                  </a:cubicBezTo>
                  <a:cubicBezTo>
                    <a:pt x="268" y="215"/>
                    <a:pt x="234" y="282"/>
                    <a:pt x="201" y="315"/>
                  </a:cubicBezTo>
                  <a:cubicBezTo>
                    <a:pt x="167" y="382"/>
                    <a:pt x="134" y="415"/>
                    <a:pt x="101" y="482"/>
                  </a:cubicBezTo>
                  <a:cubicBezTo>
                    <a:pt x="101" y="548"/>
                    <a:pt x="67" y="582"/>
                    <a:pt x="67" y="648"/>
                  </a:cubicBezTo>
                  <a:cubicBezTo>
                    <a:pt x="67" y="648"/>
                    <a:pt x="67" y="682"/>
                    <a:pt x="67" y="682"/>
                  </a:cubicBezTo>
                  <a:lnTo>
                    <a:pt x="101" y="682"/>
                  </a:lnTo>
                  <a:lnTo>
                    <a:pt x="167" y="648"/>
                  </a:lnTo>
                  <a:cubicBezTo>
                    <a:pt x="201" y="648"/>
                    <a:pt x="201" y="648"/>
                    <a:pt x="201" y="615"/>
                  </a:cubicBezTo>
                  <a:cubicBezTo>
                    <a:pt x="234" y="615"/>
                    <a:pt x="234" y="582"/>
                    <a:pt x="234" y="582"/>
                  </a:cubicBezTo>
                  <a:cubicBezTo>
                    <a:pt x="268" y="515"/>
                    <a:pt x="268" y="482"/>
                    <a:pt x="301" y="415"/>
                  </a:cubicBezTo>
                  <a:cubicBezTo>
                    <a:pt x="334" y="382"/>
                    <a:pt x="368" y="348"/>
                    <a:pt x="434" y="315"/>
                  </a:cubicBezTo>
                  <a:cubicBezTo>
                    <a:pt x="451" y="298"/>
                    <a:pt x="476" y="290"/>
                    <a:pt x="505" y="290"/>
                  </a:cubicBezTo>
                  <a:cubicBezTo>
                    <a:pt x="534" y="290"/>
                    <a:pt x="568" y="298"/>
                    <a:pt x="601" y="315"/>
                  </a:cubicBezTo>
                  <a:cubicBezTo>
                    <a:pt x="634" y="315"/>
                    <a:pt x="668" y="382"/>
                    <a:pt x="668" y="482"/>
                  </a:cubicBezTo>
                  <a:lnTo>
                    <a:pt x="668" y="515"/>
                  </a:lnTo>
                  <a:lnTo>
                    <a:pt x="401" y="749"/>
                  </a:lnTo>
                  <a:cubicBezTo>
                    <a:pt x="334" y="782"/>
                    <a:pt x="301" y="849"/>
                    <a:pt x="234" y="882"/>
                  </a:cubicBezTo>
                  <a:cubicBezTo>
                    <a:pt x="201" y="949"/>
                    <a:pt x="134" y="1015"/>
                    <a:pt x="101" y="1049"/>
                  </a:cubicBezTo>
                  <a:cubicBezTo>
                    <a:pt x="67" y="1115"/>
                    <a:pt x="67" y="1182"/>
                    <a:pt x="34" y="1249"/>
                  </a:cubicBezTo>
                  <a:cubicBezTo>
                    <a:pt x="1" y="1349"/>
                    <a:pt x="1" y="1416"/>
                    <a:pt x="1" y="1482"/>
                  </a:cubicBezTo>
                  <a:cubicBezTo>
                    <a:pt x="1" y="1549"/>
                    <a:pt x="34" y="1582"/>
                    <a:pt x="34" y="1616"/>
                  </a:cubicBezTo>
                  <a:cubicBezTo>
                    <a:pt x="67" y="1649"/>
                    <a:pt x="67" y="1683"/>
                    <a:pt x="101" y="1716"/>
                  </a:cubicBezTo>
                  <a:cubicBezTo>
                    <a:pt x="134" y="1716"/>
                    <a:pt x="167" y="1749"/>
                    <a:pt x="201" y="1749"/>
                  </a:cubicBezTo>
                  <a:cubicBezTo>
                    <a:pt x="268" y="1716"/>
                    <a:pt x="301" y="1716"/>
                    <a:pt x="368" y="1683"/>
                  </a:cubicBezTo>
                  <a:cubicBezTo>
                    <a:pt x="368" y="1683"/>
                    <a:pt x="401" y="1649"/>
                    <a:pt x="434" y="1616"/>
                  </a:cubicBezTo>
                  <a:lnTo>
                    <a:pt x="534" y="1516"/>
                  </a:lnTo>
                  <a:cubicBezTo>
                    <a:pt x="568" y="1482"/>
                    <a:pt x="601" y="1449"/>
                    <a:pt x="634" y="1416"/>
                  </a:cubicBezTo>
                  <a:cubicBezTo>
                    <a:pt x="634" y="1349"/>
                    <a:pt x="668" y="1316"/>
                    <a:pt x="668" y="1282"/>
                  </a:cubicBezTo>
                  <a:lnTo>
                    <a:pt x="668" y="1382"/>
                  </a:lnTo>
                  <a:cubicBezTo>
                    <a:pt x="668" y="1416"/>
                    <a:pt x="668" y="1416"/>
                    <a:pt x="668" y="1449"/>
                  </a:cubicBezTo>
                  <a:lnTo>
                    <a:pt x="701" y="1449"/>
                  </a:lnTo>
                  <a:lnTo>
                    <a:pt x="768" y="1416"/>
                  </a:lnTo>
                  <a:cubicBezTo>
                    <a:pt x="801" y="1382"/>
                    <a:pt x="835" y="1382"/>
                    <a:pt x="835" y="1349"/>
                  </a:cubicBezTo>
                  <a:cubicBezTo>
                    <a:pt x="835" y="1349"/>
                    <a:pt x="835" y="1316"/>
                    <a:pt x="835" y="1282"/>
                  </a:cubicBezTo>
                  <a:lnTo>
                    <a:pt x="835" y="415"/>
                  </a:lnTo>
                  <a:cubicBezTo>
                    <a:pt x="835" y="315"/>
                    <a:pt x="801" y="248"/>
                    <a:pt x="801" y="181"/>
                  </a:cubicBezTo>
                  <a:cubicBezTo>
                    <a:pt x="768" y="115"/>
                    <a:pt x="735" y="81"/>
                    <a:pt x="701" y="48"/>
                  </a:cubicBezTo>
                  <a:cubicBezTo>
                    <a:pt x="678" y="24"/>
                    <a:pt x="654" y="1"/>
                    <a:pt x="6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99"/>
            <p:cNvSpPr/>
            <p:nvPr/>
          </p:nvSpPr>
          <p:spPr>
            <a:xfrm>
              <a:off x="3713650" y="2920025"/>
              <a:ext cx="22550" cy="60900"/>
            </a:xfrm>
            <a:custGeom>
              <a:rect b="b" l="l" r="r" t="t"/>
              <a:pathLst>
                <a:path extrusionOk="0" h="2436" w="902">
                  <a:moveTo>
                    <a:pt x="868" y="1"/>
                  </a:moveTo>
                  <a:lnTo>
                    <a:pt x="801" y="34"/>
                  </a:lnTo>
                  <a:cubicBezTo>
                    <a:pt x="768" y="34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34"/>
                  </a:cubicBezTo>
                  <a:lnTo>
                    <a:pt x="468" y="1302"/>
                  </a:lnTo>
                  <a:lnTo>
                    <a:pt x="168" y="468"/>
                  </a:lnTo>
                  <a:cubicBezTo>
                    <a:pt x="168" y="468"/>
                    <a:pt x="168" y="434"/>
                    <a:pt x="168" y="434"/>
                  </a:cubicBezTo>
                  <a:lnTo>
                    <a:pt x="134" y="434"/>
                  </a:lnTo>
                  <a:lnTo>
                    <a:pt x="34" y="468"/>
                  </a:lnTo>
                  <a:cubicBezTo>
                    <a:pt x="34" y="501"/>
                    <a:pt x="1" y="501"/>
                    <a:pt x="1" y="535"/>
                  </a:cubicBezTo>
                  <a:cubicBezTo>
                    <a:pt x="1" y="535"/>
                    <a:pt x="1" y="568"/>
                    <a:pt x="1" y="568"/>
                  </a:cubicBezTo>
                  <a:lnTo>
                    <a:pt x="368" y="1635"/>
                  </a:lnTo>
                  <a:lnTo>
                    <a:pt x="201" y="2369"/>
                  </a:lnTo>
                  <a:cubicBezTo>
                    <a:pt x="201" y="2403"/>
                    <a:pt x="201" y="2403"/>
                    <a:pt x="201" y="2436"/>
                  </a:cubicBezTo>
                  <a:lnTo>
                    <a:pt x="234" y="2436"/>
                  </a:lnTo>
                  <a:lnTo>
                    <a:pt x="301" y="2369"/>
                  </a:lnTo>
                  <a:cubicBezTo>
                    <a:pt x="334" y="2369"/>
                    <a:pt x="334" y="2369"/>
                    <a:pt x="334" y="2336"/>
                  </a:cubicBezTo>
                  <a:cubicBezTo>
                    <a:pt x="334" y="2302"/>
                    <a:pt x="334" y="2302"/>
                    <a:pt x="334" y="2269"/>
                  </a:cubicBezTo>
                  <a:lnTo>
                    <a:pt x="901" y="68"/>
                  </a:lnTo>
                  <a:cubicBezTo>
                    <a:pt x="901" y="68"/>
                    <a:pt x="901" y="34"/>
                    <a:pt x="901" y="34"/>
                  </a:cubicBezTo>
                  <a:cubicBezTo>
                    <a:pt x="901" y="34"/>
                    <a:pt x="9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99"/>
            <p:cNvSpPr/>
            <p:nvPr/>
          </p:nvSpPr>
          <p:spPr>
            <a:xfrm>
              <a:off x="3418450" y="3201075"/>
              <a:ext cx="25050" cy="56725"/>
            </a:xfrm>
            <a:custGeom>
              <a:rect b="b" l="l" r="r" t="t"/>
              <a:pathLst>
                <a:path extrusionOk="0" h="2269" w="1002">
                  <a:moveTo>
                    <a:pt x="626" y="384"/>
                  </a:moveTo>
                  <a:cubicBezTo>
                    <a:pt x="659" y="384"/>
                    <a:pt x="684" y="400"/>
                    <a:pt x="701" y="434"/>
                  </a:cubicBezTo>
                  <a:cubicBezTo>
                    <a:pt x="734" y="534"/>
                    <a:pt x="768" y="634"/>
                    <a:pt x="768" y="734"/>
                  </a:cubicBezTo>
                  <a:lnTo>
                    <a:pt x="768" y="968"/>
                  </a:lnTo>
                  <a:lnTo>
                    <a:pt x="768" y="1201"/>
                  </a:lnTo>
                  <a:cubicBezTo>
                    <a:pt x="768" y="1334"/>
                    <a:pt x="734" y="1468"/>
                    <a:pt x="701" y="1568"/>
                  </a:cubicBezTo>
                  <a:cubicBezTo>
                    <a:pt x="667" y="1668"/>
                    <a:pt x="601" y="1768"/>
                    <a:pt x="501" y="1801"/>
                  </a:cubicBezTo>
                  <a:cubicBezTo>
                    <a:pt x="451" y="1835"/>
                    <a:pt x="417" y="1852"/>
                    <a:pt x="388" y="1852"/>
                  </a:cubicBezTo>
                  <a:cubicBezTo>
                    <a:pt x="359" y="1852"/>
                    <a:pt x="334" y="1835"/>
                    <a:pt x="301" y="1801"/>
                  </a:cubicBezTo>
                  <a:cubicBezTo>
                    <a:pt x="267" y="1701"/>
                    <a:pt x="234" y="1601"/>
                    <a:pt x="234" y="1501"/>
                  </a:cubicBezTo>
                  <a:lnTo>
                    <a:pt x="234" y="1268"/>
                  </a:lnTo>
                  <a:lnTo>
                    <a:pt x="234" y="1034"/>
                  </a:lnTo>
                  <a:cubicBezTo>
                    <a:pt x="234" y="901"/>
                    <a:pt x="267" y="767"/>
                    <a:pt x="301" y="667"/>
                  </a:cubicBezTo>
                  <a:cubicBezTo>
                    <a:pt x="334" y="567"/>
                    <a:pt x="401" y="467"/>
                    <a:pt x="501" y="434"/>
                  </a:cubicBezTo>
                  <a:cubicBezTo>
                    <a:pt x="551" y="400"/>
                    <a:pt x="592" y="384"/>
                    <a:pt x="626" y="384"/>
                  </a:cubicBezTo>
                  <a:close/>
                  <a:moveTo>
                    <a:pt x="734" y="0"/>
                  </a:moveTo>
                  <a:cubicBezTo>
                    <a:pt x="667" y="0"/>
                    <a:pt x="567" y="34"/>
                    <a:pt x="501" y="67"/>
                  </a:cubicBezTo>
                  <a:cubicBezTo>
                    <a:pt x="401" y="134"/>
                    <a:pt x="334" y="200"/>
                    <a:pt x="267" y="267"/>
                  </a:cubicBezTo>
                  <a:cubicBezTo>
                    <a:pt x="200" y="334"/>
                    <a:pt x="167" y="434"/>
                    <a:pt x="100" y="534"/>
                  </a:cubicBezTo>
                  <a:cubicBezTo>
                    <a:pt x="67" y="634"/>
                    <a:pt x="34" y="734"/>
                    <a:pt x="34" y="834"/>
                  </a:cubicBezTo>
                  <a:cubicBezTo>
                    <a:pt x="0" y="934"/>
                    <a:pt x="0" y="1068"/>
                    <a:pt x="0" y="1168"/>
                  </a:cubicBezTo>
                  <a:lnTo>
                    <a:pt x="0" y="1435"/>
                  </a:lnTo>
                  <a:lnTo>
                    <a:pt x="0" y="1668"/>
                  </a:lnTo>
                  <a:cubicBezTo>
                    <a:pt x="0" y="1768"/>
                    <a:pt x="0" y="1868"/>
                    <a:pt x="34" y="1968"/>
                  </a:cubicBezTo>
                  <a:cubicBezTo>
                    <a:pt x="34" y="2035"/>
                    <a:pt x="67" y="2102"/>
                    <a:pt x="100" y="2168"/>
                  </a:cubicBezTo>
                  <a:cubicBezTo>
                    <a:pt x="167" y="2235"/>
                    <a:pt x="200" y="2235"/>
                    <a:pt x="267" y="2268"/>
                  </a:cubicBezTo>
                  <a:cubicBezTo>
                    <a:pt x="334" y="2235"/>
                    <a:pt x="434" y="2235"/>
                    <a:pt x="501" y="2168"/>
                  </a:cubicBezTo>
                  <a:cubicBezTo>
                    <a:pt x="601" y="2135"/>
                    <a:pt x="667" y="2068"/>
                    <a:pt x="734" y="1968"/>
                  </a:cubicBezTo>
                  <a:cubicBezTo>
                    <a:pt x="801" y="1902"/>
                    <a:pt x="868" y="1801"/>
                    <a:pt x="901" y="1735"/>
                  </a:cubicBezTo>
                  <a:cubicBezTo>
                    <a:pt x="934" y="1635"/>
                    <a:pt x="968" y="1535"/>
                    <a:pt x="968" y="1435"/>
                  </a:cubicBezTo>
                  <a:cubicBezTo>
                    <a:pt x="1001" y="1301"/>
                    <a:pt x="1001" y="1201"/>
                    <a:pt x="1001" y="1101"/>
                  </a:cubicBezTo>
                  <a:lnTo>
                    <a:pt x="1001" y="567"/>
                  </a:lnTo>
                  <a:cubicBezTo>
                    <a:pt x="1001" y="467"/>
                    <a:pt x="1001" y="367"/>
                    <a:pt x="968" y="267"/>
                  </a:cubicBezTo>
                  <a:cubicBezTo>
                    <a:pt x="968" y="200"/>
                    <a:pt x="934" y="134"/>
                    <a:pt x="901" y="67"/>
                  </a:cubicBezTo>
                  <a:cubicBezTo>
                    <a:pt x="868" y="34"/>
                    <a:pt x="801" y="0"/>
                    <a:pt x="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99"/>
            <p:cNvSpPr/>
            <p:nvPr/>
          </p:nvSpPr>
          <p:spPr>
            <a:xfrm>
              <a:off x="3448475" y="3181875"/>
              <a:ext cx="27525" cy="53400"/>
            </a:xfrm>
            <a:custGeom>
              <a:rect b="b" l="l" r="r" t="t"/>
              <a:pathLst>
                <a:path extrusionOk="0" h="2136" w="1101">
                  <a:moveTo>
                    <a:pt x="634" y="735"/>
                  </a:moveTo>
                  <a:lnTo>
                    <a:pt x="634" y="1369"/>
                  </a:lnTo>
                  <a:lnTo>
                    <a:pt x="300" y="1535"/>
                  </a:lnTo>
                  <a:lnTo>
                    <a:pt x="634" y="735"/>
                  </a:lnTo>
                  <a:close/>
                  <a:moveTo>
                    <a:pt x="834" y="1"/>
                  </a:moveTo>
                  <a:lnTo>
                    <a:pt x="701" y="68"/>
                  </a:lnTo>
                  <a:cubicBezTo>
                    <a:pt x="667" y="101"/>
                    <a:pt x="634" y="168"/>
                    <a:pt x="634" y="201"/>
                  </a:cubicBezTo>
                  <a:lnTo>
                    <a:pt x="34" y="1635"/>
                  </a:lnTo>
                  <a:cubicBezTo>
                    <a:pt x="34" y="1669"/>
                    <a:pt x="34" y="1702"/>
                    <a:pt x="0" y="1736"/>
                  </a:cubicBezTo>
                  <a:cubicBezTo>
                    <a:pt x="0" y="1769"/>
                    <a:pt x="0" y="1769"/>
                    <a:pt x="0" y="1802"/>
                  </a:cubicBezTo>
                  <a:lnTo>
                    <a:pt x="0" y="2002"/>
                  </a:lnTo>
                  <a:cubicBezTo>
                    <a:pt x="0" y="2036"/>
                    <a:pt x="0" y="2036"/>
                    <a:pt x="0" y="2069"/>
                  </a:cubicBezTo>
                  <a:lnTo>
                    <a:pt x="67" y="2069"/>
                  </a:lnTo>
                  <a:lnTo>
                    <a:pt x="634" y="1736"/>
                  </a:lnTo>
                  <a:lnTo>
                    <a:pt x="634" y="2069"/>
                  </a:lnTo>
                  <a:cubicBezTo>
                    <a:pt x="634" y="2102"/>
                    <a:pt x="634" y="2102"/>
                    <a:pt x="634" y="2136"/>
                  </a:cubicBezTo>
                  <a:lnTo>
                    <a:pt x="667" y="2136"/>
                  </a:lnTo>
                  <a:lnTo>
                    <a:pt x="834" y="2036"/>
                  </a:lnTo>
                  <a:cubicBezTo>
                    <a:pt x="867" y="2002"/>
                    <a:pt x="867" y="2002"/>
                    <a:pt x="867" y="1969"/>
                  </a:cubicBezTo>
                  <a:cubicBezTo>
                    <a:pt x="901" y="1969"/>
                    <a:pt x="901" y="1936"/>
                    <a:pt x="867" y="1936"/>
                  </a:cubicBezTo>
                  <a:lnTo>
                    <a:pt x="867" y="1569"/>
                  </a:lnTo>
                  <a:lnTo>
                    <a:pt x="1034" y="1469"/>
                  </a:lnTo>
                  <a:cubicBezTo>
                    <a:pt x="1068" y="1469"/>
                    <a:pt x="1068" y="1469"/>
                    <a:pt x="1068" y="1435"/>
                  </a:cubicBezTo>
                  <a:cubicBezTo>
                    <a:pt x="1068" y="1435"/>
                    <a:pt x="1068" y="1402"/>
                    <a:pt x="1068" y="1369"/>
                  </a:cubicBezTo>
                  <a:lnTo>
                    <a:pt x="1068" y="1168"/>
                  </a:lnTo>
                  <a:cubicBezTo>
                    <a:pt x="1101" y="1168"/>
                    <a:pt x="1101" y="1135"/>
                    <a:pt x="1068" y="1135"/>
                  </a:cubicBezTo>
                  <a:cubicBezTo>
                    <a:pt x="1068" y="1118"/>
                    <a:pt x="1068" y="1110"/>
                    <a:pt x="1063" y="1110"/>
                  </a:cubicBezTo>
                  <a:cubicBezTo>
                    <a:pt x="1059" y="1110"/>
                    <a:pt x="1051" y="1118"/>
                    <a:pt x="1034" y="1135"/>
                  </a:cubicBezTo>
                  <a:lnTo>
                    <a:pt x="867" y="1202"/>
                  </a:lnTo>
                  <a:lnTo>
                    <a:pt x="867" y="34"/>
                  </a:lnTo>
                  <a:cubicBezTo>
                    <a:pt x="901" y="34"/>
                    <a:pt x="901" y="1"/>
                    <a:pt x="8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9"/>
            <p:cNvSpPr/>
            <p:nvPr/>
          </p:nvSpPr>
          <p:spPr>
            <a:xfrm>
              <a:off x="3477650" y="3157700"/>
              <a:ext cx="22550" cy="75075"/>
            </a:xfrm>
            <a:custGeom>
              <a:rect b="b" l="l" r="r" t="t"/>
              <a:pathLst>
                <a:path extrusionOk="0" h="3003" w="902">
                  <a:moveTo>
                    <a:pt x="868" y="1"/>
                  </a:moveTo>
                  <a:lnTo>
                    <a:pt x="735" y="67"/>
                  </a:lnTo>
                  <a:cubicBezTo>
                    <a:pt x="701" y="101"/>
                    <a:pt x="701" y="101"/>
                    <a:pt x="668" y="134"/>
                  </a:cubicBezTo>
                  <a:cubicBezTo>
                    <a:pt x="668" y="167"/>
                    <a:pt x="668" y="201"/>
                    <a:pt x="668" y="201"/>
                  </a:cubicBezTo>
                  <a:lnTo>
                    <a:pt x="34" y="2936"/>
                  </a:lnTo>
                  <a:cubicBezTo>
                    <a:pt x="1" y="2936"/>
                    <a:pt x="1" y="2969"/>
                    <a:pt x="34" y="2969"/>
                  </a:cubicBezTo>
                  <a:cubicBezTo>
                    <a:pt x="1" y="2969"/>
                    <a:pt x="1" y="3003"/>
                    <a:pt x="34" y="3003"/>
                  </a:cubicBezTo>
                  <a:lnTo>
                    <a:pt x="167" y="2936"/>
                  </a:lnTo>
                  <a:cubicBezTo>
                    <a:pt x="201" y="2903"/>
                    <a:pt x="234" y="2903"/>
                    <a:pt x="234" y="2869"/>
                  </a:cubicBezTo>
                  <a:cubicBezTo>
                    <a:pt x="234" y="2836"/>
                    <a:pt x="268" y="2836"/>
                    <a:pt x="268" y="2803"/>
                  </a:cubicBezTo>
                  <a:lnTo>
                    <a:pt x="901" y="67"/>
                  </a:ln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1"/>
                    <a:pt x="9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9"/>
            <p:cNvSpPr/>
            <p:nvPr/>
          </p:nvSpPr>
          <p:spPr>
            <a:xfrm>
              <a:off x="3503500" y="3151875"/>
              <a:ext cx="24225" cy="60675"/>
            </a:xfrm>
            <a:custGeom>
              <a:rect b="b" l="l" r="r" t="t"/>
              <a:pathLst>
                <a:path extrusionOk="0" h="2427" w="969">
                  <a:moveTo>
                    <a:pt x="701" y="0"/>
                  </a:moveTo>
                  <a:cubicBezTo>
                    <a:pt x="635" y="0"/>
                    <a:pt x="568" y="33"/>
                    <a:pt x="501" y="67"/>
                  </a:cubicBezTo>
                  <a:cubicBezTo>
                    <a:pt x="434" y="100"/>
                    <a:pt x="368" y="167"/>
                    <a:pt x="301" y="234"/>
                  </a:cubicBezTo>
                  <a:cubicBezTo>
                    <a:pt x="234" y="300"/>
                    <a:pt x="201" y="367"/>
                    <a:pt x="168" y="467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1" y="901"/>
                    <a:pt x="1" y="1001"/>
                  </a:cubicBezTo>
                  <a:cubicBezTo>
                    <a:pt x="1" y="1001"/>
                    <a:pt x="1" y="1034"/>
                    <a:pt x="1" y="1034"/>
                  </a:cubicBezTo>
                  <a:lnTo>
                    <a:pt x="34" y="1034"/>
                  </a:lnTo>
                  <a:lnTo>
                    <a:pt x="201" y="934"/>
                  </a:lnTo>
                  <a:cubicBezTo>
                    <a:pt x="201" y="934"/>
                    <a:pt x="234" y="934"/>
                    <a:pt x="234" y="901"/>
                  </a:cubicBezTo>
                  <a:cubicBezTo>
                    <a:pt x="234" y="901"/>
                    <a:pt x="268" y="867"/>
                    <a:pt x="268" y="834"/>
                  </a:cubicBezTo>
                  <a:cubicBezTo>
                    <a:pt x="268" y="767"/>
                    <a:pt x="301" y="667"/>
                    <a:pt x="334" y="601"/>
                  </a:cubicBezTo>
                  <a:cubicBezTo>
                    <a:pt x="368" y="534"/>
                    <a:pt x="401" y="467"/>
                    <a:pt x="468" y="434"/>
                  </a:cubicBezTo>
                  <a:cubicBezTo>
                    <a:pt x="518" y="417"/>
                    <a:pt x="551" y="409"/>
                    <a:pt x="576" y="409"/>
                  </a:cubicBezTo>
                  <a:cubicBezTo>
                    <a:pt x="601" y="409"/>
                    <a:pt x="618" y="417"/>
                    <a:pt x="635" y="434"/>
                  </a:cubicBezTo>
                  <a:cubicBezTo>
                    <a:pt x="668" y="500"/>
                    <a:pt x="701" y="534"/>
                    <a:pt x="668" y="601"/>
                  </a:cubicBezTo>
                  <a:cubicBezTo>
                    <a:pt x="701" y="667"/>
                    <a:pt x="701" y="701"/>
                    <a:pt x="668" y="767"/>
                  </a:cubicBezTo>
                  <a:cubicBezTo>
                    <a:pt x="668" y="834"/>
                    <a:pt x="635" y="867"/>
                    <a:pt x="601" y="934"/>
                  </a:cubicBezTo>
                  <a:lnTo>
                    <a:pt x="67" y="2002"/>
                  </a:lnTo>
                  <a:cubicBezTo>
                    <a:pt x="34" y="2035"/>
                    <a:pt x="34" y="2068"/>
                    <a:pt x="34" y="2102"/>
                  </a:cubicBezTo>
                  <a:cubicBezTo>
                    <a:pt x="1" y="2135"/>
                    <a:pt x="1" y="2168"/>
                    <a:pt x="1" y="2202"/>
                  </a:cubicBezTo>
                  <a:lnTo>
                    <a:pt x="1" y="2368"/>
                  </a:lnTo>
                  <a:cubicBezTo>
                    <a:pt x="1" y="2368"/>
                    <a:pt x="1" y="2402"/>
                    <a:pt x="1" y="2402"/>
                  </a:cubicBezTo>
                  <a:cubicBezTo>
                    <a:pt x="1" y="2418"/>
                    <a:pt x="9" y="2427"/>
                    <a:pt x="17" y="2427"/>
                  </a:cubicBezTo>
                  <a:cubicBezTo>
                    <a:pt x="26" y="2427"/>
                    <a:pt x="34" y="2418"/>
                    <a:pt x="34" y="2402"/>
                  </a:cubicBezTo>
                  <a:lnTo>
                    <a:pt x="935" y="1901"/>
                  </a:lnTo>
                  <a:cubicBezTo>
                    <a:pt x="968" y="1868"/>
                    <a:pt x="968" y="1868"/>
                    <a:pt x="968" y="1835"/>
                  </a:cubicBezTo>
                  <a:cubicBezTo>
                    <a:pt x="968" y="1835"/>
                    <a:pt x="968" y="1801"/>
                    <a:pt x="968" y="1768"/>
                  </a:cubicBezTo>
                  <a:lnTo>
                    <a:pt x="968" y="1568"/>
                  </a:lnTo>
                  <a:cubicBezTo>
                    <a:pt x="968" y="1568"/>
                    <a:pt x="968" y="1535"/>
                    <a:pt x="968" y="1535"/>
                  </a:cubicBezTo>
                  <a:lnTo>
                    <a:pt x="935" y="1535"/>
                  </a:lnTo>
                  <a:lnTo>
                    <a:pt x="401" y="1835"/>
                  </a:lnTo>
                  <a:lnTo>
                    <a:pt x="768" y="1134"/>
                  </a:lnTo>
                  <a:cubicBezTo>
                    <a:pt x="801" y="1068"/>
                    <a:pt x="835" y="967"/>
                    <a:pt x="868" y="901"/>
                  </a:cubicBezTo>
                  <a:cubicBezTo>
                    <a:pt x="901" y="867"/>
                    <a:pt x="901" y="801"/>
                    <a:pt x="935" y="734"/>
                  </a:cubicBezTo>
                  <a:cubicBezTo>
                    <a:pt x="935" y="701"/>
                    <a:pt x="935" y="634"/>
                    <a:pt x="968" y="601"/>
                  </a:cubicBezTo>
                  <a:lnTo>
                    <a:pt x="968" y="467"/>
                  </a:lnTo>
                  <a:cubicBezTo>
                    <a:pt x="968" y="400"/>
                    <a:pt x="935" y="300"/>
                    <a:pt x="935" y="234"/>
                  </a:cubicBezTo>
                  <a:cubicBezTo>
                    <a:pt x="901" y="200"/>
                    <a:pt x="868" y="134"/>
                    <a:pt x="835" y="67"/>
                  </a:cubicBezTo>
                  <a:cubicBezTo>
                    <a:pt x="801" y="33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9"/>
            <p:cNvSpPr/>
            <p:nvPr/>
          </p:nvSpPr>
          <p:spPr>
            <a:xfrm>
              <a:off x="3532700" y="3132675"/>
              <a:ext cx="26700" cy="53400"/>
            </a:xfrm>
            <a:custGeom>
              <a:rect b="b" l="l" r="r" t="t"/>
              <a:pathLst>
                <a:path extrusionOk="0" h="2136" w="1068">
                  <a:moveTo>
                    <a:pt x="601" y="768"/>
                  </a:moveTo>
                  <a:lnTo>
                    <a:pt x="601" y="1369"/>
                  </a:lnTo>
                  <a:lnTo>
                    <a:pt x="300" y="1569"/>
                  </a:lnTo>
                  <a:lnTo>
                    <a:pt x="601" y="768"/>
                  </a:lnTo>
                  <a:close/>
                  <a:moveTo>
                    <a:pt x="834" y="1"/>
                  </a:moveTo>
                  <a:lnTo>
                    <a:pt x="701" y="101"/>
                  </a:lnTo>
                  <a:cubicBezTo>
                    <a:pt x="667" y="134"/>
                    <a:pt x="634" y="168"/>
                    <a:pt x="601" y="201"/>
                  </a:cubicBezTo>
                  <a:lnTo>
                    <a:pt x="34" y="1669"/>
                  </a:lnTo>
                  <a:cubicBezTo>
                    <a:pt x="0" y="1702"/>
                    <a:pt x="0" y="1735"/>
                    <a:pt x="0" y="1735"/>
                  </a:cubicBezTo>
                  <a:cubicBezTo>
                    <a:pt x="0" y="1769"/>
                    <a:pt x="0" y="1802"/>
                    <a:pt x="0" y="1836"/>
                  </a:cubicBezTo>
                  <a:lnTo>
                    <a:pt x="0" y="2036"/>
                  </a:lnTo>
                  <a:cubicBezTo>
                    <a:pt x="0" y="2036"/>
                    <a:pt x="0" y="2069"/>
                    <a:pt x="0" y="2069"/>
                  </a:cubicBezTo>
                  <a:cubicBezTo>
                    <a:pt x="0" y="2086"/>
                    <a:pt x="9" y="2094"/>
                    <a:pt x="17" y="2094"/>
                  </a:cubicBezTo>
                  <a:cubicBezTo>
                    <a:pt x="25" y="2094"/>
                    <a:pt x="34" y="2086"/>
                    <a:pt x="34" y="2069"/>
                  </a:cubicBezTo>
                  <a:lnTo>
                    <a:pt x="634" y="1735"/>
                  </a:lnTo>
                  <a:lnTo>
                    <a:pt x="634" y="2102"/>
                  </a:lnTo>
                  <a:cubicBezTo>
                    <a:pt x="634" y="2102"/>
                    <a:pt x="634" y="2136"/>
                    <a:pt x="634" y="2136"/>
                  </a:cubicBezTo>
                  <a:lnTo>
                    <a:pt x="667" y="2136"/>
                  </a:lnTo>
                  <a:lnTo>
                    <a:pt x="834" y="2069"/>
                  </a:lnTo>
                  <a:cubicBezTo>
                    <a:pt x="868" y="2036"/>
                    <a:pt x="868" y="2036"/>
                    <a:pt x="868" y="2002"/>
                  </a:cubicBezTo>
                  <a:cubicBezTo>
                    <a:pt x="868" y="2002"/>
                    <a:pt x="868" y="1969"/>
                    <a:pt x="868" y="1936"/>
                  </a:cubicBezTo>
                  <a:lnTo>
                    <a:pt x="868" y="1602"/>
                  </a:lnTo>
                  <a:lnTo>
                    <a:pt x="1034" y="1502"/>
                  </a:lnTo>
                  <a:cubicBezTo>
                    <a:pt x="1034" y="1469"/>
                    <a:pt x="1068" y="1469"/>
                    <a:pt x="1068" y="1435"/>
                  </a:cubicBezTo>
                  <a:cubicBezTo>
                    <a:pt x="1068" y="1435"/>
                    <a:pt x="1068" y="1402"/>
                    <a:pt x="1068" y="1402"/>
                  </a:cubicBezTo>
                  <a:lnTo>
                    <a:pt x="1068" y="1168"/>
                  </a:lnTo>
                  <a:cubicBezTo>
                    <a:pt x="1068" y="1168"/>
                    <a:pt x="1068" y="1135"/>
                    <a:pt x="1068" y="1135"/>
                  </a:cubicBezTo>
                  <a:lnTo>
                    <a:pt x="1034" y="1135"/>
                  </a:lnTo>
                  <a:lnTo>
                    <a:pt x="868" y="1235"/>
                  </a:lnTo>
                  <a:lnTo>
                    <a:pt x="868" y="68"/>
                  </a:lnTo>
                  <a:cubicBezTo>
                    <a:pt x="868" y="34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9"/>
            <p:cNvSpPr/>
            <p:nvPr/>
          </p:nvSpPr>
          <p:spPr>
            <a:xfrm>
              <a:off x="3370075" y="2845425"/>
              <a:ext cx="1022725" cy="591675"/>
            </a:xfrm>
            <a:custGeom>
              <a:rect b="b" l="l" r="r" t="t"/>
              <a:pathLst>
                <a:path extrusionOk="0" h="23667" w="40909">
                  <a:moveTo>
                    <a:pt x="40758" y="1"/>
                  </a:moveTo>
                  <a:cubicBezTo>
                    <a:pt x="40739" y="1"/>
                    <a:pt x="40718" y="5"/>
                    <a:pt x="40696" y="16"/>
                  </a:cubicBezTo>
                  <a:lnTo>
                    <a:pt x="67" y="23499"/>
                  </a:lnTo>
                  <a:cubicBezTo>
                    <a:pt x="1" y="23499"/>
                    <a:pt x="1" y="23566"/>
                    <a:pt x="1" y="23633"/>
                  </a:cubicBezTo>
                  <a:cubicBezTo>
                    <a:pt x="34" y="23666"/>
                    <a:pt x="67" y="23666"/>
                    <a:pt x="101" y="23666"/>
                  </a:cubicBezTo>
                  <a:lnTo>
                    <a:pt x="167" y="23666"/>
                  </a:lnTo>
                  <a:lnTo>
                    <a:pt x="40796" y="183"/>
                  </a:lnTo>
                  <a:cubicBezTo>
                    <a:pt x="40908" y="127"/>
                    <a:pt x="40856" y="1"/>
                    <a:pt x="4075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9"/>
            <p:cNvSpPr/>
            <p:nvPr/>
          </p:nvSpPr>
          <p:spPr>
            <a:xfrm>
              <a:off x="3922975" y="2491975"/>
              <a:ext cx="466200" cy="541750"/>
            </a:xfrm>
            <a:custGeom>
              <a:rect b="b" l="l" r="r" t="t"/>
              <a:pathLst>
                <a:path extrusionOk="0" h="21670" w="18648">
                  <a:moveTo>
                    <a:pt x="18136" y="0"/>
                  </a:moveTo>
                  <a:cubicBezTo>
                    <a:pt x="18018" y="0"/>
                    <a:pt x="17886" y="36"/>
                    <a:pt x="17746" y="111"/>
                  </a:cubicBezTo>
                  <a:lnTo>
                    <a:pt x="901" y="9818"/>
                  </a:lnTo>
                  <a:cubicBezTo>
                    <a:pt x="367" y="10184"/>
                    <a:pt x="34" y="10752"/>
                    <a:pt x="0" y="11385"/>
                  </a:cubicBezTo>
                  <a:lnTo>
                    <a:pt x="0" y="21026"/>
                  </a:lnTo>
                  <a:cubicBezTo>
                    <a:pt x="0" y="21434"/>
                    <a:pt x="208" y="21669"/>
                    <a:pt x="511" y="21669"/>
                  </a:cubicBezTo>
                  <a:cubicBezTo>
                    <a:pt x="629" y="21669"/>
                    <a:pt x="761" y="21634"/>
                    <a:pt x="901" y="21559"/>
                  </a:cubicBezTo>
                  <a:lnTo>
                    <a:pt x="17746" y="11852"/>
                  </a:lnTo>
                  <a:cubicBezTo>
                    <a:pt x="18280" y="11485"/>
                    <a:pt x="18614" y="10918"/>
                    <a:pt x="18647" y="10285"/>
                  </a:cubicBezTo>
                  <a:lnTo>
                    <a:pt x="18647" y="644"/>
                  </a:lnTo>
                  <a:cubicBezTo>
                    <a:pt x="18647" y="236"/>
                    <a:pt x="18439" y="0"/>
                    <a:pt x="181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9"/>
            <p:cNvSpPr/>
            <p:nvPr/>
          </p:nvSpPr>
          <p:spPr>
            <a:xfrm>
              <a:off x="3967175" y="2885000"/>
              <a:ext cx="16700" cy="53400"/>
            </a:xfrm>
            <a:custGeom>
              <a:rect b="b" l="l" r="r" t="t"/>
              <a:pathLst>
                <a:path extrusionOk="0" h="2136" w="668">
                  <a:moveTo>
                    <a:pt x="634" y="1"/>
                  </a:moveTo>
                  <a:lnTo>
                    <a:pt x="467" y="68"/>
                  </a:lnTo>
                  <a:cubicBezTo>
                    <a:pt x="467" y="101"/>
                    <a:pt x="467" y="101"/>
                    <a:pt x="434" y="134"/>
                  </a:cubicBezTo>
                  <a:lnTo>
                    <a:pt x="401" y="168"/>
                  </a:lnTo>
                  <a:lnTo>
                    <a:pt x="0" y="901"/>
                  </a:lnTo>
                  <a:cubicBezTo>
                    <a:pt x="0" y="935"/>
                    <a:pt x="0" y="935"/>
                    <a:pt x="0" y="968"/>
                  </a:cubicBezTo>
                  <a:cubicBezTo>
                    <a:pt x="0" y="1002"/>
                    <a:pt x="0" y="1002"/>
                    <a:pt x="0" y="1035"/>
                  </a:cubicBezTo>
                  <a:lnTo>
                    <a:pt x="100" y="1168"/>
                  </a:lnTo>
                  <a:lnTo>
                    <a:pt x="134" y="1168"/>
                  </a:lnTo>
                  <a:cubicBezTo>
                    <a:pt x="167" y="1135"/>
                    <a:pt x="167" y="1135"/>
                    <a:pt x="167" y="1102"/>
                  </a:cubicBezTo>
                  <a:lnTo>
                    <a:pt x="434" y="635"/>
                  </a:lnTo>
                  <a:lnTo>
                    <a:pt x="434" y="2069"/>
                  </a:lnTo>
                  <a:cubicBezTo>
                    <a:pt x="434" y="2102"/>
                    <a:pt x="434" y="2102"/>
                    <a:pt x="434" y="2136"/>
                  </a:cubicBezTo>
                  <a:lnTo>
                    <a:pt x="467" y="2136"/>
                  </a:lnTo>
                  <a:lnTo>
                    <a:pt x="634" y="2036"/>
                  </a:lnTo>
                  <a:cubicBezTo>
                    <a:pt x="634" y="2036"/>
                    <a:pt x="667" y="2002"/>
                    <a:pt x="667" y="2002"/>
                  </a:cubicBezTo>
                  <a:cubicBezTo>
                    <a:pt x="667" y="1969"/>
                    <a:pt x="667" y="1936"/>
                    <a:pt x="667" y="1936"/>
                  </a:cubicBezTo>
                  <a:lnTo>
                    <a:pt x="667" y="34"/>
                  </a:lnTo>
                  <a:cubicBezTo>
                    <a:pt x="667" y="34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9"/>
            <p:cNvSpPr/>
            <p:nvPr/>
          </p:nvSpPr>
          <p:spPr>
            <a:xfrm>
              <a:off x="3994700" y="2869175"/>
              <a:ext cx="24200" cy="59225"/>
            </a:xfrm>
            <a:custGeom>
              <a:rect b="b" l="l" r="r" t="t"/>
              <a:pathLst>
                <a:path extrusionOk="0" h="2369" w="968">
                  <a:moveTo>
                    <a:pt x="701" y="0"/>
                  </a:moveTo>
                  <a:cubicBezTo>
                    <a:pt x="634" y="0"/>
                    <a:pt x="534" y="0"/>
                    <a:pt x="500" y="33"/>
                  </a:cubicBezTo>
                  <a:cubicBezTo>
                    <a:pt x="400" y="100"/>
                    <a:pt x="367" y="133"/>
                    <a:pt x="300" y="200"/>
                  </a:cubicBezTo>
                  <a:cubicBezTo>
                    <a:pt x="234" y="267"/>
                    <a:pt x="200" y="334"/>
                    <a:pt x="167" y="434"/>
                  </a:cubicBezTo>
                  <a:cubicBezTo>
                    <a:pt x="100" y="500"/>
                    <a:pt x="67" y="600"/>
                    <a:pt x="67" y="701"/>
                  </a:cubicBezTo>
                  <a:cubicBezTo>
                    <a:pt x="33" y="767"/>
                    <a:pt x="0" y="867"/>
                    <a:pt x="0" y="967"/>
                  </a:cubicBezTo>
                  <a:cubicBezTo>
                    <a:pt x="0" y="967"/>
                    <a:pt x="0" y="1001"/>
                    <a:pt x="0" y="1001"/>
                  </a:cubicBezTo>
                  <a:lnTo>
                    <a:pt x="33" y="1001"/>
                  </a:lnTo>
                  <a:lnTo>
                    <a:pt x="200" y="934"/>
                  </a:lnTo>
                  <a:cubicBezTo>
                    <a:pt x="200" y="901"/>
                    <a:pt x="234" y="901"/>
                    <a:pt x="234" y="901"/>
                  </a:cubicBezTo>
                  <a:cubicBezTo>
                    <a:pt x="234" y="867"/>
                    <a:pt x="234" y="834"/>
                    <a:pt x="267" y="801"/>
                  </a:cubicBezTo>
                  <a:cubicBezTo>
                    <a:pt x="267" y="734"/>
                    <a:pt x="300" y="634"/>
                    <a:pt x="334" y="567"/>
                  </a:cubicBezTo>
                  <a:cubicBezTo>
                    <a:pt x="367" y="500"/>
                    <a:pt x="400" y="434"/>
                    <a:pt x="467" y="400"/>
                  </a:cubicBezTo>
                  <a:cubicBezTo>
                    <a:pt x="500" y="384"/>
                    <a:pt x="534" y="375"/>
                    <a:pt x="563" y="375"/>
                  </a:cubicBezTo>
                  <a:cubicBezTo>
                    <a:pt x="592" y="375"/>
                    <a:pt x="617" y="384"/>
                    <a:pt x="634" y="400"/>
                  </a:cubicBezTo>
                  <a:cubicBezTo>
                    <a:pt x="667" y="467"/>
                    <a:pt x="701" y="534"/>
                    <a:pt x="667" y="567"/>
                  </a:cubicBezTo>
                  <a:cubicBezTo>
                    <a:pt x="667" y="634"/>
                    <a:pt x="667" y="667"/>
                    <a:pt x="667" y="734"/>
                  </a:cubicBezTo>
                  <a:cubicBezTo>
                    <a:pt x="667" y="801"/>
                    <a:pt x="634" y="867"/>
                    <a:pt x="601" y="901"/>
                  </a:cubicBezTo>
                  <a:lnTo>
                    <a:pt x="67" y="1968"/>
                  </a:lnTo>
                  <a:cubicBezTo>
                    <a:pt x="33" y="2001"/>
                    <a:pt x="33" y="2035"/>
                    <a:pt x="33" y="2035"/>
                  </a:cubicBezTo>
                  <a:cubicBezTo>
                    <a:pt x="0" y="2068"/>
                    <a:pt x="0" y="2102"/>
                    <a:pt x="0" y="2135"/>
                  </a:cubicBezTo>
                  <a:lnTo>
                    <a:pt x="0" y="2335"/>
                  </a:lnTo>
                  <a:cubicBezTo>
                    <a:pt x="0" y="2335"/>
                    <a:pt x="0" y="2368"/>
                    <a:pt x="0" y="2368"/>
                  </a:cubicBezTo>
                  <a:lnTo>
                    <a:pt x="33" y="2368"/>
                  </a:lnTo>
                  <a:lnTo>
                    <a:pt x="934" y="1868"/>
                  </a:lnTo>
                  <a:cubicBezTo>
                    <a:pt x="934" y="1835"/>
                    <a:pt x="967" y="1835"/>
                    <a:pt x="967" y="1801"/>
                  </a:cubicBezTo>
                  <a:cubicBezTo>
                    <a:pt x="967" y="1801"/>
                    <a:pt x="967" y="1768"/>
                    <a:pt x="967" y="1768"/>
                  </a:cubicBezTo>
                  <a:lnTo>
                    <a:pt x="967" y="1534"/>
                  </a:lnTo>
                  <a:cubicBezTo>
                    <a:pt x="967" y="1534"/>
                    <a:pt x="967" y="1501"/>
                    <a:pt x="967" y="1501"/>
                  </a:cubicBezTo>
                  <a:lnTo>
                    <a:pt x="934" y="1501"/>
                  </a:lnTo>
                  <a:lnTo>
                    <a:pt x="400" y="1801"/>
                  </a:lnTo>
                  <a:lnTo>
                    <a:pt x="767" y="1101"/>
                  </a:lnTo>
                  <a:cubicBezTo>
                    <a:pt x="801" y="1034"/>
                    <a:pt x="834" y="967"/>
                    <a:pt x="867" y="901"/>
                  </a:cubicBezTo>
                  <a:cubicBezTo>
                    <a:pt x="867" y="834"/>
                    <a:pt x="901" y="767"/>
                    <a:pt x="934" y="734"/>
                  </a:cubicBezTo>
                  <a:cubicBezTo>
                    <a:pt x="934" y="667"/>
                    <a:pt x="934" y="634"/>
                    <a:pt x="934" y="567"/>
                  </a:cubicBezTo>
                  <a:lnTo>
                    <a:pt x="934" y="434"/>
                  </a:lnTo>
                  <a:cubicBezTo>
                    <a:pt x="934" y="367"/>
                    <a:pt x="934" y="300"/>
                    <a:pt x="934" y="234"/>
                  </a:cubicBezTo>
                  <a:cubicBezTo>
                    <a:pt x="901" y="167"/>
                    <a:pt x="867" y="100"/>
                    <a:pt x="834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9"/>
            <p:cNvSpPr/>
            <p:nvPr/>
          </p:nvSpPr>
          <p:spPr>
            <a:xfrm>
              <a:off x="4028050" y="2845175"/>
              <a:ext cx="25875" cy="59875"/>
            </a:xfrm>
            <a:custGeom>
              <a:rect b="b" l="l" r="r" t="t"/>
              <a:pathLst>
                <a:path extrusionOk="0" h="2395" w="1035">
                  <a:moveTo>
                    <a:pt x="951" y="1"/>
                  </a:moveTo>
                  <a:cubicBezTo>
                    <a:pt x="943" y="1"/>
                    <a:pt x="934" y="9"/>
                    <a:pt x="934" y="26"/>
                  </a:cubicBezTo>
                  <a:lnTo>
                    <a:pt x="100" y="493"/>
                  </a:lnTo>
                  <a:cubicBezTo>
                    <a:pt x="67" y="493"/>
                    <a:pt x="67" y="526"/>
                    <a:pt x="67" y="526"/>
                  </a:cubicBezTo>
                  <a:cubicBezTo>
                    <a:pt x="34" y="560"/>
                    <a:pt x="34" y="593"/>
                    <a:pt x="67" y="593"/>
                  </a:cubicBezTo>
                  <a:lnTo>
                    <a:pt x="67" y="793"/>
                  </a:lnTo>
                  <a:cubicBezTo>
                    <a:pt x="34" y="827"/>
                    <a:pt x="34" y="827"/>
                    <a:pt x="67" y="860"/>
                  </a:cubicBezTo>
                  <a:lnTo>
                    <a:pt x="100" y="860"/>
                  </a:lnTo>
                  <a:lnTo>
                    <a:pt x="601" y="560"/>
                  </a:lnTo>
                  <a:lnTo>
                    <a:pt x="601" y="560"/>
                  </a:lnTo>
                  <a:lnTo>
                    <a:pt x="334" y="1127"/>
                  </a:lnTo>
                  <a:lnTo>
                    <a:pt x="334" y="1194"/>
                  </a:lnTo>
                  <a:cubicBezTo>
                    <a:pt x="301" y="1227"/>
                    <a:pt x="301" y="1227"/>
                    <a:pt x="334" y="1260"/>
                  </a:cubicBezTo>
                  <a:lnTo>
                    <a:pt x="334" y="1460"/>
                  </a:lnTo>
                  <a:cubicBezTo>
                    <a:pt x="301" y="1494"/>
                    <a:pt x="301" y="1494"/>
                    <a:pt x="334" y="1527"/>
                  </a:cubicBezTo>
                  <a:lnTo>
                    <a:pt x="367" y="1527"/>
                  </a:lnTo>
                  <a:lnTo>
                    <a:pt x="501" y="1427"/>
                  </a:lnTo>
                  <a:cubicBezTo>
                    <a:pt x="567" y="1394"/>
                    <a:pt x="634" y="1360"/>
                    <a:pt x="701" y="1360"/>
                  </a:cubicBezTo>
                  <a:cubicBezTo>
                    <a:pt x="734" y="1394"/>
                    <a:pt x="768" y="1427"/>
                    <a:pt x="768" y="1527"/>
                  </a:cubicBezTo>
                  <a:cubicBezTo>
                    <a:pt x="768" y="1627"/>
                    <a:pt x="734" y="1694"/>
                    <a:pt x="701" y="1761"/>
                  </a:cubicBezTo>
                  <a:cubicBezTo>
                    <a:pt x="634" y="1827"/>
                    <a:pt x="601" y="1894"/>
                    <a:pt x="501" y="1961"/>
                  </a:cubicBezTo>
                  <a:cubicBezTo>
                    <a:pt x="467" y="1961"/>
                    <a:pt x="434" y="1994"/>
                    <a:pt x="401" y="1994"/>
                  </a:cubicBezTo>
                  <a:lnTo>
                    <a:pt x="334" y="1994"/>
                  </a:lnTo>
                  <a:cubicBezTo>
                    <a:pt x="301" y="1994"/>
                    <a:pt x="267" y="1994"/>
                    <a:pt x="267" y="1961"/>
                  </a:cubicBezTo>
                  <a:cubicBezTo>
                    <a:pt x="267" y="1961"/>
                    <a:pt x="234" y="1961"/>
                    <a:pt x="234" y="1927"/>
                  </a:cubicBezTo>
                  <a:cubicBezTo>
                    <a:pt x="234" y="1927"/>
                    <a:pt x="234" y="1894"/>
                    <a:pt x="201" y="1894"/>
                  </a:cubicBezTo>
                  <a:lnTo>
                    <a:pt x="167" y="1894"/>
                  </a:lnTo>
                  <a:lnTo>
                    <a:pt x="34" y="1961"/>
                  </a:lnTo>
                  <a:cubicBezTo>
                    <a:pt x="0" y="1994"/>
                    <a:pt x="0" y="1994"/>
                    <a:pt x="0" y="2027"/>
                  </a:cubicBezTo>
                  <a:cubicBezTo>
                    <a:pt x="0" y="2027"/>
                    <a:pt x="0" y="2061"/>
                    <a:pt x="0" y="2094"/>
                  </a:cubicBezTo>
                  <a:cubicBezTo>
                    <a:pt x="0" y="2128"/>
                    <a:pt x="0" y="2194"/>
                    <a:pt x="34" y="2261"/>
                  </a:cubicBezTo>
                  <a:cubicBezTo>
                    <a:pt x="67" y="2294"/>
                    <a:pt x="100" y="2328"/>
                    <a:pt x="134" y="2361"/>
                  </a:cubicBezTo>
                  <a:cubicBezTo>
                    <a:pt x="167" y="2394"/>
                    <a:pt x="234" y="2394"/>
                    <a:pt x="301" y="2394"/>
                  </a:cubicBezTo>
                  <a:cubicBezTo>
                    <a:pt x="367" y="2394"/>
                    <a:pt x="467" y="2361"/>
                    <a:pt x="534" y="2328"/>
                  </a:cubicBezTo>
                  <a:cubicBezTo>
                    <a:pt x="601" y="2261"/>
                    <a:pt x="668" y="2228"/>
                    <a:pt x="734" y="2161"/>
                  </a:cubicBezTo>
                  <a:cubicBezTo>
                    <a:pt x="801" y="2094"/>
                    <a:pt x="834" y="2027"/>
                    <a:pt x="901" y="1927"/>
                  </a:cubicBezTo>
                  <a:cubicBezTo>
                    <a:pt x="934" y="1861"/>
                    <a:pt x="968" y="1761"/>
                    <a:pt x="1001" y="1661"/>
                  </a:cubicBezTo>
                  <a:cubicBezTo>
                    <a:pt x="1034" y="1560"/>
                    <a:pt x="1034" y="1460"/>
                    <a:pt x="1034" y="1394"/>
                  </a:cubicBezTo>
                  <a:cubicBezTo>
                    <a:pt x="1034" y="1294"/>
                    <a:pt x="1034" y="1227"/>
                    <a:pt x="1001" y="1160"/>
                  </a:cubicBezTo>
                  <a:cubicBezTo>
                    <a:pt x="1001" y="1127"/>
                    <a:pt x="968" y="1060"/>
                    <a:pt x="934" y="1027"/>
                  </a:cubicBezTo>
                  <a:cubicBezTo>
                    <a:pt x="901" y="993"/>
                    <a:pt x="868" y="993"/>
                    <a:pt x="834" y="993"/>
                  </a:cubicBezTo>
                  <a:lnTo>
                    <a:pt x="668" y="993"/>
                  </a:lnTo>
                  <a:lnTo>
                    <a:pt x="934" y="393"/>
                  </a:lnTo>
                  <a:lnTo>
                    <a:pt x="968" y="326"/>
                  </a:lnTo>
                  <a:cubicBezTo>
                    <a:pt x="968" y="293"/>
                    <a:pt x="968" y="293"/>
                    <a:pt x="968" y="260"/>
                  </a:cubicBezTo>
                  <a:lnTo>
                    <a:pt x="968" y="59"/>
                  </a:lnTo>
                  <a:cubicBezTo>
                    <a:pt x="968" y="26"/>
                    <a:pt x="968" y="26"/>
                    <a:pt x="968" y="26"/>
                  </a:cubicBezTo>
                  <a:cubicBezTo>
                    <a:pt x="968" y="9"/>
                    <a:pt x="959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9"/>
            <p:cNvSpPr/>
            <p:nvPr/>
          </p:nvSpPr>
          <p:spPr>
            <a:xfrm>
              <a:off x="3968000" y="2760750"/>
              <a:ext cx="26725" cy="55900"/>
            </a:xfrm>
            <a:custGeom>
              <a:rect b="b" l="l" r="r" t="t"/>
              <a:pathLst>
                <a:path extrusionOk="0" h="2236" w="1069">
                  <a:moveTo>
                    <a:pt x="768" y="1"/>
                  </a:moveTo>
                  <a:cubicBezTo>
                    <a:pt x="701" y="1"/>
                    <a:pt x="601" y="34"/>
                    <a:pt x="534" y="67"/>
                  </a:cubicBezTo>
                  <a:cubicBezTo>
                    <a:pt x="468" y="134"/>
                    <a:pt x="401" y="201"/>
                    <a:pt x="334" y="267"/>
                  </a:cubicBezTo>
                  <a:cubicBezTo>
                    <a:pt x="268" y="334"/>
                    <a:pt x="201" y="434"/>
                    <a:pt x="167" y="534"/>
                  </a:cubicBezTo>
                  <a:cubicBezTo>
                    <a:pt x="101" y="634"/>
                    <a:pt x="67" y="734"/>
                    <a:pt x="67" y="834"/>
                  </a:cubicBezTo>
                  <a:cubicBezTo>
                    <a:pt x="34" y="935"/>
                    <a:pt x="1" y="1068"/>
                    <a:pt x="1" y="1168"/>
                  </a:cubicBezTo>
                  <a:lnTo>
                    <a:pt x="1" y="1702"/>
                  </a:lnTo>
                  <a:cubicBezTo>
                    <a:pt x="1" y="1802"/>
                    <a:pt x="34" y="1902"/>
                    <a:pt x="67" y="2002"/>
                  </a:cubicBezTo>
                  <a:cubicBezTo>
                    <a:pt x="67" y="2069"/>
                    <a:pt x="101" y="2135"/>
                    <a:pt x="167" y="2169"/>
                  </a:cubicBezTo>
                  <a:cubicBezTo>
                    <a:pt x="201" y="2236"/>
                    <a:pt x="268" y="2236"/>
                    <a:pt x="334" y="2236"/>
                  </a:cubicBezTo>
                  <a:cubicBezTo>
                    <a:pt x="401" y="2236"/>
                    <a:pt x="468" y="2236"/>
                    <a:pt x="534" y="2169"/>
                  </a:cubicBezTo>
                  <a:cubicBezTo>
                    <a:pt x="634" y="2135"/>
                    <a:pt x="735" y="2069"/>
                    <a:pt x="768" y="1969"/>
                  </a:cubicBezTo>
                  <a:cubicBezTo>
                    <a:pt x="835" y="1902"/>
                    <a:pt x="901" y="1802"/>
                    <a:pt x="935" y="1702"/>
                  </a:cubicBezTo>
                  <a:cubicBezTo>
                    <a:pt x="1001" y="1635"/>
                    <a:pt x="1035" y="1535"/>
                    <a:pt x="1035" y="1435"/>
                  </a:cubicBezTo>
                  <a:cubicBezTo>
                    <a:pt x="1068" y="1368"/>
                    <a:pt x="1068" y="1301"/>
                    <a:pt x="1068" y="1201"/>
                  </a:cubicBezTo>
                  <a:cubicBezTo>
                    <a:pt x="1068" y="1201"/>
                    <a:pt x="1068" y="1201"/>
                    <a:pt x="1068" y="1168"/>
                  </a:cubicBezTo>
                  <a:lnTo>
                    <a:pt x="1035" y="1168"/>
                  </a:lnTo>
                  <a:lnTo>
                    <a:pt x="968" y="1235"/>
                  </a:lnTo>
                  <a:cubicBezTo>
                    <a:pt x="935" y="1235"/>
                    <a:pt x="935" y="1235"/>
                    <a:pt x="935" y="1268"/>
                  </a:cubicBezTo>
                  <a:cubicBezTo>
                    <a:pt x="935" y="1268"/>
                    <a:pt x="935" y="1301"/>
                    <a:pt x="935" y="1335"/>
                  </a:cubicBezTo>
                  <a:cubicBezTo>
                    <a:pt x="935" y="1368"/>
                    <a:pt x="901" y="1435"/>
                    <a:pt x="901" y="1502"/>
                  </a:cubicBezTo>
                  <a:cubicBezTo>
                    <a:pt x="868" y="1535"/>
                    <a:pt x="868" y="1602"/>
                    <a:pt x="835" y="1635"/>
                  </a:cubicBezTo>
                  <a:cubicBezTo>
                    <a:pt x="801" y="1702"/>
                    <a:pt x="768" y="1768"/>
                    <a:pt x="735" y="1802"/>
                  </a:cubicBezTo>
                  <a:cubicBezTo>
                    <a:pt x="668" y="1835"/>
                    <a:pt x="634" y="1902"/>
                    <a:pt x="568" y="1935"/>
                  </a:cubicBezTo>
                  <a:cubicBezTo>
                    <a:pt x="518" y="1969"/>
                    <a:pt x="468" y="1985"/>
                    <a:pt x="422" y="1985"/>
                  </a:cubicBezTo>
                  <a:cubicBezTo>
                    <a:pt x="376" y="1985"/>
                    <a:pt x="334" y="1969"/>
                    <a:pt x="301" y="1935"/>
                  </a:cubicBezTo>
                  <a:cubicBezTo>
                    <a:pt x="234" y="1835"/>
                    <a:pt x="201" y="1702"/>
                    <a:pt x="234" y="1602"/>
                  </a:cubicBezTo>
                  <a:lnTo>
                    <a:pt x="234" y="1335"/>
                  </a:lnTo>
                  <a:lnTo>
                    <a:pt x="234" y="1101"/>
                  </a:lnTo>
                  <a:cubicBezTo>
                    <a:pt x="234" y="935"/>
                    <a:pt x="268" y="768"/>
                    <a:pt x="301" y="634"/>
                  </a:cubicBezTo>
                  <a:cubicBezTo>
                    <a:pt x="368" y="501"/>
                    <a:pt x="468" y="401"/>
                    <a:pt x="568" y="334"/>
                  </a:cubicBezTo>
                  <a:cubicBezTo>
                    <a:pt x="601" y="301"/>
                    <a:pt x="668" y="301"/>
                    <a:pt x="735" y="301"/>
                  </a:cubicBezTo>
                  <a:cubicBezTo>
                    <a:pt x="768" y="301"/>
                    <a:pt x="801" y="301"/>
                    <a:pt x="835" y="334"/>
                  </a:cubicBezTo>
                  <a:cubicBezTo>
                    <a:pt x="868" y="334"/>
                    <a:pt x="868" y="367"/>
                    <a:pt x="901" y="401"/>
                  </a:cubicBezTo>
                  <a:cubicBezTo>
                    <a:pt x="901" y="434"/>
                    <a:pt x="935" y="501"/>
                    <a:pt x="935" y="534"/>
                  </a:cubicBezTo>
                  <a:cubicBezTo>
                    <a:pt x="935" y="534"/>
                    <a:pt x="935" y="568"/>
                    <a:pt x="935" y="568"/>
                  </a:cubicBezTo>
                  <a:lnTo>
                    <a:pt x="968" y="568"/>
                  </a:lnTo>
                  <a:lnTo>
                    <a:pt x="1035" y="534"/>
                  </a:lnTo>
                  <a:cubicBezTo>
                    <a:pt x="1068" y="501"/>
                    <a:pt x="1068" y="501"/>
                    <a:pt x="1068" y="501"/>
                  </a:cubicBezTo>
                  <a:cubicBezTo>
                    <a:pt x="1068" y="468"/>
                    <a:pt x="1068" y="434"/>
                    <a:pt x="1068" y="434"/>
                  </a:cubicBezTo>
                  <a:cubicBezTo>
                    <a:pt x="1068" y="367"/>
                    <a:pt x="1068" y="301"/>
                    <a:pt x="1035" y="234"/>
                  </a:cubicBezTo>
                  <a:cubicBezTo>
                    <a:pt x="1035" y="167"/>
                    <a:pt x="1001" y="134"/>
                    <a:pt x="935" y="67"/>
                  </a:cubicBezTo>
                  <a:cubicBezTo>
                    <a:pt x="901" y="34"/>
                    <a:pt x="835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9"/>
            <p:cNvSpPr/>
            <p:nvPr/>
          </p:nvSpPr>
          <p:spPr>
            <a:xfrm>
              <a:off x="3998025" y="2739075"/>
              <a:ext cx="27550" cy="59225"/>
            </a:xfrm>
            <a:custGeom>
              <a:rect b="b" l="l" r="r" t="t"/>
              <a:pathLst>
                <a:path extrusionOk="0" h="2369" w="1102">
                  <a:moveTo>
                    <a:pt x="1101" y="0"/>
                  </a:moveTo>
                  <a:lnTo>
                    <a:pt x="1001" y="34"/>
                  </a:lnTo>
                  <a:cubicBezTo>
                    <a:pt x="1001" y="34"/>
                    <a:pt x="968" y="67"/>
                    <a:pt x="968" y="100"/>
                  </a:cubicBezTo>
                  <a:cubicBezTo>
                    <a:pt x="935" y="100"/>
                    <a:pt x="935" y="134"/>
                    <a:pt x="935" y="167"/>
                  </a:cubicBezTo>
                  <a:lnTo>
                    <a:pt x="534" y="2068"/>
                  </a:lnTo>
                  <a:lnTo>
                    <a:pt x="167" y="601"/>
                  </a:lnTo>
                  <a:cubicBezTo>
                    <a:pt x="167" y="567"/>
                    <a:pt x="167" y="567"/>
                    <a:pt x="167" y="534"/>
                  </a:cubicBezTo>
                  <a:lnTo>
                    <a:pt x="101" y="534"/>
                  </a:lnTo>
                  <a:lnTo>
                    <a:pt x="34" y="601"/>
                  </a:lnTo>
                  <a:cubicBezTo>
                    <a:pt x="34" y="601"/>
                    <a:pt x="1" y="601"/>
                    <a:pt x="1" y="634"/>
                  </a:cubicBezTo>
                  <a:cubicBezTo>
                    <a:pt x="1" y="634"/>
                    <a:pt x="1" y="667"/>
                    <a:pt x="1" y="667"/>
                  </a:cubicBezTo>
                  <a:cubicBezTo>
                    <a:pt x="1" y="667"/>
                    <a:pt x="1" y="701"/>
                    <a:pt x="1" y="701"/>
                  </a:cubicBezTo>
                  <a:lnTo>
                    <a:pt x="434" y="2302"/>
                  </a:lnTo>
                  <a:cubicBezTo>
                    <a:pt x="434" y="2335"/>
                    <a:pt x="434" y="2335"/>
                    <a:pt x="468" y="2369"/>
                  </a:cubicBezTo>
                  <a:lnTo>
                    <a:pt x="534" y="2369"/>
                  </a:lnTo>
                  <a:lnTo>
                    <a:pt x="601" y="2302"/>
                  </a:lnTo>
                  <a:cubicBezTo>
                    <a:pt x="634" y="2302"/>
                    <a:pt x="634" y="2269"/>
                    <a:pt x="668" y="2235"/>
                  </a:cubicBezTo>
                  <a:cubicBezTo>
                    <a:pt x="668" y="2202"/>
                    <a:pt x="701" y="2168"/>
                    <a:pt x="701" y="2135"/>
                  </a:cubicBezTo>
                  <a:lnTo>
                    <a:pt x="1101" y="67"/>
                  </a:lnTo>
                  <a:lnTo>
                    <a:pt x="1101" y="3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9"/>
            <p:cNvSpPr/>
            <p:nvPr/>
          </p:nvSpPr>
          <p:spPr>
            <a:xfrm>
              <a:off x="4028875" y="2720725"/>
              <a:ext cx="28375" cy="60075"/>
            </a:xfrm>
            <a:custGeom>
              <a:rect b="b" l="l" r="r" t="t"/>
              <a:pathLst>
                <a:path extrusionOk="0" h="2403" w="1135">
                  <a:moveTo>
                    <a:pt x="1102" y="0"/>
                  </a:moveTo>
                  <a:lnTo>
                    <a:pt x="1001" y="67"/>
                  </a:lnTo>
                  <a:cubicBezTo>
                    <a:pt x="1001" y="67"/>
                    <a:pt x="968" y="100"/>
                    <a:pt x="968" y="100"/>
                  </a:cubicBezTo>
                  <a:cubicBezTo>
                    <a:pt x="968" y="134"/>
                    <a:pt x="935" y="134"/>
                    <a:pt x="935" y="167"/>
                  </a:cubicBezTo>
                  <a:lnTo>
                    <a:pt x="534" y="2069"/>
                  </a:lnTo>
                  <a:lnTo>
                    <a:pt x="168" y="601"/>
                  </a:lnTo>
                  <a:cubicBezTo>
                    <a:pt x="168" y="601"/>
                    <a:pt x="168" y="567"/>
                    <a:pt x="168" y="567"/>
                  </a:cubicBezTo>
                  <a:lnTo>
                    <a:pt x="101" y="567"/>
                  </a:lnTo>
                  <a:lnTo>
                    <a:pt x="34" y="601"/>
                  </a:lnTo>
                  <a:cubicBezTo>
                    <a:pt x="34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lnTo>
                    <a:pt x="434" y="2335"/>
                  </a:lnTo>
                  <a:cubicBezTo>
                    <a:pt x="434" y="2335"/>
                    <a:pt x="434" y="2369"/>
                    <a:pt x="468" y="2402"/>
                  </a:cubicBezTo>
                  <a:lnTo>
                    <a:pt x="534" y="2402"/>
                  </a:lnTo>
                  <a:lnTo>
                    <a:pt x="601" y="2335"/>
                  </a:lnTo>
                  <a:cubicBezTo>
                    <a:pt x="635" y="2335"/>
                    <a:pt x="635" y="2302"/>
                    <a:pt x="668" y="2269"/>
                  </a:cubicBezTo>
                  <a:cubicBezTo>
                    <a:pt x="668" y="2235"/>
                    <a:pt x="701" y="2202"/>
                    <a:pt x="701" y="2169"/>
                  </a:cubicBezTo>
                  <a:lnTo>
                    <a:pt x="1102" y="100"/>
                  </a:lnTo>
                  <a:cubicBezTo>
                    <a:pt x="1102" y="67"/>
                    <a:pt x="1102" y="67"/>
                    <a:pt x="1102" y="67"/>
                  </a:cubicBezTo>
                  <a:cubicBezTo>
                    <a:pt x="1135" y="34"/>
                    <a:pt x="1135" y="34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9"/>
            <p:cNvSpPr/>
            <p:nvPr/>
          </p:nvSpPr>
          <p:spPr>
            <a:xfrm>
              <a:off x="3369250" y="3138125"/>
              <a:ext cx="1023550" cy="592500"/>
            </a:xfrm>
            <a:custGeom>
              <a:rect b="b" l="l" r="r" t="t"/>
              <a:pathLst>
                <a:path extrusionOk="0" h="23700" w="40942">
                  <a:moveTo>
                    <a:pt x="40791" y="1"/>
                  </a:moveTo>
                  <a:cubicBezTo>
                    <a:pt x="40772" y="1"/>
                    <a:pt x="40751" y="6"/>
                    <a:pt x="40729" y="16"/>
                  </a:cubicBezTo>
                  <a:lnTo>
                    <a:pt x="100" y="23500"/>
                  </a:lnTo>
                  <a:cubicBezTo>
                    <a:pt x="0" y="23533"/>
                    <a:pt x="34" y="23700"/>
                    <a:pt x="134" y="23700"/>
                  </a:cubicBezTo>
                  <a:lnTo>
                    <a:pt x="200" y="23700"/>
                  </a:lnTo>
                  <a:lnTo>
                    <a:pt x="40829" y="183"/>
                  </a:lnTo>
                  <a:cubicBezTo>
                    <a:pt x="40941" y="127"/>
                    <a:pt x="40889" y="1"/>
                    <a:pt x="4079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9"/>
            <p:cNvSpPr/>
            <p:nvPr/>
          </p:nvSpPr>
          <p:spPr>
            <a:xfrm>
              <a:off x="3626925" y="3395950"/>
              <a:ext cx="507900" cy="468900"/>
            </a:xfrm>
            <a:custGeom>
              <a:rect b="b" l="l" r="r" t="t"/>
              <a:pathLst>
                <a:path extrusionOk="0" h="18756" w="20316">
                  <a:moveTo>
                    <a:pt x="19804" y="1"/>
                  </a:moveTo>
                  <a:cubicBezTo>
                    <a:pt x="19687" y="1"/>
                    <a:pt x="19554" y="36"/>
                    <a:pt x="19414" y="111"/>
                  </a:cubicBezTo>
                  <a:lnTo>
                    <a:pt x="901" y="10819"/>
                  </a:lnTo>
                  <a:cubicBezTo>
                    <a:pt x="368" y="11152"/>
                    <a:pt x="34" y="11753"/>
                    <a:pt x="1" y="12386"/>
                  </a:cubicBezTo>
                  <a:lnTo>
                    <a:pt x="1" y="18124"/>
                  </a:lnTo>
                  <a:cubicBezTo>
                    <a:pt x="1" y="18522"/>
                    <a:pt x="198" y="18756"/>
                    <a:pt x="489" y="18756"/>
                  </a:cubicBezTo>
                  <a:cubicBezTo>
                    <a:pt x="612" y="18756"/>
                    <a:pt x="752" y="18714"/>
                    <a:pt x="901" y="18624"/>
                  </a:cubicBezTo>
                  <a:lnTo>
                    <a:pt x="19414" y="7950"/>
                  </a:lnTo>
                  <a:cubicBezTo>
                    <a:pt x="19948" y="7583"/>
                    <a:pt x="20282" y="7016"/>
                    <a:pt x="20315" y="6382"/>
                  </a:cubicBezTo>
                  <a:lnTo>
                    <a:pt x="20315" y="645"/>
                  </a:lnTo>
                  <a:cubicBezTo>
                    <a:pt x="20315" y="236"/>
                    <a:pt x="20107" y="1"/>
                    <a:pt x="19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99"/>
            <p:cNvSpPr/>
            <p:nvPr/>
          </p:nvSpPr>
          <p:spPr>
            <a:xfrm>
              <a:off x="3690300" y="3690475"/>
              <a:ext cx="36725" cy="86650"/>
            </a:xfrm>
            <a:custGeom>
              <a:rect b="b" l="l" r="r" t="t"/>
              <a:pathLst>
                <a:path extrusionOk="0" h="3466" w="1469">
                  <a:moveTo>
                    <a:pt x="925" y="583"/>
                  </a:moveTo>
                  <a:cubicBezTo>
                    <a:pt x="958" y="583"/>
                    <a:pt x="993" y="591"/>
                    <a:pt x="1035" y="605"/>
                  </a:cubicBezTo>
                  <a:cubicBezTo>
                    <a:pt x="1102" y="605"/>
                    <a:pt x="1135" y="705"/>
                    <a:pt x="1135" y="872"/>
                  </a:cubicBezTo>
                  <a:cubicBezTo>
                    <a:pt x="1135" y="1006"/>
                    <a:pt x="1102" y="1139"/>
                    <a:pt x="1035" y="1239"/>
                  </a:cubicBezTo>
                  <a:cubicBezTo>
                    <a:pt x="968" y="1339"/>
                    <a:pt x="868" y="1406"/>
                    <a:pt x="801" y="1473"/>
                  </a:cubicBezTo>
                  <a:lnTo>
                    <a:pt x="368" y="1706"/>
                  </a:lnTo>
                  <a:lnTo>
                    <a:pt x="368" y="872"/>
                  </a:lnTo>
                  <a:lnTo>
                    <a:pt x="801" y="639"/>
                  </a:lnTo>
                  <a:cubicBezTo>
                    <a:pt x="840" y="600"/>
                    <a:pt x="879" y="583"/>
                    <a:pt x="925" y="583"/>
                  </a:cubicBezTo>
                  <a:close/>
                  <a:moveTo>
                    <a:pt x="1094" y="0"/>
                  </a:moveTo>
                  <a:cubicBezTo>
                    <a:pt x="1006" y="0"/>
                    <a:pt x="909" y="33"/>
                    <a:pt x="801" y="105"/>
                  </a:cubicBezTo>
                  <a:lnTo>
                    <a:pt x="67" y="539"/>
                  </a:lnTo>
                  <a:cubicBezTo>
                    <a:pt x="67" y="539"/>
                    <a:pt x="34" y="572"/>
                    <a:pt x="34" y="605"/>
                  </a:cubicBezTo>
                  <a:cubicBezTo>
                    <a:pt x="1" y="639"/>
                    <a:pt x="1" y="672"/>
                    <a:pt x="1" y="705"/>
                  </a:cubicBezTo>
                  <a:lnTo>
                    <a:pt x="1" y="3374"/>
                  </a:lnTo>
                  <a:cubicBezTo>
                    <a:pt x="1" y="3407"/>
                    <a:pt x="1" y="3441"/>
                    <a:pt x="34" y="3441"/>
                  </a:cubicBezTo>
                  <a:cubicBezTo>
                    <a:pt x="34" y="3457"/>
                    <a:pt x="42" y="3466"/>
                    <a:pt x="51" y="3466"/>
                  </a:cubicBezTo>
                  <a:cubicBezTo>
                    <a:pt x="59" y="3466"/>
                    <a:pt x="67" y="3457"/>
                    <a:pt x="67" y="3441"/>
                  </a:cubicBezTo>
                  <a:lnTo>
                    <a:pt x="301" y="3307"/>
                  </a:lnTo>
                  <a:cubicBezTo>
                    <a:pt x="334" y="3307"/>
                    <a:pt x="334" y="3274"/>
                    <a:pt x="334" y="3274"/>
                  </a:cubicBezTo>
                  <a:cubicBezTo>
                    <a:pt x="368" y="3241"/>
                    <a:pt x="368" y="3207"/>
                    <a:pt x="368" y="3174"/>
                  </a:cubicBezTo>
                  <a:lnTo>
                    <a:pt x="368" y="2240"/>
                  </a:lnTo>
                  <a:lnTo>
                    <a:pt x="801" y="1973"/>
                  </a:lnTo>
                  <a:cubicBezTo>
                    <a:pt x="1001" y="1873"/>
                    <a:pt x="1168" y="1673"/>
                    <a:pt x="1302" y="1439"/>
                  </a:cubicBezTo>
                  <a:cubicBezTo>
                    <a:pt x="1435" y="1206"/>
                    <a:pt x="1468" y="939"/>
                    <a:pt x="1468" y="639"/>
                  </a:cubicBezTo>
                  <a:cubicBezTo>
                    <a:pt x="1468" y="338"/>
                    <a:pt x="1402" y="138"/>
                    <a:pt x="1302" y="72"/>
                  </a:cubicBezTo>
                  <a:cubicBezTo>
                    <a:pt x="1240" y="25"/>
                    <a:pt x="1171" y="0"/>
                    <a:pt x="10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9"/>
            <p:cNvSpPr/>
            <p:nvPr/>
          </p:nvSpPr>
          <p:spPr>
            <a:xfrm>
              <a:off x="3732000" y="3686900"/>
              <a:ext cx="31725" cy="62925"/>
            </a:xfrm>
            <a:custGeom>
              <a:rect b="b" l="l" r="r" t="t"/>
              <a:pathLst>
                <a:path extrusionOk="0" h="2517" w="1269">
                  <a:moveTo>
                    <a:pt x="901" y="1182"/>
                  </a:moveTo>
                  <a:lnTo>
                    <a:pt x="901" y="1215"/>
                  </a:lnTo>
                  <a:cubicBezTo>
                    <a:pt x="901" y="1282"/>
                    <a:pt x="901" y="1349"/>
                    <a:pt x="868" y="1415"/>
                  </a:cubicBezTo>
                  <a:cubicBezTo>
                    <a:pt x="868" y="1482"/>
                    <a:pt x="835" y="1549"/>
                    <a:pt x="801" y="1616"/>
                  </a:cubicBezTo>
                  <a:cubicBezTo>
                    <a:pt x="768" y="1682"/>
                    <a:pt x="734" y="1716"/>
                    <a:pt x="668" y="1782"/>
                  </a:cubicBezTo>
                  <a:cubicBezTo>
                    <a:pt x="634" y="1849"/>
                    <a:pt x="568" y="1882"/>
                    <a:pt x="534" y="1916"/>
                  </a:cubicBezTo>
                  <a:lnTo>
                    <a:pt x="501" y="1916"/>
                  </a:lnTo>
                  <a:cubicBezTo>
                    <a:pt x="468" y="1949"/>
                    <a:pt x="401" y="1949"/>
                    <a:pt x="368" y="1949"/>
                  </a:cubicBezTo>
                  <a:cubicBezTo>
                    <a:pt x="334" y="1949"/>
                    <a:pt x="334" y="1916"/>
                    <a:pt x="334" y="1849"/>
                  </a:cubicBezTo>
                  <a:cubicBezTo>
                    <a:pt x="334" y="1782"/>
                    <a:pt x="334" y="1716"/>
                    <a:pt x="368" y="1682"/>
                  </a:cubicBezTo>
                  <a:cubicBezTo>
                    <a:pt x="401" y="1616"/>
                    <a:pt x="468" y="1549"/>
                    <a:pt x="534" y="1516"/>
                  </a:cubicBezTo>
                  <a:lnTo>
                    <a:pt x="901" y="1182"/>
                  </a:lnTo>
                  <a:close/>
                  <a:moveTo>
                    <a:pt x="960" y="1"/>
                  </a:moveTo>
                  <a:cubicBezTo>
                    <a:pt x="940" y="1"/>
                    <a:pt x="921" y="5"/>
                    <a:pt x="901" y="14"/>
                  </a:cubicBezTo>
                  <a:cubicBezTo>
                    <a:pt x="801" y="14"/>
                    <a:pt x="734" y="48"/>
                    <a:pt x="634" y="81"/>
                  </a:cubicBezTo>
                  <a:cubicBezTo>
                    <a:pt x="568" y="148"/>
                    <a:pt x="468" y="215"/>
                    <a:pt x="401" y="281"/>
                  </a:cubicBezTo>
                  <a:cubicBezTo>
                    <a:pt x="334" y="348"/>
                    <a:pt x="267" y="448"/>
                    <a:pt x="234" y="548"/>
                  </a:cubicBezTo>
                  <a:cubicBezTo>
                    <a:pt x="167" y="615"/>
                    <a:pt x="134" y="682"/>
                    <a:pt x="134" y="782"/>
                  </a:cubicBezTo>
                  <a:cubicBezTo>
                    <a:pt x="101" y="848"/>
                    <a:pt x="67" y="915"/>
                    <a:pt x="67" y="1015"/>
                  </a:cubicBezTo>
                  <a:cubicBezTo>
                    <a:pt x="67" y="1015"/>
                    <a:pt x="67" y="1049"/>
                    <a:pt x="101" y="1082"/>
                  </a:cubicBezTo>
                  <a:lnTo>
                    <a:pt x="134" y="1082"/>
                  </a:lnTo>
                  <a:lnTo>
                    <a:pt x="401" y="915"/>
                  </a:lnTo>
                  <a:cubicBezTo>
                    <a:pt x="401" y="915"/>
                    <a:pt x="434" y="915"/>
                    <a:pt x="434" y="882"/>
                  </a:cubicBezTo>
                  <a:lnTo>
                    <a:pt x="501" y="815"/>
                  </a:lnTo>
                  <a:cubicBezTo>
                    <a:pt x="501" y="782"/>
                    <a:pt x="534" y="748"/>
                    <a:pt x="568" y="682"/>
                  </a:cubicBezTo>
                  <a:cubicBezTo>
                    <a:pt x="601" y="648"/>
                    <a:pt x="634" y="615"/>
                    <a:pt x="668" y="615"/>
                  </a:cubicBezTo>
                  <a:cubicBezTo>
                    <a:pt x="707" y="576"/>
                    <a:pt x="746" y="560"/>
                    <a:pt x="778" y="560"/>
                  </a:cubicBezTo>
                  <a:cubicBezTo>
                    <a:pt x="801" y="560"/>
                    <a:pt x="821" y="568"/>
                    <a:pt x="835" y="582"/>
                  </a:cubicBezTo>
                  <a:cubicBezTo>
                    <a:pt x="901" y="582"/>
                    <a:pt x="935" y="648"/>
                    <a:pt x="935" y="782"/>
                  </a:cubicBezTo>
                  <a:lnTo>
                    <a:pt x="468" y="1149"/>
                  </a:lnTo>
                  <a:cubicBezTo>
                    <a:pt x="334" y="1249"/>
                    <a:pt x="201" y="1382"/>
                    <a:pt x="134" y="1549"/>
                  </a:cubicBezTo>
                  <a:cubicBezTo>
                    <a:pt x="34" y="1716"/>
                    <a:pt x="1" y="1882"/>
                    <a:pt x="1" y="2083"/>
                  </a:cubicBezTo>
                  <a:cubicBezTo>
                    <a:pt x="1" y="2149"/>
                    <a:pt x="1" y="2249"/>
                    <a:pt x="34" y="2316"/>
                  </a:cubicBezTo>
                  <a:cubicBezTo>
                    <a:pt x="34" y="2383"/>
                    <a:pt x="67" y="2450"/>
                    <a:pt x="134" y="2483"/>
                  </a:cubicBezTo>
                  <a:cubicBezTo>
                    <a:pt x="167" y="2516"/>
                    <a:pt x="234" y="2516"/>
                    <a:pt x="267" y="2516"/>
                  </a:cubicBezTo>
                  <a:cubicBezTo>
                    <a:pt x="334" y="2516"/>
                    <a:pt x="434" y="2483"/>
                    <a:pt x="501" y="2450"/>
                  </a:cubicBezTo>
                  <a:cubicBezTo>
                    <a:pt x="601" y="2383"/>
                    <a:pt x="701" y="2316"/>
                    <a:pt x="768" y="2216"/>
                  </a:cubicBezTo>
                  <a:cubicBezTo>
                    <a:pt x="835" y="2116"/>
                    <a:pt x="868" y="2016"/>
                    <a:pt x="935" y="1916"/>
                  </a:cubicBezTo>
                  <a:lnTo>
                    <a:pt x="935" y="2049"/>
                  </a:lnTo>
                  <a:cubicBezTo>
                    <a:pt x="901" y="2083"/>
                    <a:pt x="901" y="2083"/>
                    <a:pt x="935" y="2116"/>
                  </a:cubicBezTo>
                  <a:lnTo>
                    <a:pt x="968" y="2116"/>
                  </a:lnTo>
                  <a:lnTo>
                    <a:pt x="1168" y="1983"/>
                  </a:lnTo>
                  <a:cubicBezTo>
                    <a:pt x="1201" y="1983"/>
                    <a:pt x="1235" y="1949"/>
                    <a:pt x="1235" y="1916"/>
                  </a:cubicBezTo>
                  <a:cubicBezTo>
                    <a:pt x="1235" y="1916"/>
                    <a:pt x="1235" y="1882"/>
                    <a:pt x="1268" y="1849"/>
                  </a:cubicBezTo>
                  <a:lnTo>
                    <a:pt x="1268" y="615"/>
                  </a:lnTo>
                  <a:cubicBezTo>
                    <a:pt x="1268" y="481"/>
                    <a:pt x="1235" y="381"/>
                    <a:pt x="1201" y="248"/>
                  </a:cubicBezTo>
                  <a:cubicBezTo>
                    <a:pt x="1201" y="181"/>
                    <a:pt x="1135" y="115"/>
                    <a:pt x="1101" y="48"/>
                  </a:cubicBezTo>
                  <a:cubicBezTo>
                    <a:pt x="1054" y="24"/>
                    <a:pt x="1007" y="1"/>
                    <a:pt x="9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9"/>
            <p:cNvSpPr/>
            <p:nvPr/>
          </p:nvSpPr>
          <p:spPr>
            <a:xfrm>
              <a:off x="3767850" y="3658275"/>
              <a:ext cx="35900" cy="88825"/>
            </a:xfrm>
            <a:custGeom>
              <a:rect b="b" l="l" r="r" t="t"/>
              <a:pathLst>
                <a:path extrusionOk="0" h="3553" w="1436">
                  <a:moveTo>
                    <a:pt x="1402" y="0"/>
                  </a:moveTo>
                  <a:cubicBezTo>
                    <a:pt x="1394" y="0"/>
                    <a:pt x="1385" y="9"/>
                    <a:pt x="1369" y="25"/>
                  </a:cubicBezTo>
                  <a:lnTo>
                    <a:pt x="1168" y="125"/>
                  </a:lnTo>
                  <a:cubicBezTo>
                    <a:pt x="1135" y="159"/>
                    <a:pt x="1135" y="159"/>
                    <a:pt x="1102" y="192"/>
                  </a:cubicBezTo>
                  <a:cubicBezTo>
                    <a:pt x="1102" y="225"/>
                    <a:pt x="1102" y="259"/>
                    <a:pt x="1068" y="292"/>
                  </a:cubicBezTo>
                  <a:lnTo>
                    <a:pt x="735" y="1793"/>
                  </a:lnTo>
                  <a:lnTo>
                    <a:pt x="368" y="692"/>
                  </a:lnTo>
                  <a:cubicBezTo>
                    <a:pt x="368" y="692"/>
                    <a:pt x="335" y="659"/>
                    <a:pt x="335" y="659"/>
                  </a:cubicBezTo>
                  <a:cubicBezTo>
                    <a:pt x="318" y="642"/>
                    <a:pt x="310" y="634"/>
                    <a:pt x="301" y="634"/>
                  </a:cubicBezTo>
                  <a:cubicBezTo>
                    <a:pt x="293" y="634"/>
                    <a:pt x="285" y="642"/>
                    <a:pt x="268" y="659"/>
                  </a:cubicBezTo>
                  <a:lnTo>
                    <a:pt x="68" y="759"/>
                  </a:lnTo>
                  <a:cubicBezTo>
                    <a:pt x="34" y="793"/>
                    <a:pt x="34" y="793"/>
                    <a:pt x="1" y="826"/>
                  </a:cubicBezTo>
                  <a:cubicBezTo>
                    <a:pt x="1" y="859"/>
                    <a:pt x="1" y="893"/>
                    <a:pt x="1" y="926"/>
                  </a:cubicBezTo>
                  <a:cubicBezTo>
                    <a:pt x="1" y="926"/>
                    <a:pt x="1" y="926"/>
                    <a:pt x="1" y="959"/>
                  </a:cubicBezTo>
                  <a:lnTo>
                    <a:pt x="535" y="2560"/>
                  </a:lnTo>
                  <a:lnTo>
                    <a:pt x="335" y="3428"/>
                  </a:lnTo>
                  <a:lnTo>
                    <a:pt x="335" y="3461"/>
                  </a:lnTo>
                  <a:cubicBezTo>
                    <a:pt x="335" y="3494"/>
                    <a:pt x="368" y="3528"/>
                    <a:pt x="368" y="3528"/>
                  </a:cubicBezTo>
                  <a:cubicBezTo>
                    <a:pt x="385" y="3544"/>
                    <a:pt x="393" y="3553"/>
                    <a:pt x="401" y="3553"/>
                  </a:cubicBezTo>
                  <a:cubicBezTo>
                    <a:pt x="410" y="3553"/>
                    <a:pt x="418" y="3544"/>
                    <a:pt x="435" y="3528"/>
                  </a:cubicBezTo>
                  <a:lnTo>
                    <a:pt x="635" y="3428"/>
                  </a:lnTo>
                  <a:cubicBezTo>
                    <a:pt x="668" y="3394"/>
                    <a:pt x="668" y="3394"/>
                    <a:pt x="701" y="3361"/>
                  </a:cubicBezTo>
                  <a:cubicBezTo>
                    <a:pt x="701" y="3328"/>
                    <a:pt x="701" y="3294"/>
                    <a:pt x="735" y="3261"/>
                  </a:cubicBezTo>
                  <a:lnTo>
                    <a:pt x="1435" y="125"/>
                  </a:lnTo>
                  <a:lnTo>
                    <a:pt x="1435" y="92"/>
                  </a:lnTo>
                  <a:cubicBezTo>
                    <a:pt x="1435" y="59"/>
                    <a:pt x="1435" y="25"/>
                    <a:pt x="1435" y="25"/>
                  </a:cubicBezTo>
                  <a:cubicBezTo>
                    <a:pt x="1419" y="9"/>
                    <a:pt x="1410" y="0"/>
                    <a:pt x="14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99"/>
            <p:cNvSpPr/>
            <p:nvPr/>
          </p:nvSpPr>
          <p:spPr>
            <a:xfrm>
              <a:off x="3822075" y="3605525"/>
              <a:ext cx="39200" cy="97600"/>
            </a:xfrm>
            <a:custGeom>
              <a:rect b="b" l="l" r="r" t="t"/>
              <a:pathLst>
                <a:path extrusionOk="0" h="3904" w="1568">
                  <a:moveTo>
                    <a:pt x="901" y="0"/>
                  </a:moveTo>
                  <a:lnTo>
                    <a:pt x="667" y="134"/>
                  </a:lnTo>
                  <a:cubicBezTo>
                    <a:pt x="667" y="167"/>
                    <a:pt x="634" y="167"/>
                    <a:pt x="634" y="201"/>
                  </a:cubicBezTo>
                  <a:cubicBezTo>
                    <a:pt x="601" y="234"/>
                    <a:pt x="601" y="267"/>
                    <a:pt x="601" y="301"/>
                  </a:cubicBezTo>
                  <a:lnTo>
                    <a:pt x="601" y="567"/>
                  </a:lnTo>
                  <a:cubicBezTo>
                    <a:pt x="534" y="634"/>
                    <a:pt x="467" y="734"/>
                    <a:pt x="400" y="801"/>
                  </a:cubicBezTo>
                  <a:cubicBezTo>
                    <a:pt x="334" y="901"/>
                    <a:pt x="267" y="1001"/>
                    <a:pt x="200" y="1101"/>
                  </a:cubicBezTo>
                  <a:cubicBezTo>
                    <a:pt x="167" y="1201"/>
                    <a:pt x="134" y="1301"/>
                    <a:pt x="100" y="1401"/>
                  </a:cubicBezTo>
                  <a:cubicBezTo>
                    <a:pt x="67" y="1602"/>
                    <a:pt x="67" y="1835"/>
                    <a:pt x="100" y="2035"/>
                  </a:cubicBezTo>
                  <a:cubicBezTo>
                    <a:pt x="134" y="2102"/>
                    <a:pt x="167" y="2169"/>
                    <a:pt x="200" y="2202"/>
                  </a:cubicBezTo>
                  <a:cubicBezTo>
                    <a:pt x="234" y="2269"/>
                    <a:pt x="300" y="2269"/>
                    <a:pt x="367" y="2269"/>
                  </a:cubicBezTo>
                  <a:cubicBezTo>
                    <a:pt x="400" y="2285"/>
                    <a:pt x="442" y="2294"/>
                    <a:pt x="484" y="2294"/>
                  </a:cubicBezTo>
                  <a:cubicBezTo>
                    <a:pt x="526" y="2294"/>
                    <a:pt x="567" y="2285"/>
                    <a:pt x="601" y="2269"/>
                  </a:cubicBezTo>
                  <a:lnTo>
                    <a:pt x="867" y="2235"/>
                  </a:lnTo>
                  <a:cubicBezTo>
                    <a:pt x="934" y="2202"/>
                    <a:pt x="1001" y="2202"/>
                    <a:pt x="1068" y="2202"/>
                  </a:cubicBezTo>
                  <a:cubicBezTo>
                    <a:pt x="1101" y="2202"/>
                    <a:pt x="1134" y="2202"/>
                    <a:pt x="1168" y="2235"/>
                  </a:cubicBezTo>
                  <a:cubicBezTo>
                    <a:pt x="1201" y="2269"/>
                    <a:pt x="1234" y="2302"/>
                    <a:pt x="1201" y="2369"/>
                  </a:cubicBezTo>
                  <a:cubicBezTo>
                    <a:pt x="1201" y="2402"/>
                    <a:pt x="1201" y="2469"/>
                    <a:pt x="1168" y="2536"/>
                  </a:cubicBezTo>
                  <a:cubicBezTo>
                    <a:pt x="1168" y="2602"/>
                    <a:pt x="1134" y="2636"/>
                    <a:pt x="1101" y="2702"/>
                  </a:cubicBezTo>
                  <a:cubicBezTo>
                    <a:pt x="1034" y="2736"/>
                    <a:pt x="1001" y="2802"/>
                    <a:pt x="968" y="2836"/>
                  </a:cubicBezTo>
                  <a:cubicBezTo>
                    <a:pt x="901" y="2869"/>
                    <a:pt x="867" y="2903"/>
                    <a:pt x="801" y="2936"/>
                  </a:cubicBezTo>
                  <a:cubicBezTo>
                    <a:pt x="734" y="2969"/>
                    <a:pt x="701" y="3003"/>
                    <a:pt x="634" y="3036"/>
                  </a:cubicBezTo>
                  <a:lnTo>
                    <a:pt x="501" y="3036"/>
                  </a:lnTo>
                  <a:cubicBezTo>
                    <a:pt x="467" y="3003"/>
                    <a:pt x="467" y="3003"/>
                    <a:pt x="434" y="2969"/>
                  </a:cubicBezTo>
                  <a:cubicBezTo>
                    <a:pt x="434" y="2936"/>
                    <a:pt x="400" y="2903"/>
                    <a:pt x="400" y="2869"/>
                  </a:cubicBezTo>
                  <a:cubicBezTo>
                    <a:pt x="367" y="2869"/>
                    <a:pt x="334" y="2836"/>
                    <a:pt x="334" y="2836"/>
                  </a:cubicBezTo>
                  <a:lnTo>
                    <a:pt x="267" y="2836"/>
                  </a:lnTo>
                  <a:lnTo>
                    <a:pt x="100" y="2936"/>
                  </a:lnTo>
                  <a:cubicBezTo>
                    <a:pt x="67" y="2969"/>
                    <a:pt x="34" y="2969"/>
                    <a:pt x="34" y="3003"/>
                  </a:cubicBezTo>
                  <a:cubicBezTo>
                    <a:pt x="34" y="3036"/>
                    <a:pt x="0" y="3069"/>
                    <a:pt x="34" y="3103"/>
                  </a:cubicBezTo>
                  <a:cubicBezTo>
                    <a:pt x="34" y="3203"/>
                    <a:pt x="34" y="3269"/>
                    <a:pt x="67" y="3370"/>
                  </a:cubicBezTo>
                  <a:cubicBezTo>
                    <a:pt x="100" y="3403"/>
                    <a:pt x="134" y="3470"/>
                    <a:pt x="200" y="3503"/>
                  </a:cubicBezTo>
                  <a:cubicBezTo>
                    <a:pt x="267" y="3536"/>
                    <a:pt x="334" y="3570"/>
                    <a:pt x="400" y="3570"/>
                  </a:cubicBezTo>
                  <a:cubicBezTo>
                    <a:pt x="467" y="3570"/>
                    <a:pt x="534" y="3570"/>
                    <a:pt x="601" y="3536"/>
                  </a:cubicBezTo>
                  <a:lnTo>
                    <a:pt x="601" y="3837"/>
                  </a:lnTo>
                  <a:cubicBezTo>
                    <a:pt x="601" y="3837"/>
                    <a:pt x="634" y="3870"/>
                    <a:pt x="634" y="3903"/>
                  </a:cubicBezTo>
                  <a:lnTo>
                    <a:pt x="701" y="3903"/>
                  </a:lnTo>
                  <a:lnTo>
                    <a:pt x="901" y="3770"/>
                  </a:lnTo>
                  <a:cubicBezTo>
                    <a:pt x="934" y="3736"/>
                    <a:pt x="968" y="3736"/>
                    <a:pt x="968" y="3703"/>
                  </a:cubicBezTo>
                  <a:cubicBezTo>
                    <a:pt x="968" y="3670"/>
                    <a:pt x="968" y="3636"/>
                    <a:pt x="968" y="3603"/>
                  </a:cubicBezTo>
                  <a:lnTo>
                    <a:pt x="968" y="3336"/>
                  </a:lnTo>
                  <a:cubicBezTo>
                    <a:pt x="1068" y="3236"/>
                    <a:pt x="1168" y="3169"/>
                    <a:pt x="1234" y="3069"/>
                  </a:cubicBezTo>
                  <a:cubicBezTo>
                    <a:pt x="1301" y="2969"/>
                    <a:pt x="1368" y="2869"/>
                    <a:pt x="1435" y="2769"/>
                  </a:cubicBezTo>
                  <a:cubicBezTo>
                    <a:pt x="1468" y="2669"/>
                    <a:pt x="1501" y="2569"/>
                    <a:pt x="1535" y="2469"/>
                  </a:cubicBezTo>
                  <a:cubicBezTo>
                    <a:pt x="1568" y="2335"/>
                    <a:pt x="1568" y="2235"/>
                    <a:pt x="1568" y="2135"/>
                  </a:cubicBezTo>
                  <a:cubicBezTo>
                    <a:pt x="1568" y="2035"/>
                    <a:pt x="1568" y="1935"/>
                    <a:pt x="1535" y="1835"/>
                  </a:cubicBezTo>
                  <a:cubicBezTo>
                    <a:pt x="1535" y="1768"/>
                    <a:pt x="1501" y="1702"/>
                    <a:pt x="1435" y="1668"/>
                  </a:cubicBezTo>
                  <a:cubicBezTo>
                    <a:pt x="1401" y="1635"/>
                    <a:pt x="1334" y="1602"/>
                    <a:pt x="1268" y="1602"/>
                  </a:cubicBezTo>
                  <a:cubicBezTo>
                    <a:pt x="1168" y="1602"/>
                    <a:pt x="1068" y="1602"/>
                    <a:pt x="1001" y="1635"/>
                  </a:cubicBezTo>
                  <a:lnTo>
                    <a:pt x="734" y="1702"/>
                  </a:lnTo>
                  <a:lnTo>
                    <a:pt x="567" y="1702"/>
                  </a:lnTo>
                  <a:cubicBezTo>
                    <a:pt x="534" y="1702"/>
                    <a:pt x="501" y="1668"/>
                    <a:pt x="467" y="1635"/>
                  </a:cubicBezTo>
                  <a:cubicBezTo>
                    <a:pt x="434" y="1602"/>
                    <a:pt x="434" y="1535"/>
                    <a:pt x="434" y="1502"/>
                  </a:cubicBezTo>
                  <a:cubicBezTo>
                    <a:pt x="434" y="1435"/>
                    <a:pt x="434" y="1401"/>
                    <a:pt x="467" y="1335"/>
                  </a:cubicBezTo>
                  <a:cubicBezTo>
                    <a:pt x="467" y="1301"/>
                    <a:pt x="501" y="1235"/>
                    <a:pt x="534" y="1201"/>
                  </a:cubicBezTo>
                  <a:cubicBezTo>
                    <a:pt x="567" y="1135"/>
                    <a:pt x="601" y="1101"/>
                    <a:pt x="667" y="1068"/>
                  </a:cubicBezTo>
                  <a:cubicBezTo>
                    <a:pt x="701" y="1034"/>
                    <a:pt x="734" y="1001"/>
                    <a:pt x="801" y="968"/>
                  </a:cubicBezTo>
                  <a:cubicBezTo>
                    <a:pt x="867" y="901"/>
                    <a:pt x="934" y="901"/>
                    <a:pt x="1034" y="901"/>
                  </a:cubicBezTo>
                  <a:cubicBezTo>
                    <a:pt x="1068" y="901"/>
                    <a:pt x="1134" y="968"/>
                    <a:pt x="1168" y="1001"/>
                  </a:cubicBezTo>
                  <a:cubicBezTo>
                    <a:pt x="1168" y="1034"/>
                    <a:pt x="1168" y="1034"/>
                    <a:pt x="1201" y="1068"/>
                  </a:cubicBezTo>
                  <a:lnTo>
                    <a:pt x="1268" y="1068"/>
                  </a:lnTo>
                  <a:lnTo>
                    <a:pt x="1468" y="934"/>
                  </a:lnTo>
                  <a:cubicBezTo>
                    <a:pt x="1468" y="934"/>
                    <a:pt x="1501" y="901"/>
                    <a:pt x="1501" y="901"/>
                  </a:cubicBezTo>
                  <a:cubicBezTo>
                    <a:pt x="1501" y="868"/>
                    <a:pt x="1501" y="834"/>
                    <a:pt x="1501" y="801"/>
                  </a:cubicBezTo>
                  <a:cubicBezTo>
                    <a:pt x="1501" y="734"/>
                    <a:pt x="1501" y="668"/>
                    <a:pt x="1468" y="601"/>
                  </a:cubicBezTo>
                  <a:cubicBezTo>
                    <a:pt x="1435" y="534"/>
                    <a:pt x="1401" y="501"/>
                    <a:pt x="1368" y="434"/>
                  </a:cubicBezTo>
                  <a:cubicBezTo>
                    <a:pt x="1301" y="401"/>
                    <a:pt x="1268" y="367"/>
                    <a:pt x="1201" y="367"/>
                  </a:cubicBezTo>
                  <a:cubicBezTo>
                    <a:pt x="1151" y="351"/>
                    <a:pt x="1109" y="342"/>
                    <a:pt x="1072" y="342"/>
                  </a:cubicBezTo>
                  <a:cubicBezTo>
                    <a:pt x="1034" y="342"/>
                    <a:pt x="1001" y="351"/>
                    <a:pt x="968" y="367"/>
                  </a:cubicBezTo>
                  <a:lnTo>
                    <a:pt x="968" y="67"/>
                  </a:lnTo>
                  <a:cubicBezTo>
                    <a:pt x="968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9"/>
            <p:cNvSpPr/>
            <p:nvPr/>
          </p:nvSpPr>
          <p:spPr>
            <a:xfrm>
              <a:off x="3865425" y="3585500"/>
              <a:ext cx="39225" cy="76750"/>
            </a:xfrm>
            <a:custGeom>
              <a:rect b="b" l="l" r="r" t="t"/>
              <a:pathLst>
                <a:path extrusionOk="0" h="3070" w="1569">
                  <a:moveTo>
                    <a:pt x="901" y="1068"/>
                  </a:moveTo>
                  <a:lnTo>
                    <a:pt x="901" y="1969"/>
                  </a:lnTo>
                  <a:lnTo>
                    <a:pt x="434" y="2236"/>
                  </a:lnTo>
                  <a:lnTo>
                    <a:pt x="901" y="1068"/>
                  </a:lnTo>
                  <a:close/>
                  <a:moveTo>
                    <a:pt x="1202" y="1"/>
                  </a:moveTo>
                  <a:lnTo>
                    <a:pt x="1001" y="134"/>
                  </a:lnTo>
                  <a:cubicBezTo>
                    <a:pt x="935" y="168"/>
                    <a:pt x="901" y="234"/>
                    <a:pt x="868" y="301"/>
                  </a:cubicBezTo>
                  <a:lnTo>
                    <a:pt x="34" y="2403"/>
                  </a:lnTo>
                  <a:cubicBezTo>
                    <a:pt x="34" y="2436"/>
                    <a:pt x="1" y="2469"/>
                    <a:pt x="1" y="2503"/>
                  </a:cubicBezTo>
                  <a:cubicBezTo>
                    <a:pt x="1" y="2536"/>
                    <a:pt x="1" y="2569"/>
                    <a:pt x="1" y="2603"/>
                  </a:cubicBezTo>
                  <a:lnTo>
                    <a:pt x="1" y="2903"/>
                  </a:lnTo>
                  <a:cubicBezTo>
                    <a:pt x="1" y="2936"/>
                    <a:pt x="1" y="2970"/>
                    <a:pt x="34" y="2970"/>
                  </a:cubicBezTo>
                  <a:cubicBezTo>
                    <a:pt x="34" y="2986"/>
                    <a:pt x="42" y="2995"/>
                    <a:pt x="51" y="2995"/>
                  </a:cubicBezTo>
                  <a:cubicBezTo>
                    <a:pt x="59" y="2995"/>
                    <a:pt x="67" y="2986"/>
                    <a:pt x="67" y="2970"/>
                  </a:cubicBezTo>
                  <a:lnTo>
                    <a:pt x="901" y="2503"/>
                  </a:lnTo>
                  <a:lnTo>
                    <a:pt x="901" y="3003"/>
                  </a:lnTo>
                  <a:cubicBezTo>
                    <a:pt x="901" y="3036"/>
                    <a:pt x="901" y="3036"/>
                    <a:pt x="935" y="3070"/>
                  </a:cubicBezTo>
                  <a:lnTo>
                    <a:pt x="1001" y="3070"/>
                  </a:lnTo>
                  <a:lnTo>
                    <a:pt x="1202" y="2936"/>
                  </a:lnTo>
                  <a:cubicBezTo>
                    <a:pt x="1202" y="2903"/>
                    <a:pt x="1235" y="2903"/>
                    <a:pt x="1235" y="2870"/>
                  </a:cubicBezTo>
                  <a:cubicBezTo>
                    <a:pt x="1268" y="2836"/>
                    <a:pt x="1268" y="2803"/>
                    <a:pt x="1235" y="2770"/>
                  </a:cubicBezTo>
                  <a:lnTo>
                    <a:pt x="1235" y="2269"/>
                  </a:lnTo>
                  <a:lnTo>
                    <a:pt x="1468" y="2136"/>
                  </a:lnTo>
                  <a:cubicBezTo>
                    <a:pt x="1502" y="2102"/>
                    <a:pt x="1535" y="2102"/>
                    <a:pt x="1535" y="2069"/>
                  </a:cubicBezTo>
                  <a:cubicBezTo>
                    <a:pt x="1535" y="2036"/>
                    <a:pt x="1535" y="2002"/>
                    <a:pt x="1569" y="1969"/>
                  </a:cubicBezTo>
                  <a:lnTo>
                    <a:pt x="1569" y="1669"/>
                  </a:lnTo>
                  <a:cubicBezTo>
                    <a:pt x="1569" y="1669"/>
                    <a:pt x="1535" y="1635"/>
                    <a:pt x="1535" y="1602"/>
                  </a:cubicBezTo>
                  <a:lnTo>
                    <a:pt x="1468" y="1602"/>
                  </a:lnTo>
                  <a:lnTo>
                    <a:pt x="1235" y="1735"/>
                  </a:lnTo>
                  <a:lnTo>
                    <a:pt x="1235" y="68"/>
                  </a:lnTo>
                  <a:cubicBezTo>
                    <a:pt x="1268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9"/>
            <p:cNvSpPr/>
            <p:nvPr/>
          </p:nvSpPr>
          <p:spPr>
            <a:xfrm>
              <a:off x="3909625" y="3560700"/>
              <a:ext cx="39225" cy="76525"/>
            </a:xfrm>
            <a:custGeom>
              <a:rect b="b" l="l" r="r" t="t"/>
              <a:pathLst>
                <a:path extrusionOk="0" h="3061" w="1569">
                  <a:moveTo>
                    <a:pt x="901" y="1060"/>
                  </a:moveTo>
                  <a:lnTo>
                    <a:pt x="901" y="1960"/>
                  </a:lnTo>
                  <a:lnTo>
                    <a:pt x="434" y="2227"/>
                  </a:lnTo>
                  <a:lnTo>
                    <a:pt x="901" y="1060"/>
                  </a:lnTo>
                  <a:close/>
                  <a:moveTo>
                    <a:pt x="1222" y="0"/>
                  </a:moveTo>
                  <a:cubicBezTo>
                    <a:pt x="1210" y="0"/>
                    <a:pt x="1202" y="9"/>
                    <a:pt x="1202" y="25"/>
                  </a:cubicBezTo>
                  <a:lnTo>
                    <a:pt x="1001" y="126"/>
                  </a:lnTo>
                  <a:cubicBezTo>
                    <a:pt x="935" y="159"/>
                    <a:pt x="901" y="226"/>
                    <a:pt x="901" y="292"/>
                  </a:cubicBezTo>
                  <a:lnTo>
                    <a:pt x="67" y="2394"/>
                  </a:lnTo>
                  <a:cubicBezTo>
                    <a:pt x="34" y="2427"/>
                    <a:pt x="34" y="2461"/>
                    <a:pt x="1" y="2494"/>
                  </a:cubicBezTo>
                  <a:cubicBezTo>
                    <a:pt x="1" y="2527"/>
                    <a:pt x="1" y="2561"/>
                    <a:pt x="1" y="2627"/>
                  </a:cubicBezTo>
                  <a:lnTo>
                    <a:pt x="1" y="2894"/>
                  </a:lnTo>
                  <a:cubicBezTo>
                    <a:pt x="1" y="2928"/>
                    <a:pt x="1" y="2961"/>
                    <a:pt x="1" y="2961"/>
                  </a:cubicBezTo>
                  <a:lnTo>
                    <a:pt x="67" y="2961"/>
                  </a:lnTo>
                  <a:lnTo>
                    <a:pt x="901" y="2494"/>
                  </a:lnTo>
                  <a:lnTo>
                    <a:pt x="901" y="2994"/>
                  </a:lnTo>
                  <a:cubicBezTo>
                    <a:pt x="901" y="2994"/>
                    <a:pt x="901" y="3028"/>
                    <a:pt x="935" y="3061"/>
                  </a:cubicBezTo>
                  <a:lnTo>
                    <a:pt x="968" y="3061"/>
                  </a:lnTo>
                  <a:lnTo>
                    <a:pt x="1202" y="2928"/>
                  </a:lnTo>
                  <a:cubicBezTo>
                    <a:pt x="1235" y="2894"/>
                    <a:pt x="1235" y="2894"/>
                    <a:pt x="1268" y="2861"/>
                  </a:cubicBezTo>
                  <a:cubicBezTo>
                    <a:pt x="1268" y="2827"/>
                    <a:pt x="1268" y="2794"/>
                    <a:pt x="1268" y="2761"/>
                  </a:cubicBezTo>
                  <a:lnTo>
                    <a:pt x="1268" y="2260"/>
                  </a:lnTo>
                  <a:lnTo>
                    <a:pt x="1502" y="2127"/>
                  </a:lnTo>
                  <a:cubicBezTo>
                    <a:pt x="1535" y="2127"/>
                    <a:pt x="1535" y="2094"/>
                    <a:pt x="1568" y="2060"/>
                  </a:cubicBezTo>
                  <a:cubicBezTo>
                    <a:pt x="1568" y="2027"/>
                    <a:pt x="1568" y="1994"/>
                    <a:pt x="1568" y="1960"/>
                  </a:cubicBezTo>
                  <a:lnTo>
                    <a:pt x="1568" y="1693"/>
                  </a:lnTo>
                  <a:cubicBezTo>
                    <a:pt x="1568" y="1660"/>
                    <a:pt x="1568" y="1627"/>
                    <a:pt x="1568" y="1627"/>
                  </a:cubicBezTo>
                  <a:cubicBezTo>
                    <a:pt x="1552" y="1610"/>
                    <a:pt x="1543" y="1602"/>
                    <a:pt x="1535" y="1602"/>
                  </a:cubicBezTo>
                  <a:cubicBezTo>
                    <a:pt x="1527" y="1602"/>
                    <a:pt x="1518" y="1610"/>
                    <a:pt x="1502" y="1627"/>
                  </a:cubicBezTo>
                  <a:lnTo>
                    <a:pt x="1268" y="1760"/>
                  </a:lnTo>
                  <a:lnTo>
                    <a:pt x="1268" y="92"/>
                  </a:lnTo>
                  <a:cubicBezTo>
                    <a:pt x="1268" y="59"/>
                    <a:pt x="1268" y="25"/>
                    <a:pt x="1268" y="25"/>
                  </a:cubicBezTo>
                  <a:cubicBezTo>
                    <a:pt x="1252" y="9"/>
                    <a:pt x="1235" y="0"/>
                    <a:pt x="12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99"/>
            <p:cNvSpPr/>
            <p:nvPr/>
          </p:nvSpPr>
          <p:spPr>
            <a:xfrm>
              <a:off x="3952150" y="3538800"/>
              <a:ext cx="35900" cy="81550"/>
            </a:xfrm>
            <a:custGeom>
              <a:rect b="b" l="l" r="r" t="t"/>
              <a:pathLst>
                <a:path extrusionOk="0" h="3262" w="1436">
                  <a:moveTo>
                    <a:pt x="856" y="585"/>
                  </a:moveTo>
                  <a:cubicBezTo>
                    <a:pt x="902" y="585"/>
                    <a:pt x="952" y="601"/>
                    <a:pt x="1002" y="635"/>
                  </a:cubicBezTo>
                  <a:cubicBezTo>
                    <a:pt x="1068" y="701"/>
                    <a:pt x="1102" y="801"/>
                    <a:pt x="1102" y="901"/>
                  </a:cubicBezTo>
                  <a:cubicBezTo>
                    <a:pt x="1102" y="1068"/>
                    <a:pt x="1068" y="1202"/>
                    <a:pt x="1002" y="1335"/>
                  </a:cubicBezTo>
                  <a:cubicBezTo>
                    <a:pt x="935" y="1435"/>
                    <a:pt x="835" y="1535"/>
                    <a:pt x="735" y="1602"/>
                  </a:cubicBezTo>
                  <a:cubicBezTo>
                    <a:pt x="696" y="1641"/>
                    <a:pt x="645" y="1657"/>
                    <a:pt x="590" y="1657"/>
                  </a:cubicBezTo>
                  <a:cubicBezTo>
                    <a:pt x="551" y="1657"/>
                    <a:pt x="509" y="1649"/>
                    <a:pt x="468" y="1635"/>
                  </a:cubicBezTo>
                  <a:cubicBezTo>
                    <a:pt x="401" y="1602"/>
                    <a:pt x="368" y="1502"/>
                    <a:pt x="368" y="1335"/>
                  </a:cubicBezTo>
                  <a:cubicBezTo>
                    <a:pt x="368" y="1168"/>
                    <a:pt x="401" y="1035"/>
                    <a:pt x="468" y="901"/>
                  </a:cubicBezTo>
                  <a:cubicBezTo>
                    <a:pt x="535" y="768"/>
                    <a:pt x="635" y="701"/>
                    <a:pt x="735" y="635"/>
                  </a:cubicBezTo>
                  <a:cubicBezTo>
                    <a:pt x="768" y="601"/>
                    <a:pt x="810" y="585"/>
                    <a:pt x="856" y="585"/>
                  </a:cubicBezTo>
                  <a:close/>
                  <a:moveTo>
                    <a:pt x="1002" y="1"/>
                  </a:moveTo>
                  <a:cubicBezTo>
                    <a:pt x="902" y="34"/>
                    <a:pt x="801" y="68"/>
                    <a:pt x="735" y="101"/>
                  </a:cubicBezTo>
                  <a:cubicBezTo>
                    <a:pt x="601" y="168"/>
                    <a:pt x="501" y="234"/>
                    <a:pt x="435" y="334"/>
                  </a:cubicBezTo>
                  <a:cubicBezTo>
                    <a:pt x="334" y="434"/>
                    <a:pt x="268" y="568"/>
                    <a:pt x="201" y="668"/>
                  </a:cubicBezTo>
                  <a:cubicBezTo>
                    <a:pt x="134" y="801"/>
                    <a:pt x="101" y="935"/>
                    <a:pt x="68" y="1102"/>
                  </a:cubicBezTo>
                  <a:cubicBezTo>
                    <a:pt x="1" y="1235"/>
                    <a:pt x="1" y="1402"/>
                    <a:pt x="1" y="1535"/>
                  </a:cubicBezTo>
                  <a:cubicBezTo>
                    <a:pt x="1" y="1669"/>
                    <a:pt x="1" y="1802"/>
                    <a:pt x="68" y="1902"/>
                  </a:cubicBezTo>
                  <a:cubicBezTo>
                    <a:pt x="68" y="2002"/>
                    <a:pt x="134" y="2102"/>
                    <a:pt x="201" y="2136"/>
                  </a:cubicBezTo>
                  <a:cubicBezTo>
                    <a:pt x="250" y="2185"/>
                    <a:pt x="299" y="2216"/>
                    <a:pt x="361" y="2216"/>
                  </a:cubicBezTo>
                  <a:cubicBezTo>
                    <a:pt x="383" y="2216"/>
                    <a:pt x="408" y="2211"/>
                    <a:pt x="435" y="2202"/>
                  </a:cubicBezTo>
                  <a:cubicBezTo>
                    <a:pt x="535" y="2202"/>
                    <a:pt x="635" y="2169"/>
                    <a:pt x="701" y="2136"/>
                  </a:cubicBezTo>
                  <a:lnTo>
                    <a:pt x="701" y="2136"/>
                  </a:lnTo>
                  <a:lnTo>
                    <a:pt x="368" y="3136"/>
                  </a:lnTo>
                  <a:cubicBezTo>
                    <a:pt x="334" y="3136"/>
                    <a:pt x="334" y="3136"/>
                    <a:pt x="368" y="3170"/>
                  </a:cubicBezTo>
                  <a:cubicBezTo>
                    <a:pt x="368" y="3203"/>
                    <a:pt x="368" y="3236"/>
                    <a:pt x="368" y="3236"/>
                  </a:cubicBezTo>
                  <a:cubicBezTo>
                    <a:pt x="385" y="3253"/>
                    <a:pt x="393" y="3262"/>
                    <a:pt x="401" y="3262"/>
                  </a:cubicBezTo>
                  <a:cubicBezTo>
                    <a:pt x="410" y="3262"/>
                    <a:pt x="418" y="3253"/>
                    <a:pt x="435" y="3236"/>
                  </a:cubicBezTo>
                  <a:lnTo>
                    <a:pt x="668" y="3103"/>
                  </a:lnTo>
                  <a:cubicBezTo>
                    <a:pt x="701" y="3103"/>
                    <a:pt x="701" y="3070"/>
                    <a:pt x="735" y="3036"/>
                  </a:cubicBezTo>
                  <a:lnTo>
                    <a:pt x="768" y="2970"/>
                  </a:lnTo>
                  <a:lnTo>
                    <a:pt x="1268" y="1569"/>
                  </a:lnTo>
                  <a:cubicBezTo>
                    <a:pt x="1302" y="1502"/>
                    <a:pt x="1302" y="1435"/>
                    <a:pt x="1335" y="1368"/>
                  </a:cubicBezTo>
                  <a:lnTo>
                    <a:pt x="1402" y="1135"/>
                  </a:lnTo>
                  <a:cubicBezTo>
                    <a:pt x="1402" y="1068"/>
                    <a:pt x="1435" y="1002"/>
                    <a:pt x="1435" y="935"/>
                  </a:cubicBezTo>
                  <a:cubicBezTo>
                    <a:pt x="1435" y="868"/>
                    <a:pt x="1435" y="768"/>
                    <a:pt x="1435" y="701"/>
                  </a:cubicBezTo>
                  <a:cubicBezTo>
                    <a:pt x="1435" y="568"/>
                    <a:pt x="1435" y="434"/>
                    <a:pt x="1402" y="301"/>
                  </a:cubicBezTo>
                  <a:cubicBezTo>
                    <a:pt x="1369" y="234"/>
                    <a:pt x="1302" y="134"/>
                    <a:pt x="1235" y="68"/>
                  </a:cubicBezTo>
                  <a:cubicBezTo>
                    <a:pt x="1168" y="34"/>
                    <a:pt x="1102" y="1"/>
                    <a:pt x="1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99"/>
            <p:cNvSpPr/>
            <p:nvPr/>
          </p:nvSpPr>
          <p:spPr>
            <a:xfrm>
              <a:off x="3991350" y="3583000"/>
              <a:ext cx="10025" cy="20050"/>
            </a:xfrm>
            <a:custGeom>
              <a:rect b="b" l="l" r="r" t="t"/>
              <a:pathLst>
                <a:path extrusionOk="0" h="802" w="401">
                  <a:moveTo>
                    <a:pt x="301" y="1"/>
                  </a:moveTo>
                  <a:lnTo>
                    <a:pt x="67" y="168"/>
                  </a:lnTo>
                  <a:cubicBezTo>
                    <a:pt x="34" y="168"/>
                    <a:pt x="34" y="201"/>
                    <a:pt x="1" y="234"/>
                  </a:cubicBezTo>
                  <a:cubicBezTo>
                    <a:pt x="1" y="234"/>
                    <a:pt x="1" y="268"/>
                    <a:pt x="1" y="301"/>
                  </a:cubicBez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lnTo>
                    <a:pt x="67" y="801"/>
                  </a:lnTo>
                  <a:lnTo>
                    <a:pt x="301" y="668"/>
                  </a:lnTo>
                  <a:cubicBezTo>
                    <a:pt x="334" y="635"/>
                    <a:pt x="368" y="601"/>
                    <a:pt x="368" y="601"/>
                  </a:cubicBezTo>
                  <a:cubicBezTo>
                    <a:pt x="368" y="568"/>
                    <a:pt x="401" y="534"/>
                    <a:pt x="401" y="501"/>
                  </a:cubicBezTo>
                  <a:lnTo>
                    <a:pt x="401" y="67"/>
                  </a:lnTo>
                  <a:cubicBezTo>
                    <a:pt x="401" y="67"/>
                    <a:pt x="368" y="34"/>
                    <a:pt x="3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99"/>
            <p:cNvSpPr/>
            <p:nvPr/>
          </p:nvSpPr>
          <p:spPr>
            <a:xfrm>
              <a:off x="4003875" y="3509300"/>
              <a:ext cx="36700" cy="81025"/>
            </a:xfrm>
            <a:custGeom>
              <a:rect b="b" l="l" r="r" t="t"/>
              <a:pathLst>
                <a:path extrusionOk="0" h="3241" w="1468">
                  <a:moveTo>
                    <a:pt x="855" y="564"/>
                  </a:moveTo>
                  <a:cubicBezTo>
                    <a:pt x="901" y="564"/>
                    <a:pt x="951" y="580"/>
                    <a:pt x="1001" y="614"/>
                  </a:cubicBezTo>
                  <a:cubicBezTo>
                    <a:pt x="1067" y="680"/>
                    <a:pt x="1101" y="781"/>
                    <a:pt x="1101" y="881"/>
                  </a:cubicBezTo>
                  <a:cubicBezTo>
                    <a:pt x="1101" y="1047"/>
                    <a:pt x="1067" y="1181"/>
                    <a:pt x="1001" y="1314"/>
                  </a:cubicBezTo>
                  <a:cubicBezTo>
                    <a:pt x="934" y="1414"/>
                    <a:pt x="834" y="1514"/>
                    <a:pt x="734" y="1581"/>
                  </a:cubicBezTo>
                  <a:cubicBezTo>
                    <a:pt x="695" y="1620"/>
                    <a:pt x="644" y="1636"/>
                    <a:pt x="589" y="1636"/>
                  </a:cubicBezTo>
                  <a:cubicBezTo>
                    <a:pt x="550" y="1636"/>
                    <a:pt x="508" y="1628"/>
                    <a:pt x="467" y="1614"/>
                  </a:cubicBezTo>
                  <a:cubicBezTo>
                    <a:pt x="403" y="1582"/>
                    <a:pt x="369" y="1488"/>
                    <a:pt x="367" y="1331"/>
                  </a:cubicBezTo>
                  <a:lnTo>
                    <a:pt x="367" y="1331"/>
                  </a:lnTo>
                  <a:cubicBezTo>
                    <a:pt x="369" y="1170"/>
                    <a:pt x="403" y="1010"/>
                    <a:pt x="467" y="881"/>
                  </a:cubicBezTo>
                  <a:cubicBezTo>
                    <a:pt x="534" y="781"/>
                    <a:pt x="634" y="680"/>
                    <a:pt x="734" y="614"/>
                  </a:cubicBezTo>
                  <a:cubicBezTo>
                    <a:pt x="767" y="580"/>
                    <a:pt x="809" y="564"/>
                    <a:pt x="855" y="564"/>
                  </a:cubicBezTo>
                  <a:close/>
                  <a:moveTo>
                    <a:pt x="1075" y="0"/>
                  </a:moveTo>
                  <a:cubicBezTo>
                    <a:pt x="1052" y="0"/>
                    <a:pt x="1028" y="4"/>
                    <a:pt x="1001" y="13"/>
                  </a:cubicBezTo>
                  <a:cubicBezTo>
                    <a:pt x="901" y="13"/>
                    <a:pt x="801" y="47"/>
                    <a:pt x="734" y="80"/>
                  </a:cubicBezTo>
                  <a:cubicBezTo>
                    <a:pt x="600" y="147"/>
                    <a:pt x="534" y="247"/>
                    <a:pt x="434" y="314"/>
                  </a:cubicBezTo>
                  <a:cubicBezTo>
                    <a:pt x="334" y="414"/>
                    <a:pt x="267" y="547"/>
                    <a:pt x="200" y="647"/>
                  </a:cubicBezTo>
                  <a:cubicBezTo>
                    <a:pt x="133" y="781"/>
                    <a:pt x="100" y="947"/>
                    <a:pt x="67" y="1081"/>
                  </a:cubicBezTo>
                  <a:cubicBezTo>
                    <a:pt x="33" y="1214"/>
                    <a:pt x="0" y="1381"/>
                    <a:pt x="0" y="1514"/>
                  </a:cubicBezTo>
                  <a:cubicBezTo>
                    <a:pt x="0" y="1648"/>
                    <a:pt x="0" y="1781"/>
                    <a:pt x="67" y="1915"/>
                  </a:cubicBezTo>
                  <a:cubicBezTo>
                    <a:pt x="67" y="1981"/>
                    <a:pt x="133" y="2081"/>
                    <a:pt x="200" y="2148"/>
                  </a:cubicBezTo>
                  <a:cubicBezTo>
                    <a:pt x="267" y="2182"/>
                    <a:pt x="334" y="2215"/>
                    <a:pt x="434" y="2215"/>
                  </a:cubicBezTo>
                  <a:cubicBezTo>
                    <a:pt x="534" y="2215"/>
                    <a:pt x="634" y="2182"/>
                    <a:pt x="701" y="2115"/>
                  </a:cubicBezTo>
                  <a:lnTo>
                    <a:pt x="701" y="2115"/>
                  </a:lnTo>
                  <a:lnTo>
                    <a:pt x="367" y="3116"/>
                  </a:lnTo>
                  <a:cubicBezTo>
                    <a:pt x="367" y="3116"/>
                    <a:pt x="367" y="3116"/>
                    <a:pt x="367" y="3149"/>
                  </a:cubicBezTo>
                  <a:cubicBezTo>
                    <a:pt x="367" y="3149"/>
                    <a:pt x="367" y="3149"/>
                    <a:pt x="367" y="3182"/>
                  </a:cubicBezTo>
                  <a:cubicBezTo>
                    <a:pt x="367" y="3216"/>
                    <a:pt x="367" y="3216"/>
                    <a:pt x="367" y="3216"/>
                  </a:cubicBezTo>
                  <a:cubicBezTo>
                    <a:pt x="384" y="3232"/>
                    <a:pt x="392" y="3241"/>
                    <a:pt x="400" y="3241"/>
                  </a:cubicBezTo>
                  <a:cubicBezTo>
                    <a:pt x="409" y="3241"/>
                    <a:pt x="417" y="3232"/>
                    <a:pt x="434" y="3216"/>
                  </a:cubicBezTo>
                  <a:lnTo>
                    <a:pt x="667" y="3082"/>
                  </a:lnTo>
                  <a:cubicBezTo>
                    <a:pt x="701" y="3082"/>
                    <a:pt x="734" y="3049"/>
                    <a:pt x="734" y="3015"/>
                  </a:cubicBezTo>
                  <a:cubicBezTo>
                    <a:pt x="767" y="3015"/>
                    <a:pt x="767" y="2982"/>
                    <a:pt x="767" y="2949"/>
                  </a:cubicBezTo>
                  <a:lnTo>
                    <a:pt x="1268" y="1548"/>
                  </a:lnTo>
                  <a:cubicBezTo>
                    <a:pt x="1301" y="1481"/>
                    <a:pt x="1301" y="1414"/>
                    <a:pt x="1334" y="1348"/>
                  </a:cubicBezTo>
                  <a:lnTo>
                    <a:pt x="1401" y="1147"/>
                  </a:lnTo>
                  <a:cubicBezTo>
                    <a:pt x="1434" y="1081"/>
                    <a:pt x="1434" y="981"/>
                    <a:pt x="1434" y="914"/>
                  </a:cubicBezTo>
                  <a:cubicBezTo>
                    <a:pt x="1468" y="847"/>
                    <a:pt x="1468" y="747"/>
                    <a:pt x="1434" y="680"/>
                  </a:cubicBezTo>
                  <a:cubicBezTo>
                    <a:pt x="1434" y="547"/>
                    <a:pt x="1434" y="414"/>
                    <a:pt x="1401" y="314"/>
                  </a:cubicBezTo>
                  <a:cubicBezTo>
                    <a:pt x="1368" y="213"/>
                    <a:pt x="1301" y="113"/>
                    <a:pt x="1234" y="80"/>
                  </a:cubicBezTo>
                  <a:cubicBezTo>
                    <a:pt x="1185" y="31"/>
                    <a:pt x="1137" y="0"/>
                    <a:pt x="10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9"/>
            <p:cNvSpPr/>
            <p:nvPr/>
          </p:nvSpPr>
          <p:spPr>
            <a:xfrm>
              <a:off x="4044725" y="3485425"/>
              <a:ext cx="36725" cy="80925"/>
            </a:xfrm>
            <a:custGeom>
              <a:rect b="b" l="l" r="r" t="t"/>
              <a:pathLst>
                <a:path extrusionOk="0" h="3237" w="1469">
                  <a:moveTo>
                    <a:pt x="879" y="580"/>
                  </a:moveTo>
                  <a:cubicBezTo>
                    <a:pt x="918" y="580"/>
                    <a:pt x="960" y="588"/>
                    <a:pt x="1001" y="601"/>
                  </a:cubicBezTo>
                  <a:cubicBezTo>
                    <a:pt x="1068" y="668"/>
                    <a:pt x="1101" y="768"/>
                    <a:pt x="1101" y="902"/>
                  </a:cubicBezTo>
                  <a:cubicBezTo>
                    <a:pt x="1101" y="1068"/>
                    <a:pt x="1068" y="1202"/>
                    <a:pt x="1001" y="1335"/>
                  </a:cubicBezTo>
                  <a:cubicBezTo>
                    <a:pt x="935" y="1435"/>
                    <a:pt x="834" y="1535"/>
                    <a:pt x="734" y="1602"/>
                  </a:cubicBezTo>
                  <a:cubicBezTo>
                    <a:pt x="695" y="1641"/>
                    <a:pt x="645" y="1657"/>
                    <a:pt x="596" y="1657"/>
                  </a:cubicBezTo>
                  <a:cubicBezTo>
                    <a:pt x="562" y="1657"/>
                    <a:pt x="529" y="1649"/>
                    <a:pt x="501" y="1635"/>
                  </a:cubicBezTo>
                  <a:cubicBezTo>
                    <a:pt x="401" y="1569"/>
                    <a:pt x="401" y="1469"/>
                    <a:pt x="401" y="1335"/>
                  </a:cubicBezTo>
                  <a:cubicBezTo>
                    <a:pt x="367" y="1168"/>
                    <a:pt x="401" y="1035"/>
                    <a:pt x="501" y="902"/>
                  </a:cubicBezTo>
                  <a:cubicBezTo>
                    <a:pt x="534" y="802"/>
                    <a:pt x="634" y="701"/>
                    <a:pt x="734" y="635"/>
                  </a:cubicBezTo>
                  <a:cubicBezTo>
                    <a:pt x="773" y="596"/>
                    <a:pt x="824" y="580"/>
                    <a:pt x="879" y="580"/>
                  </a:cubicBezTo>
                  <a:close/>
                  <a:moveTo>
                    <a:pt x="1001" y="1"/>
                  </a:moveTo>
                  <a:cubicBezTo>
                    <a:pt x="901" y="1"/>
                    <a:pt x="801" y="34"/>
                    <a:pt x="734" y="101"/>
                  </a:cubicBezTo>
                  <a:cubicBezTo>
                    <a:pt x="634" y="168"/>
                    <a:pt x="534" y="234"/>
                    <a:pt x="434" y="335"/>
                  </a:cubicBezTo>
                  <a:cubicBezTo>
                    <a:pt x="334" y="435"/>
                    <a:pt x="267" y="535"/>
                    <a:pt x="201" y="668"/>
                  </a:cubicBezTo>
                  <a:cubicBezTo>
                    <a:pt x="134" y="802"/>
                    <a:pt x="101" y="935"/>
                    <a:pt x="67" y="1102"/>
                  </a:cubicBezTo>
                  <a:cubicBezTo>
                    <a:pt x="34" y="1235"/>
                    <a:pt x="1" y="1369"/>
                    <a:pt x="1" y="1535"/>
                  </a:cubicBezTo>
                  <a:cubicBezTo>
                    <a:pt x="1" y="1669"/>
                    <a:pt x="34" y="1802"/>
                    <a:pt x="67" y="1902"/>
                  </a:cubicBezTo>
                  <a:cubicBezTo>
                    <a:pt x="101" y="2002"/>
                    <a:pt x="134" y="2069"/>
                    <a:pt x="201" y="2136"/>
                  </a:cubicBezTo>
                  <a:cubicBezTo>
                    <a:pt x="267" y="2203"/>
                    <a:pt x="367" y="2203"/>
                    <a:pt x="434" y="2203"/>
                  </a:cubicBezTo>
                  <a:cubicBezTo>
                    <a:pt x="534" y="2203"/>
                    <a:pt x="634" y="2169"/>
                    <a:pt x="701" y="2136"/>
                  </a:cubicBezTo>
                  <a:lnTo>
                    <a:pt x="701" y="2136"/>
                  </a:lnTo>
                  <a:lnTo>
                    <a:pt x="367" y="3137"/>
                  </a:lnTo>
                  <a:lnTo>
                    <a:pt x="367" y="3170"/>
                  </a:lnTo>
                  <a:cubicBezTo>
                    <a:pt x="367" y="3203"/>
                    <a:pt x="367" y="3237"/>
                    <a:pt x="367" y="3237"/>
                  </a:cubicBezTo>
                  <a:lnTo>
                    <a:pt x="434" y="3237"/>
                  </a:lnTo>
                  <a:lnTo>
                    <a:pt x="668" y="3103"/>
                  </a:lnTo>
                  <a:cubicBezTo>
                    <a:pt x="701" y="3070"/>
                    <a:pt x="734" y="3070"/>
                    <a:pt x="734" y="3036"/>
                  </a:cubicBezTo>
                  <a:cubicBezTo>
                    <a:pt x="734" y="3003"/>
                    <a:pt x="768" y="3003"/>
                    <a:pt x="768" y="2970"/>
                  </a:cubicBezTo>
                  <a:lnTo>
                    <a:pt x="1268" y="1569"/>
                  </a:lnTo>
                  <a:cubicBezTo>
                    <a:pt x="1301" y="1502"/>
                    <a:pt x="1335" y="1435"/>
                    <a:pt x="1335" y="1369"/>
                  </a:cubicBezTo>
                  <a:lnTo>
                    <a:pt x="1402" y="1135"/>
                  </a:lnTo>
                  <a:cubicBezTo>
                    <a:pt x="1435" y="1068"/>
                    <a:pt x="1435" y="1002"/>
                    <a:pt x="1435" y="935"/>
                  </a:cubicBezTo>
                  <a:cubicBezTo>
                    <a:pt x="1468" y="835"/>
                    <a:pt x="1468" y="768"/>
                    <a:pt x="1435" y="701"/>
                  </a:cubicBezTo>
                  <a:cubicBezTo>
                    <a:pt x="1435" y="568"/>
                    <a:pt x="1435" y="435"/>
                    <a:pt x="1402" y="301"/>
                  </a:cubicBezTo>
                  <a:cubicBezTo>
                    <a:pt x="1368" y="201"/>
                    <a:pt x="1301" y="134"/>
                    <a:pt x="1235" y="68"/>
                  </a:cubicBezTo>
                  <a:cubicBezTo>
                    <a:pt x="1168" y="34"/>
                    <a:pt x="1101" y="1"/>
                    <a:pt x="10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9"/>
            <p:cNvSpPr/>
            <p:nvPr/>
          </p:nvSpPr>
          <p:spPr>
            <a:xfrm>
              <a:off x="3664450" y="3303300"/>
              <a:ext cx="35050" cy="85225"/>
            </a:xfrm>
            <a:custGeom>
              <a:rect b="b" l="l" r="r" t="t"/>
              <a:pathLst>
                <a:path extrusionOk="0" h="3409" w="1402">
                  <a:moveTo>
                    <a:pt x="916" y="401"/>
                  </a:moveTo>
                  <a:cubicBezTo>
                    <a:pt x="945" y="401"/>
                    <a:pt x="975" y="405"/>
                    <a:pt x="1001" y="414"/>
                  </a:cubicBezTo>
                  <a:cubicBezTo>
                    <a:pt x="1068" y="448"/>
                    <a:pt x="1101" y="548"/>
                    <a:pt x="1101" y="748"/>
                  </a:cubicBezTo>
                  <a:cubicBezTo>
                    <a:pt x="1101" y="881"/>
                    <a:pt x="1068" y="1048"/>
                    <a:pt x="1001" y="1182"/>
                  </a:cubicBezTo>
                  <a:cubicBezTo>
                    <a:pt x="935" y="1315"/>
                    <a:pt x="835" y="1415"/>
                    <a:pt x="701" y="1482"/>
                  </a:cubicBezTo>
                  <a:lnTo>
                    <a:pt x="234" y="1749"/>
                  </a:lnTo>
                  <a:lnTo>
                    <a:pt x="234" y="748"/>
                  </a:lnTo>
                  <a:lnTo>
                    <a:pt x="701" y="481"/>
                  </a:lnTo>
                  <a:cubicBezTo>
                    <a:pt x="750" y="432"/>
                    <a:pt x="835" y="401"/>
                    <a:pt x="916" y="401"/>
                  </a:cubicBezTo>
                  <a:close/>
                  <a:moveTo>
                    <a:pt x="1027" y="0"/>
                  </a:moveTo>
                  <a:cubicBezTo>
                    <a:pt x="1007" y="0"/>
                    <a:pt x="988" y="4"/>
                    <a:pt x="968" y="14"/>
                  </a:cubicBezTo>
                  <a:cubicBezTo>
                    <a:pt x="868" y="14"/>
                    <a:pt x="801" y="47"/>
                    <a:pt x="701" y="81"/>
                  </a:cubicBezTo>
                  <a:lnTo>
                    <a:pt x="67" y="481"/>
                  </a:lnTo>
                  <a:cubicBezTo>
                    <a:pt x="34" y="481"/>
                    <a:pt x="34" y="514"/>
                    <a:pt x="34" y="548"/>
                  </a:cubicBezTo>
                  <a:cubicBezTo>
                    <a:pt x="1" y="581"/>
                    <a:pt x="1" y="615"/>
                    <a:pt x="1" y="615"/>
                  </a:cubicBezTo>
                  <a:lnTo>
                    <a:pt x="1" y="3316"/>
                  </a:lnTo>
                  <a:cubicBezTo>
                    <a:pt x="1" y="3350"/>
                    <a:pt x="34" y="3383"/>
                    <a:pt x="34" y="3383"/>
                  </a:cubicBezTo>
                  <a:cubicBezTo>
                    <a:pt x="34" y="3400"/>
                    <a:pt x="42" y="3408"/>
                    <a:pt x="51" y="3408"/>
                  </a:cubicBezTo>
                  <a:cubicBezTo>
                    <a:pt x="59" y="3408"/>
                    <a:pt x="67" y="3400"/>
                    <a:pt x="67" y="3383"/>
                  </a:cubicBezTo>
                  <a:lnTo>
                    <a:pt x="201" y="3316"/>
                  </a:lnTo>
                  <a:cubicBezTo>
                    <a:pt x="201" y="3316"/>
                    <a:pt x="234" y="3283"/>
                    <a:pt x="234" y="3283"/>
                  </a:cubicBezTo>
                  <a:cubicBezTo>
                    <a:pt x="234" y="3250"/>
                    <a:pt x="268" y="3216"/>
                    <a:pt x="268" y="3183"/>
                  </a:cubicBezTo>
                  <a:lnTo>
                    <a:pt x="268" y="2116"/>
                  </a:lnTo>
                  <a:lnTo>
                    <a:pt x="735" y="1849"/>
                  </a:lnTo>
                  <a:lnTo>
                    <a:pt x="1101" y="2683"/>
                  </a:lnTo>
                  <a:cubicBezTo>
                    <a:pt x="1135" y="2683"/>
                    <a:pt x="1135" y="2716"/>
                    <a:pt x="1168" y="2716"/>
                  </a:cubicBezTo>
                  <a:cubicBezTo>
                    <a:pt x="1168" y="2733"/>
                    <a:pt x="1177" y="2741"/>
                    <a:pt x="1189" y="2741"/>
                  </a:cubicBezTo>
                  <a:cubicBezTo>
                    <a:pt x="1202" y="2741"/>
                    <a:pt x="1218" y="2733"/>
                    <a:pt x="1235" y="2716"/>
                  </a:cubicBezTo>
                  <a:lnTo>
                    <a:pt x="1335" y="2649"/>
                  </a:lnTo>
                  <a:cubicBezTo>
                    <a:pt x="1368" y="2649"/>
                    <a:pt x="1368" y="2616"/>
                    <a:pt x="1402" y="2616"/>
                  </a:cubicBezTo>
                  <a:cubicBezTo>
                    <a:pt x="1402" y="2583"/>
                    <a:pt x="1402" y="2549"/>
                    <a:pt x="1402" y="2516"/>
                  </a:cubicBezTo>
                  <a:cubicBezTo>
                    <a:pt x="1402" y="2516"/>
                    <a:pt x="1402" y="2516"/>
                    <a:pt x="1402" y="2483"/>
                  </a:cubicBezTo>
                  <a:lnTo>
                    <a:pt x="968" y="1615"/>
                  </a:lnTo>
                  <a:cubicBezTo>
                    <a:pt x="1101" y="1482"/>
                    <a:pt x="1202" y="1348"/>
                    <a:pt x="1268" y="1182"/>
                  </a:cubicBezTo>
                  <a:cubicBezTo>
                    <a:pt x="1335" y="981"/>
                    <a:pt x="1368" y="781"/>
                    <a:pt x="1368" y="581"/>
                  </a:cubicBezTo>
                  <a:cubicBezTo>
                    <a:pt x="1368" y="448"/>
                    <a:pt x="1335" y="348"/>
                    <a:pt x="1302" y="214"/>
                  </a:cubicBezTo>
                  <a:cubicBezTo>
                    <a:pt x="1302" y="148"/>
                    <a:pt x="1235" y="81"/>
                    <a:pt x="1168" y="47"/>
                  </a:cubicBezTo>
                  <a:cubicBezTo>
                    <a:pt x="1121" y="24"/>
                    <a:pt x="1074" y="0"/>
                    <a:pt x="10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9"/>
            <p:cNvSpPr/>
            <p:nvPr/>
          </p:nvSpPr>
          <p:spPr>
            <a:xfrm>
              <a:off x="3705325" y="3299475"/>
              <a:ext cx="30875" cy="60075"/>
            </a:xfrm>
            <a:custGeom>
              <a:rect b="b" l="l" r="r" t="t"/>
              <a:pathLst>
                <a:path extrusionOk="0" h="2403" w="1235">
                  <a:moveTo>
                    <a:pt x="755" y="384"/>
                  </a:moveTo>
                  <a:cubicBezTo>
                    <a:pt x="801" y="384"/>
                    <a:pt x="851" y="401"/>
                    <a:pt x="901" y="434"/>
                  </a:cubicBezTo>
                  <a:cubicBezTo>
                    <a:pt x="968" y="534"/>
                    <a:pt x="1001" y="667"/>
                    <a:pt x="1001" y="768"/>
                  </a:cubicBezTo>
                  <a:lnTo>
                    <a:pt x="234" y="1201"/>
                  </a:lnTo>
                  <a:cubicBezTo>
                    <a:pt x="234" y="1134"/>
                    <a:pt x="267" y="1034"/>
                    <a:pt x="267" y="968"/>
                  </a:cubicBezTo>
                  <a:cubicBezTo>
                    <a:pt x="300" y="868"/>
                    <a:pt x="334" y="801"/>
                    <a:pt x="367" y="734"/>
                  </a:cubicBezTo>
                  <a:cubicBezTo>
                    <a:pt x="400" y="667"/>
                    <a:pt x="434" y="601"/>
                    <a:pt x="467" y="567"/>
                  </a:cubicBezTo>
                  <a:cubicBezTo>
                    <a:pt x="501" y="501"/>
                    <a:pt x="567" y="467"/>
                    <a:pt x="634" y="434"/>
                  </a:cubicBezTo>
                  <a:cubicBezTo>
                    <a:pt x="667" y="401"/>
                    <a:pt x="709" y="384"/>
                    <a:pt x="755" y="384"/>
                  </a:cubicBezTo>
                  <a:close/>
                  <a:moveTo>
                    <a:pt x="867" y="0"/>
                  </a:moveTo>
                  <a:cubicBezTo>
                    <a:pt x="801" y="0"/>
                    <a:pt x="701" y="0"/>
                    <a:pt x="634" y="67"/>
                  </a:cubicBezTo>
                  <a:cubicBezTo>
                    <a:pt x="534" y="134"/>
                    <a:pt x="434" y="200"/>
                    <a:pt x="367" y="267"/>
                  </a:cubicBezTo>
                  <a:cubicBezTo>
                    <a:pt x="300" y="367"/>
                    <a:pt x="234" y="467"/>
                    <a:pt x="200" y="601"/>
                  </a:cubicBezTo>
                  <a:cubicBezTo>
                    <a:pt x="134" y="701"/>
                    <a:pt x="100" y="834"/>
                    <a:pt x="67" y="934"/>
                  </a:cubicBezTo>
                  <a:cubicBezTo>
                    <a:pt x="34" y="1068"/>
                    <a:pt x="0" y="1201"/>
                    <a:pt x="0" y="1335"/>
                  </a:cubicBezTo>
                  <a:cubicBezTo>
                    <a:pt x="0" y="1468"/>
                    <a:pt x="0" y="1601"/>
                    <a:pt x="0" y="1735"/>
                  </a:cubicBezTo>
                  <a:cubicBezTo>
                    <a:pt x="0" y="1835"/>
                    <a:pt x="34" y="1968"/>
                    <a:pt x="67" y="2068"/>
                  </a:cubicBezTo>
                  <a:cubicBezTo>
                    <a:pt x="100" y="2169"/>
                    <a:pt x="134" y="2235"/>
                    <a:pt x="200" y="2302"/>
                  </a:cubicBezTo>
                  <a:cubicBezTo>
                    <a:pt x="234" y="2335"/>
                    <a:pt x="300" y="2369"/>
                    <a:pt x="367" y="2402"/>
                  </a:cubicBezTo>
                  <a:cubicBezTo>
                    <a:pt x="467" y="2402"/>
                    <a:pt x="534" y="2369"/>
                    <a:pt x="634" y="2335"/>
                  </a:cubicBezTo>
                  <a:cubicBezTo>
                    <a:pt x="701" y="2269"/>
                    <a:pt x="801" y="2202"/>
                    <a:pt x="867" y="2135"/>
                  </a:cubicBezTo>
                  <a:cubicBezTo>
                    <a:pt x="934" y="2068"/>
                    <a:pt x="1001" y="1968"/>
                    <a:pt x="1068" y="1902"/>
                  </a:cubicBezTo>
                  <a:cubicBezTo>
                    <a:pt x="1101" y="1802"/>
                    <a:pt x="1134" y="1735"/>
                    <a:pt x="1168" y="1668"/>
                  </a:cubicBezTo>
                  <a:cubicBezTo>
                    <a:pt x="1168" y="1601"/>
                    <a:pt x="1201" y="1535"/>
                    <a:pt x="1201" y="1468"/>
                  </a:cubicBezTo>
                  <a:lnTo>
                    <a:pt x="1201" y="1401"/>
                  </a:lnTo>
                  <a:lnTo>
                    <a:pt x="1168" y="1401"/>
                  </a:lnTo>
                  <a:lnTo>
                    <a:pt x="1068" y="1435"/>
                  </a:lnTo>
                  <a:cubicBezTo>
                    <a:pt x="1034" y="1468"/>
                    <a:pt x="1034" y="1468"/>
                    <a:pt x="1034" y="1501"/>
                  </a:cubicBezTo>
                  <a:cubicBezTo>
                    <a:pt x="1001" y="1501"/>
                    <a:pt x="1001" y="1535"/>
                    <a:pt x="1001" y="1568"/>
                  </a:cubicBezTo>
                  <a:cubicBezTo>
                    <a:pt x="934" y="1635"/>
                    <a:pt x="901" y="1702"/>
                    <a:pt x="867" y="1768"/>
                  </a:cubicBezTo>
                  <a:cubicBezTo>
                    <a:pt x="801" y="1868"/>
                    <a:pt x="734" y="1902"/>
                    <a:pt x="634" y="1968"/>
                  </a:cubicBezTo>
                  <a:cubicBezTo>
                    <a:pt x="601" y="2002"/>
                    <a:pt x="551" y="2018"/>
                    <a:pt x="501" y="2018"/>
                  </a:cubicBezTo>
                  <a:cubicBezTo>
                    <a:pt x="451" y="2018"/>
                    <a:pt x="400" y="2002"/>
                    <a:pt x="367" y="1968"/>
                  </a:cubicBezTo>
                  <a:cubicBezTo>
                    <a:pt x="300" y="1868"/>
                    <a:pt x="234" y="1735"/>
                    <a:pt x="267" y="1601"/>
                  </a:cubicBezTo>
                  <a:lnTo>
                    <a:pt x="267" y="1568"/>
                  </a:lnTo>
                  <a:lnTo>
                    <a:pt x="1201" y="1034"/>
                  </a:lnTo>
                  <a:cubicBezTo>
                    <a:pt x="1201" y="1001"/>
                    <a:pt x="1234" y="1001"/>
                    <a:pt x="1234" y="968"/>
                  </a:cubicBezTo>
                  <a:cubicBezTo>
                    <a:pt x="1234" y="934"/>
                    <a:pt x="1234" y="901"/>
                    <a:pt x="1234" y="868"/>
                  </a:cubicBezTo>
                  <a:lnTo>
                    <a:pt x="1234" y="768"/>
                  </a:lnTo>
                  <a:cubicBezTo>
                    <a:pt x="1234" y="634"/>
                    <a:pt x="1234" y="467"/>
                    <a:pt x="1201" y="334"/>
                  </a:cubicBezTo>
                  <a:cubicBezTo>
                    <a:pt x="1168" y="267"/>
                    <a:pt x="1134" y="167"/>
                    <a:pt x="1068" y="100"/>
                  </a:cubicBezTo>
                  <a:cubicBezTo>
                    <a:pt x="1034" y="34"/>
                    <a:pt x="968" y="0"/>
                    <a:pt x="8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9"/>
            <p:cNvSpPr/>
            <p:nvPr/>
          </p:nvSpPr>
          <p:spPr>
            <a:xfrm>
              <a:off x="3742000" y="3248800"/>
              <a:ext cx="33400" cy="90725"/>
            </a:xfrm>
            <a:custGeom>
              <a:rect b="b" l="l" r="r" t="t"/>
              <a:pathLst>
                <a:path extrusionOk="0" h="3629" w="1336">
                  <a:moveTo>
                    <a:pt x="1302" y="1"/>
                  </a:moveTo>
                  <a:cubicBezTo>
                    <a:pt x="1293" y="1"/>
                    <a:pt x="1285" y="9"/>
                    <a:pt x="1268" y="26"/>
                  </a:cubicBezTo>
                  <a:lnTo>
                    <a:pt x="1168" y="59"/>
                  </a:lnTo>
                  <a:cubicBezTo>
                    <a:pt x="1168" y="93"/>
                    <a:pt x="1135" y="93"/>
                    <a:pt x="1135" y="126"/>
                  </a:cubicBezTo>
                  <a:cubicBezTo>
                    <a:pt x="1102" y="159"/>
                    <a:pt x="1102" y="193"/>
                    <a:pt x="1102" y="226"/>
                  </a:cubicBezTo>
                  <a:lnTo>
                    <a:pt x="1102" y="1027"/>
                  </a:lnTo>
                  <a:lnTo>
                    <a:pt x="535" y="1360"/>
                  </a:lnTo>
                  <a:lnTo>
                    <a:pt x="535" y="1160"/>
                  </a:lnTo>
                  <a:cubicBezTo>
                    <a:pt x="535" y="1127"/>
                    <a:pt x="535" y="1060"/>
                    <a:pt x="535" y="1027"/>
                  </a:cubicBezTo>
                  <a:cubicBezTo>
                    <a:pt x="535" y="960"/>
                    <a:pt x="535" y="927"/>
                    <a:pt x="568" y="893"/>
                  </a:cubicBezTo>
                  <a:cubicBezTo>
                    <a:pt x="568" y="826"/>
                    <a:pt x="601" y="793"/>
                    <a:pt x="635" y="760"/>
                  </a:cubicBezTo>
                  <a:cubicBezTo>
                    <a:pt x="668" y="726"/>
                    <a:pt x="701" y="693"/>
                    <a:pt x="735" y="660"/>
                  </a:cubicBezTo>
                  <a:lnTo>
                    <a:pt x="902" y="593"/>
                  </a:lnTo>
                  <a:cubicBezTo>
                    <a:pt x="902" y="560"/>
                    <a:pt x="935" y="560"/>
                    <a:pt x="935" y="526"/>
                  </a:cubicBezTo>
                  <a:cubicBezTo>
                    <a:pt x="968" y="493"/>
                    <a:pt x="968" y="460"/>
                    <a:pt x="968" y="426"/>
                  </a:cubicBezTo>
                  <a:lnTo>
                    <a:pt x="968" y="293"/>
                  </a:lnTo>
                  <a:cubicBezTo>
                    <a:pt x="968" y="293"/>
                    <a:pt x="968" y="259"/>
                    <a:pt x="935" y="226"/>
                  </a:cubicBezTo>
                  <a:lnTo>
                    <a:pt x="902" y="226"/>
                  </a:lnTo>
                  <a:lnTo>
                    <a:pt x="735" y="326"/>
                  </a:lnTo>
                  <a:cubicBezTo>
                    <a:pt x="568" y="426"/>
                    <a:pt x="468" y="560"/>
                    <a:pt x="368" y="693"/>
                  </a:cubicBezTo>
                  <a:cubicBezTo>
                    <a:pt x="301" y="893"/>
                    <a:pt x="268" y="1093"/>
                    <a:pt x="268" y="1293"/>
                  </a:cubicBezTo>
                  <a:lnTo>
                    <a:pt x="268" y="1494"/>
                  </a:lnTo>
                  <a:lnTo>
                    <a:pt x="68" y="1627"/>
                  </a:lnTo>
                  <a:cubicBezTo>
                    <a:pt x="34" y="1660"/>
                    <a:pt x="1" y="1660"/>
                    <a:pt x="1" y="1694"/>
                  </a:cubicBezTo>
                  <a:cubicBezTo>
                    <a:pt x="1" y="1727"/>
                    <a:pt x="1" y="1760"/>
                    <a:pt x="1" y="1794"/>
                  </a:cubicBezTo>
                  <a:lnTo>
                    <a:pt x="1" y="1927"/>
                  </a:lnTo>
                  <a:cubicBezTo>
                    <a:pt x="1" y="1961"/>
                    <a:pt x="1" y="1961"/>
                    <a:pt x="1" y="1994"/>
                  </a:cubicBezTo>
                  <a:lnTo>
                    <a:pt x="68" y="1994"/>
                  </a:lnTo>
                  <a:lnTo>
                    <a:pt x="268" y="1861"/>
                  </a:lnTo>
                  <a:lnTo>
                    <a:pt x="268" y="3562"/>
                  </a:lnTo>
                  <a:cubicBezTo>
                    <a:pt x="268" y="3595"/>
                    <a:pt x="268" y="3595"/>
                    <a:pt x="268" y="3628"/>
                  </a:cubicBezTo>
                  <a:lnTo>
                    <a:pt x="334" y="3628"/>
                  </a:lnTo>
                  <a:lnTo>
                    <a:pt x="435" y="3562"/>
                  </a:lnTo>
                  <a:cubicBezTo>
                    <a:pt x="468" y="3562"/>
                    <a:pt x="468" y="3528"/>
                    <a:pt x="468" y="3495"/>
                  </a:cubicBezTo>
                  <a:cubicBezTo>
                    <a:pt x="501" y="3462"/>
                    <a:pt x="501" y="3428"/>
                    <a:pt x="501" y="3428"/>
                  </a:cubicBezTo>
                  <a:lnTo>
                    <a:pt x="501" y="1760"/>
                  </a:lnTo>
                  <a:lnTo>
                    <a:pt x="1068" y="1394"/>
                  </a:lnTo>
                  <a:lnTo>
                    <a:pt x="1068" y="3095"/>
                  </a:lnTo>
                  <a:cubicBezTo>
                    <a:pt x="1068" y="3128"/>
                    <a:pt x="1068" y="3128"/>
                    <a:pt x="1102" y="3161"/>
                  </a:cubicBezTo>
                  <a:lnTo>
                    <a:pt x="1135" y="3161"/>
                  </a:lnTo>
                  <a:lnTo>
                    <a:pt x="1268" y="3095"/>
                  </a:lnTo>
                  <a:cubicBezTo>
                    <a:pt x="1268" y="3095"/>
                    <a:pt x="1302" y="3061"/>
                    <a:pt x="1302" y="3028"/>
                  </a:cubicBezTo>
                  <a:cubicBezTo>
                    <a:pt x="1302" y="2995"/>
                    <a:pt x="1302" y="2995"/>
                    <a:pt x="1302" y="2961"/>
                  </a:cubicBezTo>
                  <a:lnTo>
                    <a:pt x="1335" y="93"/>
                  </a:lnTo>
                  <a:cubicBezTo>
                    <a:pt x="1335" y="59"/>
                    <a:pt x="1335" y="26"/>
                    <a:pt x="1335" y="26"/>
                  </a:cubicBezTo>
                  <a:cubicBezTo>
                    <a:pt x="1319" y="9"/>
                    <a:pt x="1310" y="1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9"/>
            <p:cNvSpPr/>
            <p:nvPr/>
          </p:nvSpPr>
          <p:spPr>
            <a:xfrm>
              <a:off x="3782875" y="3254450"/>
              <a:ext cx="31700" cy="60050"/>
            </a:xfrm>
            <a:custGeom>
              <a:rect b="b" l="l" r="r" t="t"/>
              <a:pathLst>
                <a:path extrusionOk="0" h="2402" w="1268">
                  <a:moveTo>
                    <a:pt x="780" y="417"/>
                  </a:moveTo>
                  <a:cubicBezTo>
                    <a:pt x="826" y="417"/>
                    <a:pt x="868" y="434"/>
                    <a:pt x="901" y="467"/>
                  </a:cubicBezTo>
                  <a:cubicBezTo>
                    <a:pt x="1001" y="567"/>
                    <a:pt x="1034" y="667"/>
                    <a:pt x="1001" y="801"/>
                  </a:cubicBezTo>
                  <a:lnTo>
                    <a:pt x="267" y="1201"/>
                  </a:lnTo>
                  <a:lnTo>
                    <a:pt x="267" y="1201"/>
                  </a:lnTo>
                  <a:cubicBezTo>
                    <a:pt x="268" y="1119"/>
                    <a:pt x="271" y="1060"/>
                    <a:pt x="301" y="1001"/>
                  </a:cubicBezTo>
                  <a:cubicBezTo>
                    <a:pt x="301" y="901"/>
                    <a:pt x="334" y="834"/>
                    <a:pt x="367" y="767"/>
                  </a:cubicBezTo>
                  <a:cubicBezTo>
                    <a:pt x="401" y="701"/>
                    <a:pt x="434" y="634"/>
                    <a:pt x="501" y="567"/>
                  </a:cubicBezTo>
                  <a:cubicBezTo>
                    <a:pt x="534" y="534"/>
                    <a:pt x="567" y="500"/>
                    <a:pt x="634" y="467"/>
                  </a:cubicBezTo>
                  <a:cubicBezTo>
                    <a:pt x="684" y="434"/>
                    <a:pt x="734" y="417"/>
                    <a:pt x="780" y="417"/>
                  </a:cubicBezTo>
                  <a:close/>
                  <a:moveTo>
                    <a:pt x="901" y="0"/>
                  </a:moveTo>
                  <a:cubicBezTo>
                    <a:pt x="801" y="0"/>
                    <a:pt x="701" y="33"/>
                    <a:pt x="634" y="67"/>
                  </a:cubicBezTo>
                  <a:cubicBezTo>
                    <a:pt x="534" y="133"/>
                    <a:pt x="467" y="200"/>
                    <a:pt x="401" y="267"/>
                  </a:cubicBezTo>
                  <a:cubicBezTo>
                    <a:pt x="301" y="367"/>
                    <a:pt x="234" y="467"/>
                    <a:pt x="201" y="600"/>
                  </a:cubicBezTo>
                  <a:cubicBezTo>
                    <a:pt x="134" y="701"/>
                    <a:pt x="100" y="834"/>
                    <a:pt x="67" y="967"/>
                  </a:cubicBezTo>
                  <a:cubicBezTo>
                    <a:pt x="34" y="1067"/>
                    <a:pt x="34" y="1201"/>
                    <a:pt x="0" y="1334"/>
                  </a:cubicBezTo>
                  <a:cubicBezTo>
                    <a:pt x="0" y="1468"/>
                    <a:pt x="0" y="1601"/>
                    <a:pt x="0" y="1735"/>
                  </a:cubicBezTo>
                  <a:cubicBezTo>
                    <a:pt x="34" y="1835"/>
                    <a:pt x="34" y="1968"/>
                    <a:pt x="67" y="2068"/>
                  </a:cubicBezTo>
                  <a:cubicBezTo>
                    <a:pt x="100" y="2168"/>
                    <a:pt x="134" y="2235"/>
                    <a:pt x="201" y="2302"/>
                  </a:cubicBezTo>
                  <a:cubicBezTo>
                    <a:pt x="267" y="2368"/>
                    <a:pt x="334" y="2402"/>
                    <a:pt x="401" y="2402"/>
                  </a:cubicBezTo>
                  <a:cubicBezTo>
                    <a:pt x="467" y="2402"/>
                    <a:pt x="567" y="2368"/>
                    <a:pt x="634" y="2335"/>
                  </a:cubicBezTo>
                  <a:cubicBezTo>
                    <a:pt x="734" y="2268"/>
                    <a:pt x="801" y="2202"/>
                    <a:pt x="868" y="2135"/>
                  </a:cubicBezTo>
                  <a:cubicBezTo>
                    <a:pt x="968" y="2068"/>
                    <a:pt x="1001" y="1968"/>
                    <a:pt x="1068" y="1901"/>
                  </a:cubicBezTo>
                  <a:cubicBezTo>
                    <a:pt x="1101" y="1835"/>
                    <a:pt x="1135" y="1735"/>
                    <a:pt x="1168" y="1668"/>
                  </a:cubicBezTo>
                  <a:cubicBezTo>
                    <a:pt x="1201" y="1601"/>
                    <a:pt x="1201" y="1534"/>
                    <a:pt x="1235" y="1468"/>
                  </a:cubicBezTo>
                  <a:cubicBezTo>
                    <a:pt x="1235" y="1468"/>
                    <a:pt x="1235" y="1434"/>
                    <a:pt x="1235" y="1401"/>
                  </a:cubicBezTo>
                  <a:lnTo>
                    <a:pt x="1168" y="1401"/>
                  </a:lnTo>
                  <a:lnTo>
                    <a:pt x="1068" y="1434"/>
                  </a:lnTo>
                  <a:cubicBezTo>
                    <a:pt x="1068" y="1468"/>
                    <a:pt x="1034" y="1468"/>
                    <a:pt x="1034" y="1501"/>
                  </a:cubicBezTo>
                  <a:cubicBezTo>
                    <a:pt x="1034" y="1501"/>
                    <a:pt x="1001" y="1534"/>
                    <a:pt x="1001" y="1568"/>
                  </a:cubicBezTo>
                  <a:cubicBezTo>
                    <a:pt x="968" y="1635"/>
                    <a:pt x="934" y="1701"/>
                    <a:pt x="868" y="1768"/>
                  </a:cubicBezTo>
                  <a:cubicBezTo>
                    <a:pt x="801" y="1868"/>
                    <a:pt x="734" y="1935"/>
                    <a:pt x="668" y="1968"/>
                  </a:cubicBezTo>
                  <a:cubicBezTo>
                    <a:pt x="618" y="2001"/>
                    <a:pt x="567" y="2018"/>
                    <a:pt x="522" y="2018"/>
                  </a:cubicBezTo>
                  <a:cubicBezTo>
                    <a:pt x="476" y="2018"/>
                    <a:pt x="434" y="2001"/>
                    <a:pt x="401" y="1968"/>
                  </a:cubicBezTo>
                  <a:cubicBezTo>
                    <a:pt x="301" y="1868"/>
                    <a:pt x="267" y="1735"/>
                    <a:pt x="267" y="1601"/>
                  </a:cubicBezTo>
                  <a:lnTo>
                    <a:pt x="267" y="1568"/>
                  </a:lnTo>
                  <a:lnTo>
                    <a:pt x="1201" y="1034"/>
                  </a:lnTo>
                  <a:cubicBezTo>
                    <a:pt x="1235" y="1034"/>
                    <a:pt x="1235" y="1001"/>
                    <a:pt x="1268" y="967"/>
                  </a:cubicBezTo>
                  <a:cubicBezTo>
                    <a:pt x="1268" y="934"/>
                    <a:pt x="1268" y="901"/>
                    <a:pt x="1268" y="867"/>
                  </a:cubicBezTo>
                  <a:lnTo>
                    <a:pt x="1268" y="767"/>
                  </a:lnTo>
                  <a:cubicBezTo>
                    <a:pt x="1268" y="634"/>
                    <a:pt x="1235" y="500"/>
                    <a:pt x="1201" y="367"/>
                  </a:cubicBezTo>
                  <a:cubicBezTo>
                    <a:pt x="1201" y="267"/>
                    <a:pt x="1135" y="167"/>
                    <a:pt x="1101" y="100"/>
                  </a:cubicBezTo>
                  <a:cubicBezTo>
                    <a:pt x="1034" y="33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99"/>
            <p:cNvSpPr/>
            <p:nvPr/>
          </p:nvSpPr>
          <p:spPr>
            <a:xfrm>
              <a:off x="3818725" y="3227750"/>
              <a:ext cx="32550" cy="71525"/>
            </a:xfrm>
            <a:custGeom>
              <a:rect b="b" l="l" r="r" t="t"/>
              <a:pathLst>
                <a:path extrusionOk="0" h="2861" w="1302">
                  <a:moveTo>
                    <a:pt x="1235" y="1"/>
                  </a:moveTo>
                  <a:lnTo>
                    <a:pt x="1102" y="67"/>
                  </a:lnTo>
                  <a:cubicBezTo>
                    <a:pt x="1068" y="67"/>
                    <a:pt x="1068" y="101"/>
                    <a:pt x="1068" y="134"/>
                  </a:cubicBezTo>
                  <a:lnTo>
                    <a:pt x="1035" y="201"/>
                  </a:lnTo>
                  <a:lnTo>
                    <a:pt x="668" y="1101"/>
                  </a:lnTo>
                  <a:lnTo>
                    <a:pt x="301" y="601"/>
                  </a:lnTo>
                  <a:lnTo>
                    <a:pt x="268" y="568"/>
                  </a:lnTo>
                  <a:lnTo>
                    <a:pt x="234" y="568"/>
                  </a:lnTo>
                  <a:lnTo>
                    <a:pt x="101" y="668"/>
                  </a:lnTo>
                  <a:cubicBezTo>
                    <a:pt x="67" y="668"/>
                    <a:pt x="67" y="701"/>
                    <a:pt x="34" y="701"/>
                  </a:cubicBezTo>
                  <a:cubicBezTo>
                    <a:pt x="34" y="734"/>
                    <a:pt x="34" y="768"/>
                    <a:pt x="34" y="801"/>
                  </a:cubicBezTo>
                  <a:cubicBezTo>
                    <a:pt x="34" y="801"/>
                    <a:pt x="34" y="835"/>
                    <a:pt x="34" y="835"/>
                  </a:cubicBezTo>
                  <a:lnTo>
                    <a:pt x="501" y="1468"/>
                  </a:lnTo>
                  <a:lnTo>
                    <a:pt x="1" y="2736"/>
                  </a:lnTo>
                  <a:cubicBezTo>
                    <a:pt x="1" y="2736"/>
                    <a:pt x="1" y="2769"/>
                    <a:pt x="1" y="2803"/>
                  </a:cubicBezTo>
                  <a:cubicBezTo>
                    <a:pt x="1" y="2803"/>
                    <a:pt x="1" y="2836"/>
                    <a:pt x="1" y="2836"/>
                  </a:cubicBezTo>
                  <a:cubicBezTo>
                    <a:pt x="17" y="2853"/>
                    <a:pt x="26" y="2861"/>
                    <a:pt x="34" y="2861"/>
                  </a:cubicBezTo>
                  <a:cubicBezTo>
                    <a:pt x="42" y="2861"/>
                    <a:pt x="51" y="2853"/>
                    <a:pt x="67" y="2836"/>
                  </a:cubicBezTo>
                  <a:lnTo>
                    <a:pt x="201" y="2769"/>
                  </a:lnTo>
                  <a:cubicBezTo>
                    <a:pt x="201" y="2769"/>
                    <a:pt x="234" y="2736"/>
                    <a:pt x="234" y="2703"/>
                  </a:cubicBezTo>
                  <a:lnTo>
                    <a:pt x="268" y="2636"/>
                  </a:lnTo>
                  <a:lnTo>
                    <a:pt x="668" y="1702"/>
                  </a:lnTo>
                  <a:lnTo>
                    <a:pt x="1035" y="2236"/>
                  </a:lnTo>
                  <a:lnTo>
                    <a:pt x="1068" y="2269"/>
                  </a:lnTo>
                  <a:lnTo>
                    <a:pt x="1135" y="2269"/>
                  </a:lnTo>
                  <a:lnTo>
                    <a:pt x="1268" y="2169"/>
                  </a:lnTo>
                  <a:cubicBezTo>
                    <a:pt x="1268" y="2169"/>
                    <a:pt x="1302" y="2135"/>
                    <a:pt x="1302" y="2135"/>
                  </a:cubicBezTo>
                  <a:cubicBezTo>
                    <a:pt x="1302" y="2102"/>
                    <a:pt x="1302" y="2069"/>
                    <a:pt x="1302" y="2035"/>
                  </a:cubicBezTo>
                  <a:cubicBezTo>
                    <a:pt x="1302" y="2035"/>
                    <a:pt x="1302" y="2002"/>
                    <a:pt x="1302" y="2002"/>
                  </a:cubicBezTo>
                  <a:lnTo>
                    <a:pt x="835" y="1335"/>
                  </a:lnTo>
                  <a:lnTo>
                    <a:pt x="1268" y="134"/>
                  </a:lnTo>
                  <a:cubicBezTo>
                    <a:pt x="1268" y="101"/>
                    <a:pt x="1268" y="67"/>
                    <a:pt x="1268" y="67"/>
                  </a:cubicBezTo>
                  <a:cubicBezTo>
                    <a:pt x="1302" y="34"/>
                    <a:pt x="1302" y="1"/>
                    <a:pt x="1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99"/>
            <p:cNvSpPr/>
            <p:nvPr/>
          </p:nvSpPr>
          <p:spPr>
            <a:xfrm>
              <a:off x="3872925" y="3201075"/>
              <a:ext cx="31725" cy="60900"/>
            </a:xfrm>
            <a:custGeom>
              <a:rect b="b" l="l" r="r" t="t"/>
              <a:pathLst>
                <a:path extrusionOk="0" h="2436" w="1269">
                  <a:moveTo>
                    <a:pt x="902" y="0"/>
                  </a:moveTo>
                  <a:cubicBezTo>
                    <a:pt x="835" y="0"/>
                    <a:pt x="735" y="34"/>
                    <a:pt x="668" y="100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01" y="400"/>
                    <a:pt x="234" y="534"/>
                    <a:pt x="201" y="634"/>
                  </a:cubicBezTo>
                  <a:cubicBezTo>
                    <a:pt x="134" y="767"/>
                    <a:pt x="101" y="867"/>
                    <a:pt x="68" y="1001"/>
                  </a:cubicBezTo>
                  <a:cubicBezTo>
                    <a:pt x="34" y="1134"/>
                    <a:pt x="34" y="1301"/>
                    <a:pt x="34" y="1435"/>
                  </a:cubicBezTo>
                  <a:cubicBezTo>
                    <a:pt x="1" y="1468"/>
                    <a:pt x="1" y="1535"/>
                    <a:pt x="34" y="1601"/>
                  </a:cubicBezTo>
                  <a:lnTo>
                    <a:pt x="34" y="1768"/>
                  </a:lnTo>
                  <a:cubicBezTo>
                    <a:pt x="34" y="1868"/>
                    <a:pt x="34" y="2002"/>
                    <a:pt x="68" y="2102"/>
                  </a:cubicBezTo>
                  <a:cubicBezTo>
                    <a:pt x="101" y="2202"/>
                    <a:pt x="134" y="2268"/>
                    <a:pt x="201" y="2335"/>
                  </a:cubicBezTo>
                  <a:cubicBezTo>
                    <a:pt x="234" y="2402"/>
                    <a:pt x="301" y="2435"/>
                    <a:pt x="401" y="2435"/>
                  </a:cubicBezTo>
                  <a:cubicBezTo>
                    <a:pt x="468" y="2435"/>
                    <a:pt x="568" y="2402"/>
                    <a:pt x="668" y="2335"/>
                  </a:cubicBezTo>
                  <a:cubicBezTo>
                    <a:pt x="768" y="2302"/>
                    <a:pt x="835" y="2235"/>
                    <a:pt x="902" y="2135"/>
                  </a:cubicBezTo>
                  <a:cubicBezTo>
                    <a:pt x="1002" y="2035"/>
                    <a:pt x="1035" y="1935"/>
                    <a:pt x="1102" y="1835"/>
                  </a:cubicBezTo>
                  <a:cubicBezTo>
                    <a:pt x="1168" y="1768"/>
                    <a:pt x="1202" y="1668"/>
                    <a:pt x="1235" y="1568"/>
                  </a:cubicBezTo>
                  <a:cubicBezTo>
                    <a:pt x="1235" y="1468"/>
                    <a:pt x="1269" y="1401"/>
                    <a:pt x="1269" y="1301"/>
                  </a:cubicBezTo>
                  <a:cubicBezTo>
                    <a:pt x="1269" y="1268"/>
                    <a:pt x="1235" y="1234"/>
                    <a:pt x="1235" y="1234"/>
                  </a:cubicBezTo>
                  <a:lnTo>
                    <a:pt x="1202" y="1234"/>
                  </a:lnTo>
                  <a:lnTo>
                    <a:pt x="1102" y="1301"/>
                  </a:lnTo>
                  <a:cubicBezTo>
                    <a:pt x="1102" y="1301"/>
                    <a:pt x="1068" y="1334"/>
                    <a:pt x="1068" y="1334"/>
                  </a:cubicBezTo>
                  <a:cubicBezTo>
                    <a:pt x="1035" y="1368"/>
                    <a:pt x="1035" y="1435"/>
                    <a:pt x="1035" y="1468"/>
                  </a:cubicBezTo>
                  <a:cubicBezTo>
                    <a:pt x="1002" y="1568"/>
                    <a:pt x="935" y="1701"/>
                    <a:pt x="868" y="1801"/>
                  </a:cubicBezTo>
                  <a:cubicBezTo>
                    <a:pt x="802" y="1868"/>
                    <a:pt x="735" y="1935"/>
                    <a:pt x="668" y="2002"/>
                  </a:cubicBezTo>
                  <a:cubicBezTo>
                    <a:pt x="601" y="2035"/>
                    <a:pt x="568" y="2035"/>
                    <a:pt x="535" y="2035"/>
                  </a:cubicBezTo>
                  <a:cubicBezTo>
                    <a:pt x="468" y="2035"/>
                    <a:pt x="435" y="2035"/>
                    <a:pt x="401" y="2002"/>
                  </a:cubicBezTo>
                  <a:cubicBezTo>
                    <a:pt x="368" y="1968"/>
                    <a:pt x="335" y="1902"/>
                    <a:pt x="301" y="1868"/>
                  </a:cubicBezTo>
                  <a:cubicBezTo>
                    <a:pt x="301" y="1768"/>
                    <a:pt x="268" y="1701"/>
                    <a:pt x="268" y="1601"/>
                  </a:cubicBezTo>
                  <a:cubicBezTo>
                    <a:pt x="268" y="1501"/>
                    <a:pt x="268" y="1401"/>
                    <a:pt x="268" y="1301"/>
                  </a:cubicBezTo>
                  <a:cubicBezTo>
                    <a:pt x="268" y="1201"/>
                    <a:pt x="301" y="1068"/>
                    <a:pt x="301" y="968"/>
                  </a:cubicBezTo>
                  <a:cubicBezTo>
                    <a:pt x="335" y="901"/>
                    <a:pt x="368" y="801"/>
                    <a:pt x="401" y="734"/>
                  </a:cubicBezTo>
                  <a:cubicBezTo>
                    <a:pt x="435" y="667"/>
                    <a:pt x="468" y="601"/>
                    <a:pt x="535" y="567"/>
                  </a:cubicBezTo>
                  <a:cubicBezTo>
                    <a:pt x="568" y="501"/>
                    <a:pt x="601" y="467"/>
                    <a:pt x="668" y="434"/>
                  </a:cubicBezTo>
                  <a:cubicBezTo>
                    <a:pt x="692" y="410"/>
                    <a:pt x="749" y="387"/>
                    <a:pt x="804" y="387"/>
                  </a:cubicBezTo>
                  <a:cubicBezTo>
                    <a:pt x="826" y="387"/>
                    <a:pt x="849" y="391"/>
                    <a:pt x="868" y="400"/>
                  </a:cubicBezTo>
                  <a:cubicBezTo>
                    <a:pt x="935" y="434"/>
                    <a:pt x="1002" y="467"/>
                    <a:pt x="1035" y="567"/>
                  </a:cubicBezTo>
                  <a:cubicBezTo>
                    <a:pt x="1035" y="601"/>
                    <a:pt x="1035" y="601"/>
                    <a:pt x="1068" y="634"/>
                  </a:cubicBezTo>
                  <a:lnTo>
                    <a:pt x="1102" y="634"/>
                  </a:lnTo>
                  <a:lnTo>
                    <a:pt x="1202" y="567"/>
                  </a:lnTo>
                  <a:cubicBezTo>
                    <a:pt x="1202" y="567"/>
                    <a:pt x="1235" y="534"/>
                    <a:pt x="1235" y="501"/>
                  </a:cubicBezTo>
                  <a:cubicBezTo>
                    <a:pt x="1269" y="501"/>
                    <a:pt x="1269" y="467"/>
                    <a:pt x="1269" y="434"/>
                  </a:cubicBezTo>
                  <a:cubicBezTo>
                    <a:pt x="1269" y="367"/>
                    <a:pt x="1235" y="300"/>
                    <a:pt x="1235" y="234"/>
                  </a:cubicBezTo>
                  <a:cubicBezTo>
                    <a:pt x="1202" y="167"/>
                    <a:pt x="1168" y="100"/>
                    <a:pt x="1102" y="67"/>
                  </a:cubicBezTo>
                  <a:cubicBezTo>
                    <a:pt x="1035" y="34"/>
                    <a:pt x="968" y="0"/>
                    <a:pt x="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99"/>
            <p:cNvSpPr/>
            <p:nvPr/>
          </p:nvSpPr>
          <p:spPr>
            <a:xfrm>
              <a:off x="3910475" y="3181050"/>
              <a:ext cx="30025" cy="61750"/>
            </a:xfrm>
            <a:custGeom>
              <a:rect b="b" l="l" r="r" t="t"/>
              <a:pathLst>
                <a:path extrusionOk="0" h="2470" w="1201">
                  <a:moveTo>
                    <a:pt x="967" y="1068"/>
                  </a:moveTo>
                  <a:lnTo>
                    <a:pt x="967" y="1168"/>
                  </a:lnTo>
                  <a:cubicBezTo>
                    <a:pt x="967" y="1235"/>
                    <a:pt x="934" y="1335"/>
                    <a:pt x="934" y="1435"/>
                  </a:cubicBezTo>
                  <a:cubicBezTo>
                    <a:pt x="901" y="1502"/>
                    <a:pt x="867" y="1602"/>
                    <a:pt x="834" y="1668"/>
                  </a:cubicBezTo>
                  <a:cubicBezTo>
                    <a:pt x="801" y="1735"/>
                    <a:pt x="767" y="1802"/>
                    <a:pt x="701" y="1869"/>
                  </a:cubicBezTo>
                  <a:cubicBezTo>
                    <a:pt x="634" y="1935"/>
                    <a:pt x="600" y="2002"/>
                    <a:pt x="534" y="2035"/>
                  </a:cubicBezTo>
                  <a:lnTo>
                    <a:pt x="500" y="2035"/>
                  </a:lnTo>
                  <a:cubicBezTo>
                    <a:pt x="467" y="2069"/>
                    <a:pt x="434" y="2069"/>
                    <a:pt x="400" y="2069"/>
                  </a:cubicBezTo>
                  <a:cubicBezTo>
                    <a:pt x="367" y="2069"/>
                    <a:pt x="334" y="2069"/>
                    <a:pt x="300" y="2035"/>
                  </a:cubicBezTo>
                  <a:cubicBezTo>
                    <a:pt x="300" y="2035"/>
                    <a:pt x="267" y="2002"/>
                    <a:pt x="267" y="2002"/>
                  </a:cubicBezTo>
                  <a:cubicBezTo>
                    <a:pt x="267" y="1969"/>
                    <a:pt x="267" y="1935"/>
                    <a:pt x="267" y="1902"/>
                  </a:cubicBezTo>
                  <a:cubicBezTo>
                    <a:pt x="267" y="1802"/>
                    <a:pt x="300" y="1702"/>
                    <a:pt x="367" y="1602"/>
                  </a:cubicBezTo>
                  <a:cubicBezTo>
                    <a:pt x="434" y="1502"/>
                    <a:pt x="534" y="1402"/>
                    <a:pt x="634" y="1335"/>
                  </a:cubicBezTo>
                  <a:lnTo>
                    <a:pt x="967" y="1068"/>
                  </a:lnTo>
                  <a:close/>
                  <a:moveTo>
                    <a:pt x="867" y="1"/>
                  </a:moveTo>
                  <a:cubicBezTo>
                    <a:pt x="801" y="1"/>
                    <a:pt x="701" y="34"/>
                    <a:pt x="634" y="67"/>
                  </a:cubicBezTo>
                  <a:cubicBezTo>
                    <a:pt x="567" y="101"/>
                    <a:pt x="500" y="167"/>
                    <a:pt x="434" y="234"/>
                  </a:cubicBezTo>
                  <a:cubicBezTo>
                    <a:pt x="367" y="301"/>
                    <a:pt x="334" y="368"/>
                    <a:pt x="267" y="434"/>
                  </a:cubicBezTo>
                  <a:cubicBezTo>
                    <a:pt x="234" y="534"/>
                    <a:pt x="200" y="601"/>
                    <a:pt x="167" y="701"/>
                  </a:cubicBezTo>
                  <a:cubicBezTo>
                    <a:pt x="133" y="768"/>
                    <a:pt x="133" y="835"/>
                    <a:pt x="100" y="901"/>
                  </a:cubicBezTo>
                  <a:cubicBezTo>
                    <a:pt x="100" y="935"/>
                    <a:pt x="133" y="935"/>
                    <a:pt x="133" y="968"/>
                  </a:cubicBezTo>
                  <a:lnTo>
                    <a:pt x="200" y="968"/>
                  </a:lnTo>
                  <a:lnTo>
                    <a:pt x="267" y="935"/>
                  </a:lnTo>
                  <a:cubicBezTo>
                    <a:pt x="300" y="901"/>
                    <a:pt x="300" y="901"/>
                    <a:pt x="334" y="868"/>
                  </a:cubicBezTo>
                  <a:cubicBezTo>
                    <a:pt x="334" y="868"/>
                    <a:pt x="334" y="835"/>
                    <a:pt x="367" y="801"/>
                  </a:cubicBezTo>
                  <a:cubicBezTo>
                    <a:pt x="367" y="734"/>
                    <a:pt x="400" y="668"/>
                    <a:pt x="467" y="601"/>
                  </a:cubicBezTo>
                  <a:cubicBezTo>
                    <a:pt x="500" y="534"/>
                    <a:pt x="567" y="468"/>
                    <a:pt x="634" y="434"/>
                  </a:cubicBezTo>
                  <a:cubicBezTo>
                    <a:pt x="673" y="395"/>
                    <a:pt x="723" y="379"/>
                    <a:pt x="772" y="379"/>
                  </a:cubicBezTo>
                  <a:cubicBezTo>
                    <a:pt x="806" y="379"/>
                    <a:pt x="840" y="387"/>
                    <a:pt x="867" y="401"/>
                  </a:cubicBezTo>
                  <a:cubicBezTo>
                    <a:pt x="934" y="434"/>
                    <a:pt x="967" y="534"/>
                    <a:pt x="967" y="668"/>
                  </a:cubicBezTo>
                  <a:lnTo>
                    <a:pt x="967" y="734"/>
                  </a:lnTo>
                  <a:lnTo>
                    <a:pt x="567" y="1035"/>
                  </a:lnTo>
                  <a:cubicBezTo>
                    <a:pt x="500" y="1101"/>
                    <a:pt x="434" y="1168"/>
                    <a:pt x="367" y="1235"/>
                  </a:cubicBezTo>
                  <a:cubicBezTo>
                    <a:pt x="300" y="1335"/>
                    <a:pt x="234" y="1402"/>
                    <a:pt x="200" y="1502"/>
                  </a:cubicBezTo>
                  <a:cubicBezTo>
                    <a:pt x="133" y="1568"/>
                    <a:pt x="100" y="1668"/>
                    <a:pt x="67" y="1769"/>
                  </a:cubicBezTo>
                  <a:cubicBezTo>
                    <a:pt x="33" y="1869"/>
                    <a:pt x="0" y="1969"/>
                    <a:pt x="33" y="2102"/>
                  </a:cubicBezTo>
                  <a:cubicBezTo>
                    <a:pt x="0" y="2169"/>
                    <a:pt x="33" y="2236"/>
                    <a:pt x="67" y="2302"/>
                  </a:cubicBezTo>
                  <a:cubicBezTo>
                    <a:pt x="67" y="2369"/>
                    <a:pt x="100" y="2402"/>
                    <a:pt x="133" y="2436"/>
                  </a:cubicBezTo>
                  <a:cubicBezTo>
                    <a:pt x="200" y="2469"/>
                    <a:pt x="234" y="2469"/>
                    <a:pt x="300" y="2469"/>
                  </a:cubicBezTo>
                  <a:cubicBezTo>
                    <a:pt x="367" y="2469"/>
                    <a:pt x="434" y="2436"/>
                    <a:pt x="500" y="2402"/>
                  </a:cubicBezTo>
                  <a:cubicBezTo>
                    <a:pt x="534" y="2369"/>
                    <a:pt x="600" y="2336"/>
                    <a:pt x="634" y="2302"/>
                  </a:cubicBezTo>
                  <a:cubicBezTo>
                    <a:pt x="667" y="2269"/>
                    <a:pt x="734" y="2236"/>
                    <a:pt x="767" y="2169"/>
                  </a:cubicBezTo>
                  <a:cubicBezTo>
                    <a:pt x="801" y="2102"/>
                    <a:pt x="834" y="2069"/>
                    <a:pt x="867" y="2002"/>
                  </a:cubicBezTo>
                  <a:cubicBezTo>
                    <a:pt x="901" y="1935"/>
                    <a:pt x="934" y="1869"/>
                    <a:pt x="967" y="1802"/>
                  </a:cubicBezTo>
                  <a:lnTo>
                    <a:pt x="967" y="2002"/>
                  </a:lnTo>
                  <a:cubicBezTo>
                    <a:pt x="967" y="2002"/>
                    <a:pt x="967" y="2035"/>
                    <a:pt x="967" y="2069"/>
                  </a:cubicBezTo>
                  <a:lnTo>
                    <a:pt x="1034" y="2069"/>
                  </a:lnTo>
                  <a:lnTo>
                    <a:pt x="1134" y="2002"/>
                  </a:lnTo>
                  <a:cubicBezTo>
                    <a:pt x="1168" y="1969"/>
                    <a:pt x="1168" y="1969"/>
                    <a:pt x="1168" y="1935"/>
                  </a:cubicBezTo>
                  <a:cubicBezTo>
                    <a:pt x="1201" y="1902"/>
                    <a:pt x="1201" y="1869"/>
                    <a:pt x="1201" y="1835"/>
                  </a:cubicBezTo>
                  <a:lnTo>
                    <a:pt x="1201" y="568"/>
                  </a:lnTo>
                  <a:cubicBezTo>
                    <a:pt x="1201" y="468"/>
                    <a:pt x="1201" y="334"/>
                    <a:pt x="1168" y="234"/>
                  </a:cubicBezTo>
                  <a:cubicBezTo>
                    <a:pt x="1134" y="167"/>
                    <a:pt x="1101" y="101"/>
                    <a:pt x="1034" y="34"/>
                  </a:cubicBezTo>
                  <a:cubicBezTo>
                    <a:pt x="1001" y="1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9"/>
            <p:cNvSpPr/>
            <p:nvPr/>
          </p:nvSpPr>
          <p:spPr>
            <a:xfrm>
              <a:off x="3950500" y="3145500"/>
              <a:ext cx="50050" cy="78950"/>
            </a:xfrm>
            <a:custGeom>
              <a:rect b="b" l="l" r="r" t="t"/>
              <a:pathLst>
                <a:path extrusionOk="0" h="3158" w="2002">
                  <a:moveTo>
                    <a:pt x="1704" y="0"/>
                  </a:moveTo>
                  <a:cubicBezTo>
                    <a:pt x="1640" y="0"/>
                    <a:pt x="1561" y="26"/>
                    <a:pt x="1468" y="88"/>
                  </a:cubicBezTo>
                  <a:cubicBezTo>
                    <a:pt x="1401" y="88"/>
                    <a:pt x="1368" y="155"/>
                    <a:pt x="1301" y="188"/>
                  </a:cubicBezTo>
                  <a:cubicBezTo>
                    <a:pt x="1268" y="222"/>
                    <a:pt x="1234" y="288"/>
                    <a:pt x="1201" y="322"/>
                  </a:cubicBezTo>
                  <a:cubicBezTo>
                    <a:pt x="1168" y="389"/>
                    <a:pt x="1134" y="455"/>
                    <a:pt x="1101" y="522"/>
                  </a:cubicBezTo>
                  <a:cubicBezTo>
                    <a:pt x="1068" y="555"/>
                    <a:pt x="1034" y="622"/>
                    <a:pt x="1034" y="689"/>
                  </a:cubicBezTo>
                  <a:cubicBezTo>
                    <a:pt x="1001" y="622"/>
                    <a:pt x="934" y="555"/>
                    <a:pt x="867" y="522"/>
                  </a:cubicBezTo>
                  <a:cubicBezTo>
                    <a:pt x="841" y="513"/>
                    <a:pt x="814" y="509"/>
                    <a:pt x="788" y="509"/>
                  </a:cubicBezTo>
                  <a:cubicBezTo>
                    <a:pt x="716" y="509"/>
                    <a:pt x="649" y="540"/>
                    <a:pt x="601" y="589"/>
                  </a:cubicBezTo>
                  <a:cubicBezTo>
                    <a:pt x="534" y="622"/>
                    <a:pt x="501" y="655"/>
                    <a:pt x="467" y="689"/>
                  </a:cubicBezTo>
                  <a:cubicBezTo>
                    <a:pt x="400" y="722"/>
                    <a:pt x="367" y="755"/>
                    <a:pt x="367" y="822"/>
                  </a:cubicBezTo>
                  <a:cubicBezTo>
                    <a:pt x="334" y="856"/>
                    <a:pt x="300" y="889"/>
                    <a:pt x="267" y="956"/>
                  </a:cubicBezTo>
                  <a:lnTo>
                    <a:pt x="234" y="1089"/>
                  </a:lnTo>
                  <a:lnTo>
                    <a:pt x="234" y="989"/>
                  </a:lnTo>
                  <a:cubicBezTo>
                    <a:pt x="234" y="989"/>
                    <a:pt x="234" y="956"/>
                    <a:pt x="234" y="922"/>
                  </a:cubicBezTo>
                  <a:lnTo>
                    <a:pt x="167" y="922"/>
                  </a:lnTo>
                  <a:lnTo>
                    <a:pt x="67" y="989"/>
                  </a:lnTo>
                  <a:cubicBezTo>
                    <a:pt x="34" y="1022"/>
                    <a:pt x="34" y="1022"/>
                    <a:pt x="34" y="1056"/>
                  </a:cubicBezTo>
                  <a:cubicBezTo>
                    <a:pt x="0" y="1089"/>
                    <a:pt x="0" y="1122"/>
                    <a:pt x="0" y="1156"/>
                  </a:cubicBezTo>
                  <a:lnTo>
                    <a:pt x="0" y="3090"/>
                  </a:lnTo>
                  <a:cubicBezTo>
                    <a:pt x="0" y="3124"/>
                    <a:pt x="0" y="3124"/>
                    <a:pt x="34" y="3157"/>
                  </a:cubicBezTo>
                  <a:lnTo>
                    <a:pt x="67" y="3157"/>
                  </a:lnTo>
                  <a:lnTo>
                    <a:pt x="167" y="3090"/>
                  </a:lnTo>
                  <a:cubicBezTo>
                    <a:pt x="200" y="3090"/>
                    <a:pt x="200" y="3057"/>
                    <a:pt x="234" y="3024"/>
                  </a:cubicBezTo>
                  <a:cubicBezTo>
                    <a:pt x="234" y="3024"/>
                    <a:pt x="234" y="2990"/>
                    <a:pt x="234" y="2957"/>
                  </a:cubicBezTo>
                  <a:lnTo>
                    <a:pt x="234" y="1790"/>
                  </a:lnTo>
                  <a:cubicBezTo>
                    <a:pt x="234" y="1623"/>
                    <a:pt x="267" y="1456"/>
                    <a:pt x="334" y="1289"/>
                  </a:cubicBezTo>
                  <a:cubicBezTo>
                    <a:pt x="367" y="1189"/>
                    <a:pt x="467" y="1089"/>
                    <a:pt x="567" y="1022"/>
                  </a:cubicBezTo>
                  <a:cubicBezTo>
                    <a:pt x="617" y="989"/>
                    <a:pt x="659" y="972"/>
                    <a:pt x="697" y="972"/>
                  </a:cubicBezTo>
                  <a:cubicBezTo>
                    <a:pt x="734" y="972"/>
                    <a:pt x="767" y="989"/>
                    <a:pt x="801" y="1022"/>
                  </a:cubicBezTo>
                  <a:cubicBezTo>
                    <a:pt x="867" y="1156"/>
                    <a:pt x="901" y="1289"/>
                    <a:pt x="901" y="1423"/>
                  </a:cubicBezTo>
                  <a:lnTo>
                    <a:pt x="901" y="2557"/>
                  </a:lnTo>
                  <a:cubicBezTo>
                    <a:pt x="867" y="2590"/>
                    <a:pt x="901" y="2590"/>
                    <a:pt x="901" y="2623"/>
                  </a:cubicBezTo>
                  <a:lnTo>
                    <a:pt x="968" y="2623"/>
                  </a:lnTo>
                  <a:lnTo>
                    <a:pt x="1068" y="2557"/>
                  </a:lnTo>
                  <a:cubicBezTo>
                    <a:pt x="1068" y="2557"/>
                    <a:pt x="1101" y="2523"/>
                    <a:pt x="1101" y="2490"/>
                  </a:cubicBezTo>
                  <a:cubicBezTo>
                    <a:pt x="1101" y="2457"/>
                    <a:pt x="1101" y="2423"/>
                    <a:pt x="1101" y="2390"/>
                  </a:cubicBezTo>
                  <a:lnTo>
                    <a:pt x="1101" y="1256"/>
                  </a:lnTo>
                  <a:cubicBezTo>
                    <a:pt x="1101" y="1089"/>
                    <a:pt x="1134" y="922"/>
                    <a:pt x="1201" y="755"/>
                  </a:cubicBezTo>
                  <a:cubicBezTo>
                    <a:pt x="1234" y="655"/>
                    <a:pt x="1334" y="555"/>
                    <a:pt x="1435" y="489"/>
                  </a:cubicBezTo>
                  <a:cubicBezTo>
                    <a:pt x="1485" y="455"/>
                    <a:pt x="1526" y="439"/>
                    <a:pt x="1564" y="439"/>
                  </a:cubicBezTo>
                  <a:cubicBezTo>
                    <a:pt x="1601" y="439"/>
                    <a:pt x="1635" y="455"/>
                    <a:pt x="1668" y="489"/>
                  </a:cubicBezTo>
                  <a:cubicBezTo>
                    <a:pt x="1735" y="622"/>
                    <a:pt x="1768" y="755"/>
                    <a:pt x="1735" y="889"/>
                  </a:cubicBezTo>
                  <a:lnTo>
                    <a:pt x="1735" y="2023"/>
                  </a:lnTo>
                  <a:cubicBezTo>
                    <a:pt x="1735" y="2023"/>
                    <a:pt x="1768" y="2056"/>
                    <a:pt x="1768" y="2090"/>
                  </a:cubicBezTo>
                  <a:lnTo>
                    <a:pt x="1835" y="2090"/>
                  </a:lnTo>
                  <a:lnTo>
                    <a:pt x="1935" y="2023"/>
                  </a:lnTo>
                  <a:cubicBezTo>
                    <a:pt x="1935" y="1990"/>
                    <a:pt x="1968" y="1990"/>
                    <a:pt x="1968" y="1956"/>
                  </a:cubicBezTo>
                  <a:cubicBezTo>
                    <a:pt x="1968" y="1923"/>
                    <a:pt x="2002" y="1890"/>
                    <a:pt x="2002" y="1856"/>
                  </a:cubicBezTo>
                  <a:lnTo>
                    <a:pt x="2002" y="722"/>
                  </a:lnTo>
                  <a:cubicBezTo>
                    <a:pt x="2002" y="489"/>
                    <a:pt x="1968" y="288"/>
                    <a:pt x="1868" y="88"/>
                  </a:cubicBezTo>
                  <a:cubicBezTo>
                    <a:pt x="1832" y="35"/>
                    <a:pt x="1778" y="0"/>
                    <a:pt x="1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9"/>
            <p:cNvSpPr/>
            <p:nvPr/>
          </p:nvSpPr>
          <p:spPr>
            <a:xfrm>
              <a:off x="4008025" y="3124350"/>
              <a:ext cx="31725" cy="60075"/>
            </a:xfrm>
            <a:custGeom>
              <a:rect b="b" l="l" r="r" t="t"/>
              <a:pathLst>
                <a:path extrusionOk="0" h="2403" w="1269">
                  <a:moveTo>
                    <a:pt x="797" y="384"/>
                  </a:moveTo>
                  <a:cubicBezTo>
                    <a:pt x="843" y="384"/>
                    <a:pt x="885" y="401"/>
                    <a:pt x="935" y="434"/>
                  </a:cubicBezTo>
                  <a:cubicBezTo>
                    <a:pt x="1002" y="534"/>
                    <a:pt x="1035" y="667"/>
                    <a:pt x="1035" y="768"/>
                  </a:cubicBezTo>
                  <a:lnTo>
                    <a:pt x="268" y="1235"/>
                  </a:lnTo>
                  <a:lnTo>
                    <a:pt x="268" y="1201"/>
                  </a:lnTo>
                  <a:cubicBezTo>
                    <a:pt x="268" y="1134"/>
                    <a:pt x="268" y="1034"/>
                    <a:pt x="301" y="968"/>
                  </a:cubicBezTo>
                  <a:cubicBezTo>
                    <a:pt x="301" y="901"/>
                    <a:pt x="334" y="801"/>
                    <a:pt x="368" y="734"/>
                  </a:cubicBezTo>
                  <a:cubicBezTo>
                    <a:pt x="401" y="667"/>
                    <a:pt x="434" y="601"/>
                    <a:pt x="501" y="567"/>
                  </a:cubicBezTo>
                  <a:cubicBezTo>
                    <a:pt x="535" y="501"/>
                    <a:pt x="601" y="467"/>
                    <a:pt x="635" y="434"/>
                  </a:cubicBezTo>
                  <a:cubicBezTo>
                    <a:pt x="701" y="401"/>
                    <a:pt x="751" y="384"/>
                    <a:pt x="797" y="384"/>
                  </a:cubicBezTo>
                  <a:close/>
                  <a:moveTo>
                    <a:pt x="901" y="0"/>
                  </a:moveTo>
                  <a:cubicBezTo>
                    <a:pt x="801" y="0"/>
                    <a:pt x="701" y="34"/>
                    <a:pt x="635" y="67"/>
                  </a:cubicBezTo>
                  <a:cubicBezTo>
                    <a:pt x="535" y="134"/>
                    <a:pt x="468" y="200"/>
                    <a:pt x="401" y="267"/>
                  </a:cubicBezTo>
                  <a:cubicBezTo>
                    <a:pt x="334" y="367"/>
                    <a:pt x="268" y="467"/>
                    <a:pt x="201" y="601"/>
                  </a:cubicBezTo>
                  <a:cubicBezTo>
                    <a:pt x="168" y="701"/>
                    <a:pt x="101" y="834"/>
                    <a:pt x="68" y="968"/>
                  </a:cubicBezTo>
                  <a:cubicBezTo>
                    <a:pt x="34" y="1068"/>
                    <a:pt x="34" y="1201"/>
                    <a:pt x="34" y="1335"/>
                  </a:cubicBezTo>
                  <a:cubicBezTo>
                    <a:pt x="1" y="1468"/>
                    <a:pt x="1" y="1601"/>
                    <a:pt x="34" y="1735"/>
                  </a:cubicBezTo>
                  <a:cubicBezTo>
                    <a:pt x="34" y="1835"/>
                    <a:pt x="34" y="1968"/>
                    <a:pt x="68" y="2068"/>
                  </a:cubicBezTo>
                  <a:cubicBezTo>
                    <a:pt x="101" y="2169"/>
                    <a:pt x="134" y="2235"/>
                    <a:pt x="201" y="2302"/>
                  </a:cubicBezTo>
                  <a:cubicBezTo>
                    <a:pt x="268" y="2369"/>
                    <a:pt x="334" y="2402"/>
                    <a:pt x="401" y="2402"/>
                  </a:cubicBezTo>
                  <a:cubicBezTo>
                    <a:pt x="468" y="2402"/>
                    <a:pt x="568" y="2369"/>
                    <a:pt x="635" y="2335"/>
                  </a:cubicBezTo>
                  <a:cubicBezTo>
                    <a:pt x="735" y="2269"/>
                    <a:pt x="801" y="2202"/>
                    <a:pt x="901" y="2135"/>
                  </a:cubicBezTo>
                  <a:cubicBezTo>
                    <a:pt x="968" y="2068"/>
                    <a:pt x="1035" y="1968"/>
                    <a:pt x="1068" y="1902"/>
                  </a:cubicBezTo>
                  <a:cubicBezTo>
                    <a:pt x="1102" y="1835"/>
                    <a:pt x="1168" y="1735"/>
                    <a:pt x="1168" y="1668"/>
                  </a:cubicBezTo>
                  <a:cubicBezTo>
                    <a:pt x="1202" y="1601"/>
                    <a:pt x="1202" y="1535"/>
                    <a:pt x="1235" y="1468"/>
                  </a:cubicBezTo>
                  <a:cubicBezTo>
                    <a:pt x="1235" y="1468"/>
                    <a:pt x="1235" y="1435"/>
                    <a:pt x="1202" y="1401"/>
                  </a:cubicBezTo>
                  <a:lnTo>
                    <a:pt x="1168" y="1401"/>
                  </a:lnTo>
                  <a:lnTo>
                    <a:pt x="1068" y="1468"/>
                  </a:lnTo>
                  <a:cubicBezTo>
                    <a:pt x="1068" y="1468"/>
                    <a:pt x="1035" y="1468"/>
                    <a:pt x="1035" y="1501"/>
                  </a:cubicBezTo>
                  <a:cubicBezTo>
                    <a:pt x="1002" y="1535"/>
                    <a:pt x="1002" y="1535"/>
                    <a:pt x="1002" y="1568"/>
                  </a:cubicBezTo>
                  <a:cubicBezTo>
                    <a:pt x="968" y="1635"/>
                    <a:pt x="901" y="1702"/>
                    <a:pt x="868" y="1768"/>
                  </a:cubicBezTo>
                  <a:cubicBezTo>
                    <a:pt x="801" y="1868"/>
                    <a:pt x="735" y="1935"/>
                    <a:pt x="635" y="1968"/>
                  </a:cubicBezTo>
                  <a:cubicBezTo>
                    <a:pt x="601" y="2002"/>
                    <a:pt x="551" y="2018"/>
                    <a:pt x="501" y="2018"/>
                  </a:cubicBezTo>
                  <a:cubicBezTo>
                    <a:pt x="451" y="2018"/>
                    <a:pt x="401" y="2002"/>
                    <a:pt x="368" y="1968"/>
                  </a:cubicBezTo>
                  <a:cubicBezTo>
                    <a:pt x="301" y="1868"/>
                    <a:pt x="234" y="1735"/>
                    <a:pt x="268" y="1601"/>
                  </a:cubicBezTo>
                  <a:lnTo>
                    <a:pt x="268" y="1568"/>
                  </a:lnTo>
                  <a:lnTo>
                    <a:pt x="1202" y="1034"/>
                  </a:lnTo>
                  <a:cubicBezTo>
                    <a:pt x="1202" y="1034"/>
                    <a:pt x="1235" y="1001"/>
                    <a:pt x="1235" y="968"/>
                  </a:cubicBezTo>
                  <a:cubicBezTo>
                    <a:pt x="1268" y="934"/>
                    <a:pt x="1268" y="901"/>
                    <a:pt x="1268" y="901"/>
                  </a:cubicBezTo>
                  <a:lnTo>
                    <a:pt x="1268" y="768"/>
                  </a:lnTo>
                  <a:cubicBezTo>
                    <a:pt x="1268" y="634"/>
                    <a:pt x="1268" y="501"/>
                    <a:pt x="1235" y="367"/>
                  </a:cubicBezTo>
                  <a:cubicBezTo>
                    <a:pt x="1202" y="267"/>
                    <a:pt x="1168" y="167"/>
                    <a:pt x="1102" y="100"/>
                  </a:cubicBezTo>
                  <a:cubicBezTo>
                    <a:pt x="1035" y="34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9"/>
            <p:cNvSpPr/>
            <p:nvPr/>
          </p:nvSpPr>
          <p:spPr>
            <a:xfrm>
              <a:off x="4048050" y="3102675"/>
              <a:ext cx="19225" cy="64025"/>
            </a:xfrm>
            <a:custGeom>
              <a:rect b="b" l="l" r="r" t="t"/>
              <a:pathLst>
                <a:path extrusionOk="0" h="2561" w="769">
                  <a:moveTo>
                    <a:pt x="701" y="0"/>
                  </a:moveTo>
                  <a:lnTo>
                    <a:pt x="568" y="100"/>
                  </a:lnTo>
                  <a:cubicBezTo>
                    <a:pt x="501" y="133"/>
                    <a:pt x="435" y="200"/>
                    <a:pt x="368" y="267"/>
                  </a:cubicBezTo>
                  <a:cubicBezTo>
                    <a:pt x="301" y="334"/>
                    <a:pt x="268" y="434"/>
                    <a:pt x="234" y="534"/>
                  </a:cubicBezTo>
                  <a:lnTo>
                    <a:pt x="234" y="400"/>
                  </a:lnTo>
                  <a:cubicBezTo>
                    <a:pt x="234" y="367"/>
                    <a:pt x="234" y="334"/>
                    <a:pt x="234" y="334"/>
                  </a:cubicBezTo>
                  <a:cubicBezTo>
                    <a:pt x="218" y="317"/>
                    <a:pt x="201" y="309"/>
                    <a:pt x="189" y="309"/>
                  </a:cubicBezTo>
                  <a:cubicBezTo>
                    <a:pt x="176" y="309"/>
                    <a:pt x="168" y="317"/>
                    <a:pt x="168" y="334"/>
                  </a:cubicBezTo>
                  <a:lnTo>
                    <a:pt x="68" y="367"/>
                  </a:lnTo>
                  <a:cubicBezTo>
                    <a:pt x="34" y="400"/>
                    <a:pt x="34" y="434"/>
                    <a:pt x="1" y="434"/>
                  </a:cubicBezTo>
                  <a:cubicBezTo>
                    <a:pt x="1" y="467"/>
                    <a:pt x="1" y="500"/>
                    <a:pt x="1" y="534"/>
                  </a:cubicBezTo>
                  <a:lnTo>
                    <a:pt x="1" y="2468"/>
                  </a:lnTo>
                  <a:cubicBezTo>
                    <a:pt x="1" y="2502"/>
                    <a:pt x="1" y="2535"/>
                    <a:pt x="1" y="2535"/>
                  </a:cubicBezTo>
                  <a:cubicBezTo>
                    <a:pt x="18" y="2552"/>
                    <a:pt x="34" y="2560"/>
                    <a:pt x="47" y="2560"/>
                  </a:cubicBezTo>
                  <a:cubicBezTo>
                    <a:pt x="59" y="2560"/>
                    <a:pt x="68" y="2552"/>
                    <a:pt x="68" y="2535"/>
                  </a:cubicBezTo>
                  <a:lnTo>
                    <a:pt x="168" y="2502"/>
                  </a:lnTo>
                  <a:cubicBezTo>
                    <a:pt x="201" y="2468"/>
                    <a:pt x="201" y="2468"/>
                    <a:pt x="234" y="2435"/>
                  </a:cubicBezTo>
                  <a:cubicBezTo>
                    <a:pt x="234" y="2402"/>
                    <a:pt x="234" y="2368"/>
                    <a:pt x="234" y="2335"/>
                  </a:cubicBezTo>
                  <a:lnTo>
                    <a:pt x="234" y="1134"/>
                  </a:lnTo>
                  <a:cubicBezTo>
                    <a:pt x="201" y="867"/>
                    <a:pt x="335" y="600"/>
                    <a:pt x="568" y="467"/>
                  </a:cubicBezTo>
                  <a:lnTo>
                    <a:pt x="701" y="367"/>
                  </a:lnTo>
                  <a:cubicBezTo>
                    <a:pt x="735" y="367"/>
                    <a:pt x="735" y="334"/>
                    <a:pt x="768" y="300"/>
                  </a:cubicBezTo>
                  <a:cubicBezTo>
                    <a:pt x="768" y="267"/>
                    <a:pt x="768" y="234"/>
                    <a:pt x="768" y="200"/>
                  </a:cubicBezTo>
                  <a:lnTo>
                    <a:pt x="768" y="67"/>
                  </a:lnTo>
                  <a:cubicBezTo>
                    <a:pt x="768" y="67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9"/>
            <p:cNvSpPr/>
            <p:nvPr/>
          </p:nvSpPr>
          <p:spPr>
            <a:xfrm>
              <a:off x="4070575" y="3088475"/>
              <a:ext cx="29225" cy="62100"/>
            </a:xfrm>
            <a:custGeom>
              <a:rect b="b" l="l" r="r" t="t"/>
              <a:pathLst>
                <a:path extrusionOk="0" h="2484" w="1169">
                  <a:moveTo>
                    <a:pt x="935" y="1068"/>
                  </a:moveTo>
                  <a:lnTo>
                    <a:pt x="935" y="1168"/>
                  </a:lnTo>
                  <a:cubicBezTo>
                    <a:pt x="935" y="1269"/>
                    <a:pt x="935" y="1335"/>
                    <a:pt x="901" y="1435"/>
                  </a:cubicBezTo>
                  <a:cubicBezTo>
                    <a:pt x="868" y="1535"/>
                    <a:pt x="835" y="1602"/>
                    <a:pt x="801" y="1669"/>
                  </a:cubicBezTo>
                  <a:cubicBezTo>
                    <a:pt x="768" y="1769"/>
                    <a:pt x="734" y="1836"/>
                    <a:pt x="668" y="1902"/>
                  </a:cubicBezTo>
                  <a:cubicBezTo>
                    <a:pt x="634" y="1936"/>
                    <a:pt x="568" y="2002"/>
                    <a:pt x="501" y="2036"/>
                  </a:cubicBezTo>
                  <a:cubicBezTo>
                    <a:pt x="468" y="2069"/>
                    <a:pt x="401" y="2069"/>
                    <a:pt x="368" y="2102"/>
                  </a:cubicBezTo>
                  <a:cubicBezTo>
                    <a:pt x="334" y="2102"/>
                    <a:pt x="301" y="2069"/>
                    <a:pt x="267" y="2069"/>
                  </a:cubicBezTo>
                  <a:cubicBezTo>
                    <a:pt x="267" y="2036"/>
                    <a:pt x="234" y="2036"/>
                    <a:pt x="234" y="2002"/>
                  </a:cubicBezTo>
                  <a:cubicBezTo>
                    <a:pt x="234" y="1969"/>
                    <a:pt x="234" y="1936"/>
                    <a:pt x="234" y="1902"/>
                  </a:cubicBezTo>
                  <a:cubicBezTo>
                    <a:pt x="234" y="1802"/>
                    <a:pt x="267" y="1702"/>
                    <a:pt x="334" y="1635"/>
                  </a:cubicBezTo>
                  <a:cubicBezTo>
                    <a:pt x="401" y="1502"/>
                    <a:pt x="501" y="1402"/>
                    <a:pt x="601" y="1335"/>
                  </a:cubicBezTo>
                  <a:lnTo>
                    <a:pt x="935" y="1068"/>
                  </a:lnTo>
                  <a:close/>
                  <a:moveTo>
                    <a:pt x="835" y="1"/>
                  </a:moveTo>
                  <a:cubicBezTo>
                    <a:pt x="768" y="1"/>
                    <a:pt x="668" y="34"/>
                    <a:pt x="601" y="68"/>
                  </a:cubicBezTo>
                  <a:cubicBezTo>
                    <a:pt x="534" y="134"/>
                    <a:pt x="468" y="168"/>
                    <a:pt x="401" y="234"/>
                  </a:cubicBezTo>
                  <a:cubicBezTo>
                    <a:pt x="368" y="301"/>
                    <a:pt x="301" y="368"/>
                    <a:pt x="234" y="468"/>
                  </a:cubicBezTo>
                  <a:cubicBezTo>
                    <a:pt x="201" y="535"/>
                    <a:pt x="167" y="601"/>
                    <a:pt x="134" y="701"/>
                  </a:cubicBezTo>
                  <a:cubicBezTo>
                    <a:pt x="101" y="768"/>
                    <a:pt x="101" y="835"/>
                    <a:pt x="101" y="902"/>
                  </a:cubicBezTo>
                  <a:cubicBezTo>
                    <a:pt x="101" y="935"/>
                    <a:pt x="101" y="968"/>
                    <a:pt x="101" y="968"/>
                  </a:cubicBezTo>
                  <a:cubicBezTo>
                    <a:pt x="117" y="985"/>
                    <a:pt x="126" y="993"/>
                    <a:pt x="134" y="993"/>
                  </a:cubicBezTo>
                  <a:cubicBezTo>
                    <a:pt x="142" y="993"/>
                    <a:pt x="151" y="985"/>
                    <a:pt x="167" y="968"/>
                  </a:cubicBezTo>
                  <a:lnTo>
                    <a:pt x="234" y="935"/>
                  </a:lnTo>
                  <a:cubicBezTo>
                    <a:pt x="267" y="935"/>
                    <a:pt x="267" y="902"/>
                    <a:pt x="301" y="902"/>
                  </a:cubicBezTo>
                  <a:cubicBezTo>
                    <a:pt x="301" y="868"/>
                    <a:pt x="334" y="835"/>
                    <a:pt x="334" y="835"/>
                  </a:cubicBezTo>
                  <a:cubicBezTo>
                    <a:pt x="368" y="735"/>
                    <a:pt x="401" y="668"/>
                    <a:pt x="434" y="601"/>
                  </a:cubicBezTo>
                  <a:cubicBezTo>
                    <a:pt x="468" y="535"/>
                    <a:pt x="534" y="468"/>
                    <a:pt x="601" y="435"/>
                  </a:cubicBezTo>
                  <a:cubicBezTo>
                    <a:pt x="640" y="396"/>
                    <a:pt x="691" y="379"/>
                    <a:pt x="739" y="379"/>
                  </a:cubicBezTo>
                  <a:cubicBezTo>
                    <a:pt x="774" y="379"/>
                    <a:pt x="807" y="387"/>
                    <a:pt x="835" y="401"/>
                  </a:cubicBezTo>
                  <a:cubicBezTo>
                    <a:pt x="901" y="435"/>
                    <a:pt x="935" y="535"/>
                    <a:pt x="935" y="668"/>
                  </a:cubicBezTo>
                  <a:lnTo>
                    <a:pt x="935" y="735"/>
                  </a:lnTo>
                  <a:lnTo>
                    <a:pt x="534" y="1035"/>
                  </a:lnTo>
                  <a:cubicBezTo>
                    <a:pt x="468" y="1102"/>
                    <a:pt x="401" y="1168"/>
                    <a:pt x="334" y="1269"/>
                  </a:cubicBezTo>
                  <a:cubicBezTo>
                    <a:pt x="267" y="1335"/>
                    <a:pt x="201" y="1402"/>
                    <a:pt x="167" y="1502"/>
                  </a:cubicBezTo>
                  <a:cubicBezTo>
                    <a:pt x="101" y="1602"/>
                    <a:pt x="67" y="1669"/>
                    <a:pt x="34" y="1769"/>
                  </a:cubicBezTo>
                  <a:cubicBezTo>
                    <a:pt x="1" y="1869"/>
                    <a:pt x="1" y="2002"/>
                    <a:pt x="1" y="2102"/>
                  </a:cubicBezTo>
                  <a:cubicBezTo>
                    <a:pt x="1" y="2169"/>
                    <a:pt x="1" y="2236"/>
                    <a:pt x="34" y="2303"/>
                  </a:cubicBezTo>
                  <a:cubicBezTo>
                    <a:pt x="34" y="2369"/>
                    <a:pt x="67" y="2403"/>
                    <a:pt x="134" y="2436"/>
                  </a:cubicBezTo>
                  <a:cubicBezTo>
                    <a:pt x="158" y="2460"/>
                    <a:pt x="198" y="2483"/>
                    <a:pt x="231" y="2483"/>
                  </a:cubicBezTo>
                  <a:cubicBezTo>
                    <a:pt x="245" y="2483"/>
                    <a:pt x="258" y="2479"/>
                    <a:pt x="267" y="2469"/>
                  </a:cubicBezTo>
                  <a:cubicBezTo>
                    <a:pt x="334" y="2469"/>
                    <a:pt x="401" y="2436"/>
                    <a:pt x="468" y="2403"/>
                  </a:cubicBezTo>
                  <a:cubicBezTo>
                    <a:pt x="501" y="2403"/>
                    <a:pt x="568" y="2369"/>
                    <a:pt x="601" y="2336"/>
                  </a:cubicBezTo>
                  <a:cubicBezTo>
                    <a:pt x="634" y="2269"/>
                    <a:pt x="701" y="2236"/>
                    <a:pt x="734" y="2169"/>
                  </a:cubicBezTo>
                  <a:cubicBezTo>
                    <a:pt x="768" y="2136"/>
                    <a:pt x="835" y="2069"/>
                    <a:pt x="868" y="2002"/>
                  </a:cubicBezTo>
                  <a:cubicBezTo>
                    <a:pt x="901" y="1936"/>
                    <a:pt x="901" y="1902"/>
                    <a:pt x="935" y="1836"/>
                  </a:cubicBezTo>
                  <a:lnTo>
                    <a:pt x="935" y="2002"/>
                  </a:lnTo>
                  <a:cubicBezTo>
                    <a:pt x="935" y="2002"/>
                    <a:pt x="935" y="2036"/>
                    <a:pt x="935" y="2069"/>
                  </a:cubicBezTo>
                  <a:lnTo>
                    <a:pt x="1001" y="2069"/>
                  </a:lnTo>
                  <a:lnTo>
                    <a:pt x="1101" y="2002"/>
                  </a:lnTo>
                  <a:cubicBezTo>
                    <a:pt x="1135" y="1969"/>
                    <a:pt x="1135" y="1969"/>
                    <a:pt x="1168" y="1936"/>
                  </a:cubicBezTo>
                  <a:cubicBezTo>
                    <a:pt x="1168" y="1902"/>
                    <a:pt x="1168" y="1869"/>
                    <a:pt x="1168" y="1836"/>
                  </a:cubicBezTo>
                  <a:lnTo>
                    <a:pt x="1168" y="568"/>
                  </a:lnTo>
                  <a:cubicBezTo>
                    <a:pt x="1168" y="468"/>
                    <a:pt x="1168" y="368"/>
                    <a:pt x="1135" y="234"/>
                  </a:cubicBezTo>
                  <a:cubicBezTo>
                    <a:pt x="1101" y="168"/>
                    <a:pt x="1068" y="101"/>
                    <a:pt x="1035" y="68"/>
                  </a:cubicBezTo>
                  <a:cubicBezTo>
                    <a:pt x="968" y="1"/>
                    <a:pt x="901" y="1"/>
                    <a:pt x="8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9"/>
            <p:cNvSpPr/>
            <p:nvPr/>
          </p:nvSpPr>
          <p:spPr>
            <a:xfrm>
              <a:off x="3752025" y="3364525"/>
              <a:ext cx="39200" cy="97575"/>
            </a:xfrm>
            <a:custGeom>
              <a:rect b="b" l="l" r="r" t="t"/>
              <a:pathLst>
                <a:path extrusionOk="0" h="3903" w="1568">
                  <a:moveTo>
                    <a:pt x="901" y="0"/>
                  </a:moveTo>
                  <a:lnTo>
                    <a:pt x="701" y="134"/>
                  </a:lnTo>
                  <a:cubicBezTo>
                    <a:pt x="667" y="167"/>
                    <a:pt x="634" y="167"/>
                    <a:pt x="634" y="200"/>
                  </a:cubicBezTo>
                  <a:cubicBezTo>
                    <a:pt x="634" y="234"/>
                    <a:pt x="601" y="267"/>
                    <a:pt x="601" y="300"/>
                  </a:cubicBezTo>
                  <a:lnTo>
                    <a:pt x="601" y="601"/>
                  </a:lnTo>
                  <a:cubicBezTo>
                    <a:pt x="534" y="667"/>
                    <a:pt x="467" y="734"/>
                    <a:pt x="400" y="801"/>
                  </a:cubicBezTo>
                  <a:cubicBezTo>
                    <a:pt x="334" y="901"/>
                    <a:pt x="267" y="1001"/>
                    <a:pt x="234" y="1101"/>
                  </a:cubicBezTo>
                  <a:cubicBezTo>
                    <a:pt x="167" y="1201"/>
                    <a:pt x="134" y="1301"/>
                    <a:pt x="100" y="1401"/>
                  </a:cubicBezTo>
                  <a:cubicBezTo>
                    <a:pt x="67" y="1501"/>
                    <a:pt x="67" y="1635"/>
                    <a:pt x="67" y="1735"/>
                  </a:cubicBezTo>
                  <a:cubicBezTo>
                    <a:pt x="67" y="1835"/>
                    <a:pt x="67" y="1935"/>
                    <a:pt x="100" y="2035"/>
                  </a:cubicBezTo>
                  <a:cubicBezTo>
                    <a:pt x="100" y="2102"/>
                    <a:pt x="134" y="2168"/>
                    <a:pt x="200" y="2235"/>
                  </a:cubicBezTo>
                  <a:cubicBezTo>
                    <a:pt x="234" y="2268"/>
                    <a:pt x="300" y="2302"/>
                    <a:pt x="367" y="2302"/>
                  </a:cubicBezTo>
                  <a:lnTo>
                    <a:pt x="601" y="2302"/>
                  </a:lnTo>
                  <a:lnTo>
                    <a:pt x="867" y="2235"/>
                  </a:lnTo>
                  <a:cubicBezTo>
                    <a:pt x="934" y="2202"/>
                    <a:pt x="1001" y="2202"/>
                    <a:pt x="1068" y="2202"/>
                  </a:cubicBezTo>
                  <a:cubicBezTo>
                    <a:pt x="1101" y="2202"/>
                    <a:pt x="1134" y="2202"/>
                    <a:pt x="1168" y="2235"/>
                  </a:cubicBezTo>
                  <a:cubicBezTo>
                    <a:pt x="1201" y="2268"/>
                    <a:pt x="1201" y="2302"/>
                    <a:pt x="1201" y="2369"/>
                  </a:cubicBezTo>
                  <a:cubicBezTo>
                    <a:pt x="1201" y="2435"/>
                    <a:pt x="1201" y="2502"/>
                    <a:pt x="1168" y="2535"/>
                  </a:cubicBezTo>
                  <a:cubicBezTo>
                    <a:pt x="1168" y="2602"/>
                    <a:pt x="1134" y="2669"/>
                    <a:pt x="1068" y="2702"/>
                  </a:cubicBezTo>
                  <a:cubicBezTo>
                    <a:pt x="1034" y="2769"/>
                    <a:pt x="1001" y="2802"/>
                    <a:pt x="968" y="2836"/>
                  </a:cubicBezTo>
                  <a:cubicBezTo>
                    <a:pt x="901" y="2869"/>
                    <a:pt x="834" y="2936"/>
                    <a:pt x="801" y="2969"/>
                  </a:cubicBezTo>
                  <a:cubicBezTo>
                    <a:pt x="734" y="3002"/>
                    <a:pt x="667" y="3002"/>
                    <a:pt x="634" y="3036"/>
                  </a:cubicBezTo>
                  <a:lnTo>
                    <a:pt x="501" y="3036"/>
                  </a:lnTo>
                  <a:cubicBezTo>
                    <a:pt x="467" y="3002"/>
                    <a:pt x="434" y="3002"/>
                    <a:pt x="434" y="2969"/>
                  </a:cubicBezTo>
                  <a:cubicBezTo>
                    <a:pt x="400" y="2936"/>
                    <a:pt x="400" y="2936"/>
                    <a:pt x="400" y="2902"/>
                  </a:cubicBezTo>
                  <a:cubicBezTo>
                    <a:pt x="367" y="2869"/>
                    <a:pt x="367" y="2836"/>
                    <a:pt x="334" y="2836"/>
                  </a:cubicBezTo>
                  <a:lnTo>
                    <a:pt x="267" y="2836"/>
                  </a:lnTo>
                  <a:lnTo>
                    <a:pt x="100" y="2936"/>
                  </a:lnTo>
                  <a:cubicBezTo>
                    <a:pt x="67" y="2969"/>
                    <a:pt x="34" y="3002"/>
                    <a:pt x="34" y="3002"/>
                  </a:cubicBezTo>
                  <a:cubicBezTo>
                    <a:pt x="34" y="3036"/>
                    <a:pt x="0" y="3069"/>
                    <a:pt x="0" y="3102"/>
                  </a:cubicBezTo>
                  <a:cubicBezTo>
                    <a:pt x="0" y="3202"/>
                    <a:pt x="34" y="3269"/>
                    <a:pt x="67" y="3369"/>
                  </a:cubicBezTo>
                  <a:cubicBezTo>
                    <a:pt x="100" y="3436"/>
                    <a:pt x="134" y="3469"/>
                    <a:pt x="200" y="3536"/>
                  </a:cubicBezTo>
                  <a:cubicBezTo>
                    <a:pt x="267" y="3569"/>
                    <a:pt x="300" y="3569"/>
                    <a:pt x="367" y="3569"/>
                  </a:cubicBezTo>
                  <a:cubicBezTo>
                    <a:pt x="467" y="3569"/>
                    <a:pt x="534" y="3569"/>
                    <a:pt x="601" y="3536"/>
                  </a:cubicBezTo>
                  <a:lnTo>
                    <a:pt x="601" y="3836"/>
                  </a:lnTo>
                  <a:cubicBezTo>
                    <a:pt x="601" y="3870"/>
                    <a:pt x="601" y="3870"/>
                    <a:pt x="634" y="3903"/>
                  </a:cubicBezTo>
                  <a:lnTo>
                    <a:pt x="667" y="3903"/>
                  </a:lnTo>
                  <a:lnTo>
                    <a:pt x="901" y="3770"/>
                  </a:lnTo>
                  <a:cubicBezTo>
                    <a:pt x="934" y="3770"/>
                    <a:pt x="934" y="3736"/>
                    <a:pt x="968" y="3703"/>
                  </a:cubicBezTo>
                  <a:cubicBezTo>
                    <a:pt x="968" y="3669"/>
                    <a:pt x="968" y="3636"/>
                    <a:pt x="968" y="3636"/>
                  </a:cubicBezTo>
                  <a:lnTo>
                    <a:pt x="968" y="3336"/>
                  </a:lnTo>
                  <a:cubicBezTo>
                    <a:pt x="1034" y="3269"/>
                    <a:pt x="1134" y="3169"/>
                    <a:pt x="1201" y="3102"/>
                  </a:cubicBezTo>
                  <a:cubicBezTo>
                    <a:pt x="1268" y="3002"/>
                    <a:pt x="1334" y="2902"/>
                    <a:pt x="1401" y="2802"/>
                  </a:cubicBezTo>
                  <a:cubicBezTo>
                    <a:pt x="1435" y="2702"/>
                    <a:pt x="1501" y="2569"/>
                    <a:pt x="1501" y="2469"/>
                  </a:cubicBezTo>
                  <a:cubicBezTo>
                    <a:pt x="1535" y="2369"/>
                    <a:pt x="1568" y="2235"/>
                    <a:pt x="1568" y="2135"/>
                  </a:cubicBezTo>
                  <a:cubicBezTo>
                    <a:pt x="1568" y="2035"/>
                    <a:pt x="1535" y="1935"/>
                    <a:pt x="1535" y="1868"/>
                  </a:cubicBezTo>
                  <a:cubicBezTo>
                    <a:pt x="1501" y="1768"/>
                    <a:pt x="1468" y="1735"/>
                    <a:pt x="1435" y="1668"/>
                  </a:cubicBezTo>
                  <a:cubicBezTo>
                    <a:pt x="1368" y="1635"/>
                    <a:pt x="1301" y="1601"/>
                    <a:pt x="1234" y="1601"/>
                  </a:cubicBezTo>
                  <a:cubicBezTo>
                    <a:pt x="1134" y="1601"/>
                    <a:pt x="1034" y="1601"/>
                    <a:pt x="968" y="1635"/>
                  </a:cubicBezTo>
                  <a:lnTo>
                    <a:pt x="701" y="1701"/>
                  </a:lnTo>
                  <a:lnTo>
                    <a:pt x="534" y="1701"/>
                  </a:lnTo>
                  <a:cubicBezTo>
                    <a:pt x="501" y="1701"/>
                    <a:pt x="467" y="1668"/>
                    <a:pt x="434" y="1635"/>
                  </a:cubicBezTo>
                  <a:cubicBezTo>
                    <a:pt x="434" y="1601"/>
                    <a:pt x="400" y="1568"/>
                    <a:pt x="400" y="1501"/>
                  </a:cubicBezTo>
                  <a:cubicBezTo>
                    <a:pt x="400" y="1401"/>
                    <a:pt x="434" y="1301"/>
                    <a:pt x="501" y="1201"/>
                  </a:cubicBezTo>
                  <a:cubicBezTo>
                    <a:pt x="534" y="1168"/>
                    <a:pt x="567" y="1101"/>
                    <a:pt x="634" y="1068"/>
                  </a:cubicBezTo>
                  <a:cubicBezTo>
                    <a:pt x="667" y="1034"/>
                    <a:pt x="701" y="1001"/>
                    <a:pt x="767" y="968"/>
                  </a:cubicBezTo>
                  <a:cubicBezTo>
                    <a:pt x="867" y="901"/>
                    <a:pt x="934" y="901"/>
                    <a:pt x="1001" y="901"/>
                  </a:cubicBezTo>
                  <a:cubicBezTo>
                    <a:pt x="1068" y="934"/>
                    <a:pt x="1101" y="968"/>
                    <a:pt x="1134" y="1001"/>
                  </a:cubicBezTo>
                  <a:cubicBezTo>
                    <a:pt x="1134" y="1034"/>
                    <a:pt x="1134" y="1068"/>
                    <a:pt x="1168" y="1068"/>
                  </a:cubicBezTo>
                  <a:cubicBezTo>
                    <a:pt x="1179" y="1079"/>
                    <a:pt x="1186" y="1082"/>
                    <a:pt x="1192" y="1082"/>
                  </a:cubicBezTo>
                  <a:cubicBezTo>
                    <a:pt x="1205" y="1082"/>
                    <a:pt x="1212" y="1068"/>
                    <a:pt x="1234" y="1068"/>
                  </a:cubicBezTo>
                  <a:lnTo>
                    <a:pt x="1435" y="968"/>
                  </a:lnTo>
                  <a:cubicBezTo>
                    <a:pt x="1435" y="934"/>
                    <a:pt x="1468" y="934"/>
                    <a:pt x="1468" y="901"/>
                  </a:cubicBezTo>
                  <a:cubicBezTo>
                    <a:pt x="1501" y="867"/>
                    <a:pt x="1501" y="834"/>
                    <a:pt x="1468" y="801"/>
                  </a:cubicBezTo>
                  <a:cubicBezTo>
                    <a:pt x="1468" y="734"/>
                    <a:pt x="1468" y="667"/>
                    <a:pt x="1435" y="601"/>
                  </a:cubicBezTo>
                  <a:cubicBezTo>
                    <a:pt x="1401" y="567"/>
                    <a:pt x="1368" y="501"/>
                    <a:pt x="1334" y="467"/>
                  </a:cubicBezTo>
                  <a:cubicBezTo>
                    <a:pt x="1301" y="400"/>
                    <a:pt x="1234" y="367"/>
                    <a:pt x="1168" y="367"/>
                  </a:cubicBezTo>
                  <a:cubicBezTo>
                    <a:pt x="1134" y="350"/>
                    <a:pt x="1093" y="342"/>
                    <a:pt x="1051" y="342"/>
                  </a:cubicBezTo>
                  <a:cubicBezTo>
                    <a:pt x="1009" y="342"/>
                    <a:pt x="968" y="350"/>
                    <a:pt x="934" y="367"/>
                  </a:cubicBezTo>
                  <a:lnTo>
                    <a:pt x="968" y="100"/>
                  </a:lnTo>
                  <a:cubicBezTo>
                    <a:pt x="968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9"/>
            <p:cNvSpPr/>
            <p:nvPr/>
          </p:nvSpPr>
          <p:spPr>
            <a:xfrm>
              <a:off x="3796225" y="3345325"/>
              <a:ext cx="39200" cy="76550"/>
            </a:xfrm>
            <a:custGeom>
              <a:rect b="b" l="l" r="r" t="t"/>
              <a:pathLst>
                <a:path extrusionOk="0" h="3062" w="1568">
                  <a:moveTo>
                    <a:pt x="867" y="1068"/>
                  </a:moveTo>
                  <a:lnTo>
                    <a:pt x="867" y="1936"/>
                  </a:lnTo>
                  <a:lnTo>
                    <a:pt x="434" y="2203"/>
                  </a:lnTo>
                  <a:lnTo>
                    <a:pt x="434" y="2203"/>
                  </a:lnTo>
                  <a:lnTo>
                    <a:pt x="867" y="1068"/>
                  </a:lnTo>
                  <a:close/>
                  <a:moveTo>
                    <a:pt x="1201" y="1"/>
                  </a:moveTo>
                  <a:lnTo>
                    <a:pt x="1001" y="101"/>
                  </a:lnTo>
                  <a:cubicBezTo>
                    <a:pt x="934" y="134"/>
                    <a:pt x="901" y="201"/>
                    <a:pt x="867" y="268"/>
                  </a:cubicBezTo>
                  <a:lnTo>
                    <a:pt x="33" y="2369"/>
                  </a:lnTo>
                  <a:lnTo>
                    <a:pt x="0" y="2469"/>
                  </a:lnTo>
                  <a:cubicBezTo>
                    <a:pt x="0" y="2503"/>
                    <a:pt x="0" y="2569"/>
                    <a:pt x="0" y="2603"/>
                  </a:cubicBezTo>
                  <a:lnTo>
                    <a:pt x="0" y="2903"/>
                  </a:lnTo>
                  <a:cubicBezTo>
                    <a:pt x="0" y="2903"/>
                    <a:pt x="0" y="2936"/>
                    <a:pt x="0" y="2970"/>
                  </a:cubicBezTo>
                  <a:lnTo>
                    <a:pt x="67" y="2970"/>
                  </a:lnTo>
                  <a:lnTo>
                    <a:pt x="901" y="2469"/>
                  </a:lnTo>
                  <a:lnTo>
                    <a:pt x="901" y="2970"/>
                  </a:lnTo>
                  <a:lnTo>
                    <a:pt x="901" y="3036"/>
                  </a:lnTo>
                  <a:cubicBezTo>
                    <a:pt x="901" y="3053"/>
                    <a:pt x="909" y="3062"/>
                    <a:pt x="917" y="3062"/>
                  </a:cubicBezTo>
                  <a:cubicBezTo>
                    <a:pt x="926" y="3062"/>
                    <a:pt x="934" y="3053"/>
                    <a:pt x="934" y="3036"/>
                  </a:cubicBezTo>
                  <a:lnTo>
                    <a:pt x="1201" y="2903"/>
                  </a:lnTo>
                  <a:cubicBezTo>
                    <a:pt x="1234" y="2870"/>
                    <a:pt x="1234" y="2870"/>
                    <a:pt x="1234" y="2836"/>
                  </a:cubicBezTo>
                  <a:cubicBezTo>
                    <a:pt x="1268" y="2803"/>
                    <a:pt x="1268" y="2770"/>
                    <a:pt x="1268" y="2736"/>
                  </a:cubicBezTo>
                  <a:lnTo>
                    <a:pt x="1268" y="2236"/>
                  </a:lnTo>
                  <a:lnTo>
                    <a:pt x="1501" y="2102"/>
                  </a:lnTo>
                  <a:cubicBezTo>
                    <a:pt x="1535" y="2069"/>
                    <a:pt x="1535" y="2069"/>
                    <a:pt x="1568" y="2036"/>
                  </a:cubicBezTo>
                  <a:cubicBezTo>
                    <a:pt x="1568" y="2002"/>
                    <a:pt x="1568" y="1969"/>
                    <a:pt x="1568" y="1936"/>
                  </a:cubicBezTo>
                  <a:lnTo>
                    <a:pt x="1568" y="1635"/>
                  </a:lnTo>
                  <a:cubicBezTo>
                    <a:pt x="1568" y="1635"/>
                    <a:pt x="1568" y="1602"/>
                    <a:pt x="1568" y="1569"/>
                  </a:cubicBezTo>
                  <a:lnTo>
                    <a:pt x="1501" y="1569"/>
                  </a:lnTo>
                  <a:lnTo>
                    <a:pt x="1268" y="1736"/>
                  </a:lnTo>
                  <a:lnTo>
                    <a:pt x="1268" y="68"/>
                  </a:lnTo>
                  <a:cubicBezTo>
                    <a:pt x="1268" y="34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99"/>
            <p:cNvSpPr/>
            <p:nvPr/>
          </p:nvSpPr>
          <p:spPr>
            <a:xfrm>
              <a:off x="3839575" y="3320325"/>
              <a:ext cx="39225" cy="76750"/>
            </a:xfrm>
            <a:custGeom>
              <a:rect b="b" l="l" r="r" t="t"/>
              <a:pathLst>
                <a:path extrusionOk="0" h="3070" w="1569">
                  <a:moveTo>
                    <a:pt x="901" y="1068"/>
                  </a:moveTo>
                  <a:lnTo>
                    <a:pt x="901" y="1968"/>
                  </a:lnTo>
                  <a:lnTo>
                    <a:pt x="434" y="2235"/>
                  </a:lnTo>
                  <a:lnTo>
                    <a:pt x="901" y="1068"/>
                  </a:lnTo>
                  <a:close/>
                  <a:moveTo>
                    <a:pt x="1202" y="0"/>
                  </a:moveTo>
                  <a:lnTo>
                    <a:pt x="1001" y="134"/>
                  </a:lnTo>
                  <a:cubicBezTo>
                    <a:pt x="935" y="167"/>
                    <a:pt x="901" y="234"/>
                    <a:pt x="868" y="300"/>
                  </a:cubicBezTo>
                  <a:lnTo>
                    <a:pt x="34" y="2369"/>
                  </a:lnTo>
                  <a:cubicBezTo>
                    <a:pt x="34" y="2402"/>
                    <a:pt x="1" y="2469"/>
                    <a:pt x="1" y="2502"/>
                  </a:cubicBezTo>
                  <a:cubicBezTo>
                    <a:pt x="1" y="2535"/>
                    <a:pt x="1" y="2569"/>
                    <a:pt x="1" y="2602"/>
                  </a:cubicBezTo>
                  <a:lnTo>
                    <a:pt x="1" y="2902"/>
                  </a:lnTo>
                  <a:cubicBezTo>
                    <a:pt x="1" y="2936"/>
                    <a:pt x="1" y="2936"/>
                    <a:pt x="34" y="2969"/>
                  </a:cubicBezTo>
                  <a:lnTo>
                    <a:pt x="67" y="2969"/>
                  </a:lnTo>
                  <a:lnTo>
                    <a:pt x="901" y="2469"/>
                  </a:lnTo>
                  <a:lnTo>
                    <a:pt x="901" y="2969"/>
                  </a:lnTo>
                  <a:cubicBezTo>
                    <a:pt x="901" y="3002"/>
                    <a:pt x="901" y="3036"/>
                    <a:pt x="901" y="3069"/>
                  </a:cubicBezTo>
                  <a:lnTo>
                    <a:pt x="968" y="3069"/>
                  </a:lnTo>
                  <a:lnTo>
                    <a:pt x="1202" y="2902"/>
                  </a:lnTo>
                  <a:cubicBezTo>
                    <a:pt x="1202" y="2902"/>
                    <a:pt x="1235" y="2869"/>
                    <a:pt x="1235" y="2836"/>
                  </a:cubicBezTo>
                  <a:cubicBezTo>
                    <a:pt x="1268" y="2836"/>
                    <a:pt x="1268" y="2802"/>
                    <a:pt x="1268" y="2769"/>
                  </a:cubicBezTo>
                  <a:lnTo>
                    <a:pt x="1268" y="2269"/>
                  </a:lnTo>
                  <a:lnTo>
                    <a:pt x="1502" y="2135"/>
                  </a:lnTo>
                  <a:cubicBezTo>
                    <a:pt x="1535" y="2102"/>
                    <a:pt x="1535" y="2068"/>
                    <a:pt x="1568" y="2068"/>
                  </a:cubicBezTo>
                  <a:cubicBezTo>
                    <a:pt x="1568" y="2035"/>
                    <a:pt x="1568" y="2002"/>
                    <a:pt x="1568" y="1968"/>
                  </a:cubicBezTo>
                  <a:lnTo>
                    <a:pt x="1568" y="1668"/>
                  </a:lnTo>
                  <a:cubicBezTo>
                    <a:pt x="1568" y="1635"/>
                    <a:pt x="1568" y="1635"/>
                    <a:pt x="1568" y="1601"/>
                  </a:cubicBezTo>
                  <a:lnTo>
                    <a:pt x="1502" y="1601"/>
                  </a:lnTo>
                  <a:lnTo>
                    <a:pt x="1268" y="1735"/>
                  </a:lnTo>
                  <a:lnTo>
                    <a:pt x="1268" y="67"/>
                  </a:lnTo>
                  <a:cubicBezTo>
                    <a:pt x="1268" y="34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99"/>
            <p:cNvSpPr/>
            <p:nvPr/>
          </p:nvSpPr>
          <p:spPr>
            <a:xfrm>
              <a:off x="3882100" y="3298625"/>
              <a:ext cx="35900" cy="80925"/>
            </a:xfrm>
            <a:custGeom>
              <a:rect b="b" l="l" r="r" t="t"/>
              <a:pathLst>
                <a:path extrusionOk="0" h="3237" w="1436">
                  <a:moveTo>
                    <a:pt x="871" y="563"/>
                  </a:moveTo>
                  <a:cubicBezTo>
                    <a:pt x="906" y="563"/>
                    <a:pt x="940" y="573"/>
                    <a:pt x="968" y="601"/>
                  </a:cubicBezTo>
                  <a:cubicBezTo>
                    <a:pt x="1035" y="635"/>
                    <a:pt x="1068" y="735"/>
                    <a:pt x="1068" y="902"/>
                  </a:cubicBezTo>
                  <a:cubicBezTo>
                    <a:pt x="1068" y="1035"/>
                    <a:pt x="1035" y="1168"/>
                    <a:pt x="968" y="1302"/>
                  </a:cubicBezTo>
                  <a:cubicBezTo>
                    <a:pt x="935" y="1435"/>
                    <a:pt x="835" y="1502"/>
                    <a:pt x="735" y="1569"/>
                  </a:cubicBezTo>
                  <a:cubicBezTo>
                    <a:pt x="676" y="1608"/>
                    <a:pt x="618" y="1624"/>
                    <a:pt x="566" y="1624"/>
                  </a:cubicBezTo>
                  <a:cubicBezTo>
                    <a:pt x="529" y="1624"/>
                    <a:pt x="496" y="1616"/>
                    <a:pt x="468" y="1602"/>
                  </a:cubicBezTo>
                  <a:cubicBezTo>
                    <a:pt x="401" y="1569"/>
                    <a:pt x="368" y="1469"/>
                    <a:pt x="368" y="1302"/>
                  </a:cubicBezTo>
                  <a:cubicBezTo>
                    <a:pt x="368" y="1168"/>
                    <a:pt x="401" y="1002"/>
                    <a:pt x="468" y="902"/>
                  </a:cubicBezTo>
                  <a:cubicBezTo>
                    <a:pt x="535" y="768"/>
                    <a:pt x="601" y="668"/>
                    <a:pt x="735" y="601"/>
                  </a:cubicBezTo>
                  <a:cubicBezTo>
                    <a:pt x="773" y="582"/>
                    <a:pt x="823" y="563"/>
                    <a:pt x="871" y="563"/>
                  </a:cubicBezTo>
                  <a:close/>
                  <a:moveTo>
                    <a:pt x="1002" y="1"/>
                  </a:moveTo>
                  <a:cubicBezTo>
                    <a:pt x="902" y="1"/>
                    <a:pt x="801" y="34"/>
                    <a:pt x="701" y="101"/>
                  </a:cubicBezTo>
                  <a:cubicBezTo>
                    <a:pt x="601" y="134"/>
                    <a:pt x="501" y="234"/>
                    <a:pt x="435" y="335"/>
                  </a:cubicBezTo>
                  <a:cubicBezTo>
                    <a:pt x="334" y="435"/>
                    <a:pt x="268" y="535"/>
                    <a:pt x="201" y="668"/>
                  </a:cubicBezTo>
                  <a:cubicBezTo>
                    <a:pt x="134" y="802"/>
                    <a:pt x="68" y="935"/>
                    <a:pt x="34" y="1068"/>
                  </a:cubicBezTo>
                  <a:cubicBezTo>
                    <a:pt x="1" y="1202"/>
                    <a:pt x="1" y="1369"/>
                    <a:pt x="1" y="1535"/>
                  </a:cubicBezTo>
                  <a:cubicBezTo>
                    <a:pt x="1" y="1635"/>
                    <a:pt x="1" y="1769"/>
                    <a:pt x="34" y="1902"/>
                  </a:cubicBezTo>
                  <a:cubicBezTo>
                    <a:pt x="68" y="2002"/>
                    <a:pt x="134" y="2069"/>
                    <a:pt x="201" y="2136"/>
                  </a:cubicBezTo>
                  <a:cubicBezTo>
                    <a:pt x="268" y="2169"/>
                    <a:pt x="334" y="2203"/>
                    <a:pt x="435" y="2203"/>
                  </a:cubicBezTo>
                  <a:cubicBezTo>
                    <a:pt x="535" y="2203"/>
                    <a:pt x="601" y="2169"/>
                    <a:pt x="701" y="2102"/>
                  </a:cubicBezTo>
                  <a:lnTo>
                    <a:pt x="701" y="2102"/>
                  </a:lnTo>
                  <a:lnTo>
                    <a:pt x="334" y="3103"/>
                  </a:lnTo>
                  <a:cubicBezTo>
                    <a:pt x="334" y="3103"/>
                    <a:pt x="334" y="3137"/>
                    <a:pt x="334" y="3137"/>
                  </a:cubicBezTo>
                  <a:cubicBezTo>
                    <a:pt x="334" y="3137"/>
                    <a:pt x="334" y="3170"/>
                    <a:pt x="334" y="3170"/>
                  </a:cubicBezTo>
                  <a:cubicBezTo>
                    <a:pt x="334" y="3203"/>
                    <a:pt x="334" y="3203"/>
                    <a:pt x="368" y="3237"/>
                  </a:cubicBezTo>
                  <a:lnTo>
                    <a:pt x="401" y="3237"/>
                  </a:lnTo>
                  <a:lnTo>
                    <a:pt x="668" y="3103"/>
                  </a:lnTo>
                  <a:cubicBezTo>
                    <a:pt x="668" y="3070"/>
                    <a:pt x="701" y="3070"/>
                    <a:pt x="701" y="3036"/>
                  </a:cubicBezTo>
                  <a:cubicBezTo>
                    <a:pt x="735" y="3003"/>
                    <a:pt x="735" y="2970"/>
                    <a:pt x="735" y="2970"/>
                  </a:cubicBezTo>
                  <a:lnTo>
                    <a:pt x="1268" y="1535"/>
                  </a:lnTo>
                  <a:cubicBezTo>
                    <a:pt x="1302" y="1469"/>
                    <a:pt x="1302" y="1402"/>
                    <a:pt x="1335" y="1335"/>
                  </a:cubicBezTo>
                  <a:cubicBezTo>
                    <a:pt x="1369" y="1269"/>
                    <a:pt x="1402" y="1202"/>
                    <a:pt x="1402" y="1135"/>
                  </a:cubicBezTo>
                  <a:cubicBezTo>
                    <a:pt x="1402" y="1068"/>
                    <a:pt x="1435" y="968"/>
                    <a:pt x="1435" y="902"/>
                  </a:cubicBezTo>
                  <a:cubicBezTo>
                    <a:pt x="1435" y="835"/>
                    <a:pt x="1435" y="735"/>
                    <a:pt x="1435" y="668"/>
                  </a:cubicBezTo>
                  <a:cubicBezTo>
                    <a:pt x="1435" y="535"/>
                    <a:pt x="1402" y="401"/>
                    <a:pt x="1369" y="301"/>
                  </a:cubicBezTo>
                  <a:cubicBezTo>
                    <a:pt x="1335" y="201"/>
                    <a:pt x="1302" y="134"/>
                    <a:pt x="1235" y="68"/>
                  </a:cubicBezTo>
                  <a:cubicBezTo>
                    <a:pt x="1168" y="1"/>
                    <a:pt x="1068" y="1"/>
                    <a:pt x="10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99"/>
            <p:cNvSpPr/>
            <p:nvPr/>
          </p:nvSpPr>
          <p:spPr>
            <a:xfrm>
              <a:off x="3920475" y="3342200"/>
              <a:ext cx="10025" cy="20475"/>
            </a:xfrm>
            <a:custGeom>
              <a:rect b="b" l="l" r="r" t="t"/>
              <a:pathLst>
                <a:path extrusionOk="0" h="819" w="401">
                  <a:moveTo>
                    <a:pt x="367" y="1"/>
                  </a:moveTo>
                  <a:cubicBezTo>
                    <a:pt x="359" y="1"/>
                    <a:pt x="351" y="9"/>
                    <a:pt x="334" y="26"/>
                  </a:cubicBezTo>
                  <a:lnTo>
                    <a:pt x="100" y="159"/>
                  </a:lnTo>
                  <a:cubicBezTo>
                    <a:pt x="67" y="193"/>
                    <a:pt x="34" y="193"/>
                    <a:pt x="34" y="226"/>
                  </a:cubicBezTo>
                  <a:cubicBezTo>
                    <a:pt x="34" y="259"/>
                    <a:pt x="0" y="293"/>
                    <a:pt x="0" y="326"/>
                  </a:cubicBezTo>
                  <a:lnTo>
                    <a:pt x="0" y="726"/>
                  </a:lnTo>
                  <a:cubicBezTo>
                    <a:pt x="0" y="760"/>
                    <a:pt x="0" y="793"/>
                    <a:pt x="34" y="793"/>
                  </a:cubicBezTo>
                  <a:cubicBezTo>
                    <a:pt x="34" y="810"/>
                    <a:pt x="42" y="818"/>
                    <a:pt x="55" y="818"/>
                  </a:cubicBezTo>
                  <a:cubicBezTo>
                    <a:pt x="67" y="818"/>
                    <a:pt x="84" y="810"/>
                    <a:pt x="100" y="793"/>
                  </a:cubicBezTo>
                  <a:lnTo>
                    <a:pt x="334" y="660"/>
                  </a:lnTo>
                  <a:cubicBezTo>
                    <a:pt x="367" y="626"/>
                    <a:pt x="367" y="626"/>
                    <a:pt x="401" y="593"/>
                  </a:cubicBezTo>
                  <a:cubicBezTo>
                    <a:pt x="401" y="560"/>
                    <a:pt x="401" y="526"/>
                    <a:pt x="401" y="493"/>
                  </a:cubicBezTo>
                  <a:lnTo>
                    <a:pt x="401" y="93"/>
                  </a:lnTo>
                  <a:cubicBezTo>
                    <a:pt x="401" y="59"/>
                    <a:pt x="401" y="26"/>
                    <a:pt x="401" y="26"/>
                  </a:cubicBezTo>
                  <a:cubicBezTo>
                    <a:pt x="384" y="9"/>
                    <a:pt x="376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99"/>
            <p:cNvSpPr/>
            <p:nvPr/>
          </p:nvSpPr>
          <p:spPr>
            <a:xfrm>
              <a:off x="3932975" y="3269450"/>
              <a:ext cx="36725" cy="80700"/>
            </a:xfrm>
            <a:custGeom>
              <a:rect b="b" l="l" r="r" t="t"/>
              <a:pathLst>
                <a:path extrusionOk="0" h="3228" w="1469">
                  <a:moveTo>
                    <a:pt x="880" y="518"/>
                  </a:moveTo>
                  <a:cubicBezTo>
                    <a:pt x="926" y="518"/>
                    <a:pt x="968" y="534"/>
                    <a:pt x="1001" y="568"/>
                  </a:cubicBezTo>
                  <a:cubicBezTo>
                    <a:pt x="1068" y="601"/>
                    <a:pt x="1101" y="701"/>
                    <a:pt x="1101" y="868"/>
                  </a:cubicBezTo>
                  <a:cubicBezTo>
                    <a:pt x="1101" y="1001"/>
                    <a:pt x="1068" y="1168"/>
                    <a:pt x="1001" y="1268"/>
                  </a:cubicBezTo>
                  <a:cubicBezTo>
                    <a:pt x="935" y="1401"/>
                    <a:pt x="868" y="1502"/>
                    <a:pt x="735" y="1568"/>
                  </a:cubicBezTo>
                  <a:cubicBezTo>
                    <a:pt x="701" y="1585"/>
                    <a:pt x="659" y="1593"/>
                    <a:pt x="618" y="1593"/>
                  </a:cubicBezTo>
                  <a:cubicBezTo>
                    <a:pt x="576" y="1593"/>
                    <a:pt x="534" y="1585"/>
                    <a:pt x="501" y="1568"/>
                  </a:cubicBezTo>
                  <a:cubicBezTo>
                    <a:pt x="434" y="1535"/>
                    <a:pt x="401" y="1435"/>
                    <a:pt x="401" y="1268"/>
                  </a:cubicBezTo>
                  <a:cubicBezTo>
                    <a:pt x="401" y="1135"/>
                    <a:pt x="434" y="968"/>
                    <a:pt x="501" y="834"/>
                  </a:cubicBezTo>
                  <a:cubicBezTo>
                    <a:pt x="534" y="734"/>
                    <a:pt x="634" y="634"/>
                    <a:pt x="735" y="568"/>
                  </a:cubicBezTo>
                  <a:cubicBezTo>
                    <a:pt x="785" y="534"/>
                    <a:pt x="835" y="518"/>
                    <a:pt x="880" y="518"/>
                  </a:cubicBezTo>
                  <a:close/>
                  <a:moveTo>
                    <a:pt x="1035" y="0"/>
                  </a:moveTo>
                  <a:cubicBezTo>
                    <a:pt x="901" y="0"/>
                    <a:pt x="835" y="34"/>
                    <a:pt x="735" y="67"/>
                  </a:cubicBezTo>
                  <a:cubicBezTo>
                    <a:pt x="634" y="134"/>
                    <a:pt x="534" y="234"/>
                    <a:pt x="468" y="334"/>
                  </a:cubicBezTo>
                  <a:cubicBezTo>
                    <a:pt x="368" y="434"/>
                    <a:pt x="268" y="534"/>
                    <a:pt x="234" y="668"/>
                  </a:cubicBezTo>
                  <a:cubicBezTo>
                    <a:pt x="101" y="901"/>
                    <a:pt x="1" y="1201"/>
                    <a:pt x="1" y="1502"/>
                  </a:cubicBezTo>
                  <a:cubicBezTo>
                    <a:pt x="1" y="1602"/>
                    <a:pt x="34" y="1735"/>
                    <a:pt x="67" y="1868"/>
                  </a:cubicBezTo>
                  <a:cubicBezTo>
                    <a:pt x="101" y="1969"/>
                    <a:pt x="134" y="2035"/>
                    <a:pt x="234" y="2102"/>
                  </a:cubicBezTo>
                  <a:cubicBezTo>
                    <a:pt x="268" y="2135"/>
                    <a:pt x="368" y="2169"/>
                    <a:pt x="434" y="2169"/>
                  </a:cubicBezTo>
                  <a:cubicBezTo>
                    <a:pt x="534" y="2169"/>
                    <a:pt x="634" y="2135"/>
                    <a:pt x="735" y="2069"/>
                  </a:cubicBezTo>
                  <a:lnTo>
                    <a:pt x="735" y="2069"/>
                  </a:lnTo>
                  <a:lnTo>
                    <a:pt x="368" y="3069"/>
                  </a:lnTo>
                  <a:lnTo>
                    <a:pt x="368" y="3103"/>
                  </a:lnTo>
                  <a:lnTo>
                    <a:pt x="368" y="3136"/>
                  </a:lnTo>
                  <a:cubicBezTo>
                    <a:pt x="368" y="3169"/>
                    <a:pt x="368" y="3203"/>
                    <a:pt x="401" y="3203"/>
                  </a:cubicBezTo>
                  <a:cubicBezTo>
                    <a:pt x="418" y="3219"/>
                    <a:pt x="426" y="3228"/>
                    <a:pt x="434" y="3228"/>
                  </a:cubicBezTo>
                  <a:cubicBezTo>
                    <a:pt x="443" y="3228"/>
                    <a:pt x="451" y="3219"/>
                    <a:pt x="468" y="3203"/>
                  </a:cubicBezTo>
                  <a:lnTo>
                    <a:pt x="701" y="3069"/>
                  </a:lnTo>
                  <a:cubicBezTo>
                    <a:pt x="735" y="3036"/>
                    <a:pt x="735" y="3036"/>
                    <a:pt x="768" y="3003"/>
                  </a:cubicBezTo>
                  <a:cubicBezTo>
                    <a:pt x="768" y="2969"/>
                    <a:pt x="768" y="2969"/>
                    <a:pt x="801" y="2936"/>
                  </a:cubicBezTo>
                  <a:lnTo>
                    <a:pt x="1268" y="1535"/>
                  </a:lnTo>
                  <a:cubicBezTo>
                    <a:pt x="1302" y="1468"/>
                    <a:pt x="1302" y="1401"/>
                    <a:pt x="1335" y="1335"/>
                  </a:cubicBezTo>
                  <a:cubicBezTo>
                    <a:pt x="1368" y="1268"/>
                    <a:pt x="1368" y="1201"/>
                    <a:pt x="1402" y="1135"/>
                  </a:cubicBezTo>
                  <a:cubicBezTo>
                    <a:pt x="1402" y="1068"/>
                    <a:pt x="1435" y="968"/>
                    <a:pt x="1435" y="901"/>
                  </a:cubicBezTo>
                  <a:cubicBezTo>
                    <a:pt x="1468" y="834"/>
                    <a:pt x="1468" y="734"/>
                    <a:pt x="1468" y="668"/>
                  </a:cubicBezTo>
                  <a:cubicBezTo>
                    <a:pt x="1468" y="534"/>
                    <a:pt x="1435" y="401"/>
                    <a:pt x="1402" y="301"/>
                  </a:cubicBezTo>
                  <a:cubicBezTo>
                    <a:pt x="1368" y="201"/>
                    <a:pt x="1335" y="134"/>
                    <a:pt x="1268" y="67"/>
                  </a:cubicBezTo>
                  <a:cubicBezTo>
                    <a:pt x="1168" y="0"/>
                    <a:pt x="1101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99"/>
            <p:cNvSpPr/>
            <p:nvPr/>
          </p:nvSpPr>
          <p:spPr>
            <a:xfrm>
              <a:off x="3974675" y="3244950"/>
              <a:ext cx="36725" cy="81225"/>
            </a:xfrm>
            <a:custGeom>
              <a:rect b="b" l="l" r="r" t="t"/>
              <a:pathLst>
                <a:path extrusionOk="0" h="3249" w="1469">
                  <a:moveTo>
                    <a:pt x="880" y="564"/>
                  </a:moveTo>
                  <a:cubicBezTo>
                    <a:pt x="926" y="564"/>
                    <a:pt x="968" y="580"/>
                    <a:pt x="1001" y="614"/>
                  </a:cubicBezTo>
                  <a:cubicBezTo>
                    <a:pt x="1068" y="680"/>
                    <a:pt x="1135" y="780"/>
                    <a:pt x="1101" y="880"/>
                  </a:cubicBezTo>
                  <a:cubicBezTo>
                    <a:pt x="1101" y="1047"/>
                    <a:pt x="1068" y="1181"/>
                    <a:pt x="1001" y="1314"/>
                  </a:cubicBezTo>
                  <a:cubicBezTo>
                    <a:pt x="935" y="1414"/>
                    <a:pt x="868" y="1514"/>
                    <a:pt x="734" y="1581"/>
                  </a:cubicBezTo>
                  <a:cubicBezTo>
                    <a:pt x="695" y="1620"/>
                    <a:pt x="645" y="1636"/>
                    <a:pt x="596" y="1636"/>
                  </a:cubicBezTo>
                  <a:cubicBezTo>
                    <a:pt x="562" y="1636"/>
                    <a:pt x="529" y="1628"/>
                    <a:pt x="501" y="1614"/>
                  </a:cubicBezTo>
                  <a:cubicBezTo>
                    <a:pt x="434" y="1581"/>
                    <a:pt x="401" y="1481"/>
                    <a:pt x="401" y="1314"/>
                  </a:cubicBezTo>
                  <a:lnTo>
                    <a:pt x="367" y="1314"/>
                  </a:lnTo>
                  <a:cubicBezTo>
                    <a:pt x="367" y="1181"/>
                    <a:pt x="401" y="1014"/>
                    <a:pt x="501" y="880"/>
                  </a:cubicBezTo>
                  <a:cubicBezTo>
                    <a:pt x="568" y="780"/>
                    <a:pt x="634" y="680"/>
                    <a:pt x="734" y="614"/>
                  </a:cubicBezTo>
                  <a:cubicBezTo>
                    <a:pt x="784" y="580"/>
                    <a:pt x="834" y="564"/>
                    <a:pt x="880" y="564"/>
                  </a:cubicBezTo>
                  <a:close/>
                  <a:moveTo>
                    <a:pt x="1094" y="0"/>
                  </a:moveTo>
                  <a:cubicBezTo>
                    <a:pt x="1073" y="0"/>
                    <a:pt x="1052" y="4"/>
                    <a:pt x="1035" y="13"/>
                  </a:cubicBezTo>
                  <a:cubicBezTo>
                    <a:pt x="935" y="13"/>
                    <a:pt x="834" y="46"/>
                    <a:pt x="734" y="113"/>
                  </a:cubicBezTo>
                  <a:cubicBezTo>
                    <a:pt x="634" y="147"/>
                    <a:pt x="534" y="247"/>
                    <a:pt x="468" y="347"/>
                  </a:cubicBezTo>
                  <a:cubicBezTo>
                    <a:pt x="367" y="447"/>
                    <a:pt x="301" y="547"/>
                    <a:pt x="234" y="680"/>
                  </a:cubicBezTo>
                  <a:cubicBezTo>
                    <a:pt x="167" y="780"/>
                    <a:pt x="101" y="947"/>
                    <a:pt x="67" y="1081"/>
                  </a:cubicBezTo>
                  <a:cubicBezTo>
                    <a:pt x="34" y="1214"/>
                    <a:pt x="1" y="1381"/>
                    <a:pt x="1" y="1514"/>
                  </a:cubicBezTo>
                  <a:cubicBezTo>
                    <a:pt x="1" y="1648"/>
                    <a:pt x="34" y="1781"/>
                    <a:pt x="67" y="1914"/>
                  </a:cubicBezTo>
                  <a:cubicBezTo>
                    <a:pt x="101" y="1981"/>
                    <a:pt x="134" y="2081"/>
                    <a:pt x="234" y="2148"/>
                  </a:cubicBezTo>
                  <a:cubicBezTo>
                    <a:pt x="267" y="2181"/>
                    <a:pt x="367" y="2215"/>
                    <a:pt x="434" y="2215"/>
                  </a:cubicBezTo>
                  <a:cubicBezTo>
                    <a:pt x="534" y="2215"/>
                    <a:pt x="634" y="2181"/>
                    <a:pt x="734" y="2115"/>
                  </a:cubicBezTo>
                  <a:lnTo>
                    <a:pt x="734" y="2115"/>
                  </a:lnTo>
                  <a:lnTo>
                    <a:pt x="367" y="3115"/>
                  </a:lnTo>
                  <a:lnTo>
                    <a:pt x="367" y="3149"/>
                  </a:lnTo>
                  <a:cubicBezTo>
                    <a:pt x="367" y="3149"/>
                    <a:pt x="367" y="3149"/>
                    <a:pt x="367" y="3182"/>
                  </a:cubicBezTo>
                  <a:cubicBezTo>
                    <a:pt x="367" y="3182"/>
                    <a:pt x="367" y="3215"/>
                    <a:pt x="401" y="3249"/>
                  </a:cubicBezTo>
                  <a:lnTo>
                    <a:pt x="434" y="3249"/>
                  </a:lnTo>
                  <a:lnTo>
                    <a:pt x="701" y="3082"/>
                  </a:lnTo>
                  <a:cubicBezTo>
                    <a:pt x="701" y="3082"/>
                    <a:pt x="734" y="3049"/>
                    <a:pt x="734" y="3049"/>
                  </a:cubicBezTo>
                  <a:cubicBezTo>
                    <a:pt x="768" y="3015"/>
                    <a:pt x="768" y="2982"/>
                    <a:pt x="768" y="2949"/>
                  </a:cubicBezTo>
                  <a:lnTo>
                    <a:pt x="1268" y="1548"/>
                  </a:lnTo>
                  <a:cubicBezTo>
                    <a:pt x="1301" y="1481"/>
                    <a:pt x="1335" y="1414"/>
                    <a:pt x="1368" y="1347"/>
                  </a:cubicBezTo>
                  <a:lnTo>
                    <a:pt x="1402" y="1147"/>
                  </a:lnTo>
                  <a:cubicBezTo>
                    <a:pt x="1435" y="1081"/>
                    <a:pt x="1468" y="980"/>
                    <a:pt x="1468" y="914"/>
                  </a:cubicBezTo>
                  <a:cubicBezTo>
                    <a:pt x="1468" y="847"/>
                    <a:pt x="1468" y="747"/>
                    <a:pt x="1468" y="680"/>
                  </a:cubicBezTo>
                  <a:cubicBezTo>
                    <a:pt x="1468" y="547"/>
                    <a:pt x="1435" y="413"/>
                    <a:pt x="1402" y="313"/>
                  </a:cubicBezTo>
                  <a:cubicBezTo>
                    <a:pt x="1368" y="213"/>
                    <a:pt x="1335" y="147"/>
                    <a:pt x="1268" y="80"/>
                  </a:cubicBezTo>
                  <a:cubicBezTo>
                    <a:pt x="1219" y="31"/>
                    <a:pt x="1153" y="0"/>
                    <a:pt x="10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99"/>
            <p:cNvSpPr/>
            <p:nvPr/>
          </p:nvSpPr>
          <p:spPr>
            <a:xfrm>
              <a:off x="4580100" y="2482750"/>
              <a:ext cx="1714600" cy="1648725"/>
            </a:xfrm>
            <a:custGeom>
              <a:rect b="b" l="l" r="r" t="t"/>
              <a:pathLst>
                <a:path extrusionOk="0" h="65949" w="68584">
                  <a:moveTo>
                    <a:pt x="40027" y="0"/>
                  </a:moveTo>
                  <a:cubicBezTo>
                    <a:pt x="38769" y="0"/>
                    <a:pt x="37527" y="74"/>
                    <a:pt x="36327" y="213"/>
                  </a:cubicBezTo>
                  <a:cubicBezTo>
                    <a:pt x="31323" y="746"/>
                    <a:pt x="27220" y="3649"/>
                    <a:pt x="24418" y="7018"/>
                  </a:cubicBezTo>
                  <a:cubicBezTo>
                    <a:pt x="19215" y="13289"/>
                    <a:pt x="20082" y="19293"/>
                    <a:pt x="12743" y="24597"/>
                  </a:cubicBezTo>
                  <a:cubicBezTo>
                    <a:pt x="5405" y="29901"/>
                    <a:pt x="1" y="39174"/>
                    <a:pt x="3036" y="48014"/>
                  </a:cubicBezTo>
                  <a:cubicBezTo>
                    <a:pt x="5972" y="55652"/>
                    <a:pt x="11342" y="59855"/>
                    <a:pt x="19315" y="63925"/>
                  </a:cubicBezTo>
                  <a:cubicBezTo>
                    <a:pt x="23152" y="65280"/>
                    <a:pt x="28028" y="65948"/>
                    <a:pt x="32899" y="65948"/>
                  </a:cubicBezTo>
                  <a:cubicBezTo>
                    <a:pt x="37979" y="65948"/>
                    <a:pt x="43052" y="65222"/>
                    <a:pt x="46934" y="63792"/>
                  </a:cubicBezTo>
                  <a:cubicBezTo>
                    <a:pt x="61145" y="58588"/>
                    <a:pt x="68583" y="46880"/>
                    <a:pt x="68583" y="31202"/>
                  </a:cubicBezTo>
                  <a:cubicBezTo>
                    <a:pt x="68583" y="15490"/>
                    <a:pt x="59343" y="6784"/>
                    <a:pt x="52972" y="3115"/>
                  </a:cubicBezTo>
                  <a:cubicBezTo>
                    <a:pt x="49196" y="928"/>
                    <a:pt x="44506" y="0"/>
                    <a:pt x="400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99"/>
            <p:cNvSpPr/>
            <p:nvPr/>
          </p:nvSpPr>
          <p:spPr>
            <a:xfrm>
              <a:off x="4580100" y="2482750"/>
              <a:ext cx="1714600" cy="1648725"/>
            </a:xfrm>
            <a:custGeom>
              <a:rect b="b" l="l" r="r" t="t"/>
              <a:pathLst>
                <a:path extrusionOk="0" h="65949" w="68584">
                  <a:moveTo>
                    <a:pt x="40027" y="0"/>
                  </a:moveTo>
                  <a:cubicBezTo>
                    <a:pt x="38769" y="0"/>
                    <a:pt x="37527" y="74"/>
                    <a:pt x="36327" y="213"/>
                  </a:cubicBezTo>
                  <a:cubicBezTo>
                    <a:pt x="31323" y="746"/>
                    <a:pt x="27220" y="3649"/>
                    <a:pt x="24418" y="7018"/>
                  </a:cubicBezTo>
                  <a:cubicBezTo>
                    <a:pt x="19215" y="13289"/>
                    <a:pt x="20082" y="19293"/>
                    <a:pt x="12743" y="24597"/>
                  </a:cubicBezTo>
                  <a:cubicBezTo>
                    <a:pt x="5405" y="29901"/>
                    <a:pt x="1" y="39174"/>
                    <a:pt x="3036" y="48014"/>
                  </a:cubicBezTo>
                  <a:cubicBezTo>
                    <a:pt x="5972" y="55652"/>
                    <a:pt x="11342" y="59855"/>
                    <a:pt x="19315" y="63925"/>
                  </a:cubicBezTo>
                  <a:cubicBezTo>
                    <a:pt x="23152" y="65280"/>
                    <a:pt x="28028" y="65948"/>
                    <a:pt x="32899" y="65948"/>
                  </a:cubicBezTo>
                  <a:cubicBezTo>
                    <a:pt x="37979" y="65948"/>
                    <a:pt x="43052" y="65222"/>
                    <a:pt x="46934" y="63792"/>
                  </a:cubicBezTo>
                  <a:cubicBezTo>
                    <a:pt x="61145" y="58588"/>
                    <a:pt x="68583" y="46880"/>
                    <a:pt x="68583" y="31202"/>
                  </a:cubicBezTo>
                  <a:cubicBezTo>
                    <a:pt x="68583" y="15490"/>
                    <a:pt x="59343" y="6784"/>
                    <a:pt x="52972" y="3115"/>
                  </a:cubicBezTo>
                  <a:cubicBezTo>
                    <a:pt x="49196" y="928"/>
                    <a:pt x="44506" y="0"/>
                    <a:pt x="40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99"/>
            <p:cNvSpPr/>
            <p:nvPr/>
          </p:nvSpPr>
          <p:spPr>
            <a:xfrm>
              <a:off x="5148025" y="2507225"/>
              <a:ext cx="1082450" cy="1622025"/>
            </a:xfrm>
            <a:custGeom>
              <a:rect b="b" l="l" r="r" t="t"/>
              <a:pathLst>
                <a:path extrusionOk="0" h="64881" w="43298">
                  <a:moveTo>
                    <a:pt x="24951" y="1"/>
                  </a:moveTo>
                  <a:lnTo>
                    <a:pt x="24951" y="1"/>
                  </a:lnTo>
                  <a:cubicBezTo>
                    <a:pt x="31423" y="2936"/>
                    <a:pt x="37860" y="10008"/>
                    <a:pt x="40029" y="22951"/>
                  </a:cubicBezTo>
                  <a:cubicBezTo>
                    <a:pt x="42497" y="37561"/>
                    <a:pt x="37527" y="49903"/>
                    <a:pt x="26085" y="57676"/>
                  </a:cubicBezTo>
                  <a:cubicBezTo>
                    <a:pt x="19825" y="61924"/>
                    <a:pt x="12135" y="64205"/>
                    <a:pt x="4450" y="64205"/>
                  </a:cubicBezTo>
                  <a:cubicBezTo>
                    <a:pt x="2963" y="64205"/>
                    <a:pt x="1476" y="64120"/>
                    <a:pt x="0" y="63947"/>
                  </a:cubicBezTo>
                  <a:lnTo>
                    <a:pt x="0" y="63947"/>
                  </a:lnTo>
                  <a:cubicBezTo>
                    <a:pt x="2335" y="64447"/>
                    <a:pt x="4670" y="64747"/>
                    <a:pt x="7038" y="64881"/>
                  </a:cubicBezTo>
                  <a:cubicBezTo>
                    <a:pt x="14010" y="64447"/>
                    <a:pt x="20748" y="62179"/>
                    <a:pt x="26552" y="58309"/>
                  </a:cubicBezTo>
                  <a:cubicBezTo>
                    <a:pt x="38261" y="50337"/>
                    <a:pt x="43298" y="37728"/>
                    <a:pt x="40796" y="22784"/>
                  </a:cubicBezTo>
                  <a:cubicBezTo>
                    <a:pt x="39028" y="12176"/>
                    <a:pt x="34358" y="5371"/>
                    <a:pt x="29121" y="1535"/>
                  </a:cubicBezTo>
                  <a:cubicBezTo>
                    <a:pt x="27787" y="868"/>
                    <a:pt x="26386" y="368"/>
                    <a:pt x="24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99"/>
            <p:cNvSpPr/>
            <p:nvPr/>
          </p:nvSpPr>
          <p:spPr>
            <a:xfrm>
              <a:off x="4763575" y="2566900"/>
              <a:ext cx="1304275" cy="1547350"/>
            </a:xfrm>
            <a:custGeom>
              <a:rect b="b" l="l" r="r" t="t"/>
              <a:pathLst>
                <a:path extrusionOk="0" h="61894" w="52171">
                  <a:moveTo>
                    <a:pt x="30838" y="0"/>
                  </a:moveTo>
                  <a:cubicBezTo>
                    <a:pt x="29256" y="0"/>
                    <a:pt x="23163" y="624"/>
                    <a:pt x="19614" y="9856"/>
                  </a:cubicBezTo>
                  <a:cubicBezTo>
                    <a:pt x="15511" y="20530"/>
                    <a:pt x="14611" y="23366"/>
                    <a:pt x="9874" y="26001"/>
                  </a:cubicBezTo>
                  <a:cubicBezTo>
                    <a:pt x="5137" y="28603"/>
                    <a:pt x="701" y="28169"/>
                    <a:pt x="234" y="37176"/>
                  </a:cubicBezTo>
                  <a:cubicBezTo>
                    <a:pt x="0" y="41078"/>
                    <a:pt x="67" y="45015"/>
                    <a:pt x="167" y="48951"/>
                  </a:cubicBezTo>
                  <a:cubicBezTo>
                    <a:pt x="201" y="50018"/>
                    <a:pt x="134" y="51119"/>
                    <a:pt x="234" y="52153"/>
                  </a:cubicBezTo>
                  <a:cubicBezTo>
                    <a:pt x="3136" y="55455"/>
                    <a:pt x="6939" y="57957"/>
                    <a:pt x="11709" y="60426"/>
                  </a:cubicBezTo>
                  <a:cubicBezTo>
                    <a:pt x="13477" y="61093"/>
                    <a:pt x="15311" y="61593"/>
                    <a:pt x="17179" y="61893"/>
                  </a:cubicBezTo>
                  <a:cubicBezTo>
                    <a:pt x="19081" y="57457"/>
                    <a:pt x="19714" y="52954"/>
                    <a:pt x="21182" y="49818"/>
                  </a:cubicBezTo>
                  <a:cubicBezTo>
                    <a:pt x="21582" y="48984"/>
                    <a:pt x="23917" y="47416"/>
                    <a:pt x="27653" y="45548"/>
                  </a:cubicBezTo>
                  <a:cubicBezTo>
                    <a:pt x="32323" y="43213"/>
                    <a:pt x="36193" y="40945"/>
                    <a:pt x="40629" y="39177"/>
                  </a:cubicBezTo>
                  <a:cubicBezTo>
                    <a:pt x="44382" y="37676"/>
                    <a:pt x="47268" y="37301"/>
                    <a:pt x="49215" y="37301"/>
                  </a:cubicBezTo>
                  <a:cubicBezTo>
                    <a:pt x="51162" y="37301"/>
                    <a:pt x="52171" y="37676"/>
                    <a:pt x="52171" y="37676"/>
                  </a:cubicBezTo>
                  <a:cubicBezTo>
                    <a:pt x="52171" y="37676"/>
                    <a:pt x="48899" y="34911"/>
                    <a:pt x="44478" y="34911"/>
                  </a:cubicBezTo>
                  <a:cubicBezTo>
                    <a:pt x="43829" y="34911"/>
                    <a:pt x="43156" y="34971"/>
                    <a:pt x="42464" y="35107"/>
                  </a:cubicBezTo>
                  <a:cubicBezTo>
                    <a:pt x="42464" y="35107"/>
                    <a:pt x="43865" y="33473"/>
                    <a:pt x="44899" y="30037"/>
                  </a:cubicBezTo>
                  <a:cubicBezTo>
                    <a:pt x="46600" y="24266"/>
                    <a:pt x="46634" y="13625"/>
                    <a:pt x="44832" y="8222"/>
                  </a:cubicBezTo>
                  <a:cubicBezTo>
                    <a:pt x="42197" y="383"/>
                    <a:pt x="31223" y="16"/>
                    <a:pt x="31223" y="16"/>
                  </a:cubicBezTo>
                  <a:cubicBezTo>
                    <a:pt x="31223" y="16"/>
                    <a:pt x="31086" y="0"/>
                    <a:pt x="308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99"/>
            <p:cNvSpPr/>
            <p:nvPr/>
          </p:nvSpPr>
          <p:spPr>
            <a:xfrm>
              <a:off x="4986225" y="4064175"/>
              <a:ext cx="167650" cy="298250"/>
            </a:xfrm>
            <a:custGeom>
              <a:rect b="b" l="l" r="r" t="t"/>
              <a:pathLst>
                <a:path extrusionOk="0" h="11930" w="6706">
                  <a:moveTo>
                    <a:pt x="6706" y="1"/>
                  </a:moveTo>
                  <a:lnTo>
                    <a:pt x="168" y="1135"/>
                  </a:lnTo>
                  <a:lnTo>
                    <a:pt x="1" y="9308"/>
                  </a:lnTo>
                  <a:cubicBezTo>
                    <a:pt x="234" y="10575"/>
                    <a:pt x="1202" y="11609"/>
                    <a:pt x="2503" y="11876"/>
                  </a:cubicBezTo>
                  <a:cubicBezTo>
                    <a:pt x="2673" y="11913"/>
                    <a:pt x="2832" y="11930"/>
                    <a:pt x="2981" y="11930"/>
                  </a:cubicBezTo>
                  <a:cubicBezTo>
                    <a:pt x="4721" y="11930"/>
                    <a:pt x="5004" y="9608"/>
                    <a:pt x="5004" y="9608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99"/>
            <p:cNvSpPr/>
            <p:nvPr/>
          </p:nvSpPr>
          <p:spPr>
            <a:xfrm>
              <a:off x="4764400" y="4408600"/>
              <a:ext cx="360300" cy="181575"/>
            </a:xfrm>
            <a:custGeom>
              <a:rect b="b" l="l" r="r" t="t"/>
              <a:pathLst>
                <a:path extrusionOk="0" h="7263" w="14412">
                  <a:moveTo>
                    <a:pt x="14411" y="0"/>
                  </a:moveTo>
                  <a:cubicBezTo>
                    <a:pt x="14410" y="1"/>
                    <a:pt x="1102" y="3703"/>
                    <a:pt x="568" y="3870"/>
                  </a:cubicBezTo>
                  <a:cubicBezTo>
                    <a:pt x="1" y="4070"/>
                    <a:pt x="101" y="5304"/>
                    <a:pt x="101" y="5304"/>
                  </a:cubicBezTo>
                  <a:cubicBezTo>
                    <a:pt x="101" y="5304"/>
                    <a:pt x="268" y="6639"/>
                    <a:pt x="2469" y="7072"/>
                  </a:cubicBezTo>
                  <a:cubicBezTo>
                    <a:pt x="3095" y="7200"/>
                    <a:pt x="3725" y="7263"/>
                    <a:pt x="4352" y="7263"/>
                  </a:cubicBezTo>
                  <a:cubicBezTo>
                    <a:pt x="5530" y="7263"/>
                    <a:pt x="6696" y="7040"/>
                    <a:pt x="7806" y="6605"/>
                  </a:cubicBezTo>
                  <a:cubicBezTo>
                    <a:pt x="9074" y="6005"/>
                    <a:pt x="10141" y="4971"/>
                    <a:pt x="10775" y="3736"/>
                  </a:cubicBezTo>
                  <a:cubicBezTo>
                    <a:pt x="11109" y="2936"/>
                    <a:pt x="11742" y="2335"/>
                    <a:pt x="12510" y="2069"/>
                  </a:cubicBezTo>
                  <a:cubicBezTo>
                    <a:pt x="13077" y="1768"/>
                    <a:pt x="14077" y="1335"/>
                    <a:pt x="14244" y="934"/>
                  </a:cubicBezTo>
                  <a:cubicBezTo>
                    <a:pt x="14378" y="634"/>
                    <a:pt x="14411" y="334"/>
                    <a:pt x="144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99"/>
            <p:cNvSpPr/>
            <p:nvPr/>
          </p:nvSpPr>
          <p:spPr>
            <a:xfrm>
              <a:off x="4761900" y="4276825"/>
              <a:ext cx="367800" cy="289150"/>
            </a:xfrm>
            <a:custGeom>
              <a:rect b="b" l="l" r="r" t="t"/>
              <a:pathLst>
                <a:path extrusionOk="0" h="11566" w="14712">
                  <a:moveTo>
                    <a:pt x="8874" y="1"/>
                  </a:moveTo>
                  <a:cubicBezTo>
                    <a:pt x="8740" y="68"/>
                    <a:pt x="8674" y="234"/>
                    <a:pt x="8640" y="368"/>
                  </a:cubicBezTo>
                  <a:lnTo>
                    <a:pt x="8307" y="1302"/>
                  </a:lnTo>
                  <a:cubicBezTo>
                    <a:pt x="8240" y="1569"/>
                    <a:pt x="8140" y="1836"/>
                    <a:pt x="7973" y="2069"/>
                  </a:cubicBezTo>
                  <a:cubicBezTo>
                    <a:pt x="7673" y="2569"/>
                    <a:pt x="7373" y="2970"/>
                    <a:pt x="7039" y="3403"/>
                  </a:cubicBezTo>
                  <a:cubicBezTo>
                    <a:pt x="7039" y="3403"/>
                    <a:pt x="4370" y="6539"/>
                    <a:pt x="2369" y="7573"/>
                  </a:cubicBezTo>
                  <a:cubicBezTo>
                    <a:pt x="501" y="8574"/>
                    <a:pt x="1" y="9341"/>
                    <a:pt x="501" y="10175"/>
                  </a:cubicBezTo>
                  <a:cubicBezTo>
                    <a:pt x="926" y="10839"/>
                    <a:pt x="2407" y="11566"/>
                    <a:pt x="4474" y="11566"/>
                  </a:cubicBezTo>
                  <a:cubicBezTo>
                    <a:pt x="5004" y="11566"/>
                    <a:pt x="5573" y="11518"/>
                    <a:pt x="6172" y="11409"/>
                  </a:cubicBezTo>
                  <a:cubicBezTo>
                    <a:pt x="9074" y="10875"/>
                    <a:pt x="10208" y="8474"/>
                    <a:pt x="11342" y="7440"/>
                  </a:cubicBezTo>
                  <a:cubicBezTo>
                    <a:pt x="12610" y="6339"/>
                    <a:pt x="13911" y="6506"/>
                    <a:pt x="14544" y="5438"/>
                  </a:cubicBezTo>
                  <a:cubicBezTo>
                    <a:pt x="14678" y="4671"/>
                    <a:pt x="14711" y="3870"/>
                    <a:pt x="14578" y="3103"/>
                  </a:cubicBezTo>
                  <a:cubicBezTo>
                    <a:pt x="14511" y="2569"/>
                    <a:pt x="14311" y="1836"/>
                    <a:pt x="14278" y="1269"/>
                  </a:cubicBezTo>
                  <a:cubicBezTo>
                    <a:pt x="14244" y="701"/>
                    <a:pt x="14244" y="535"/>
                    <a:pt x="14077" y="501"/>
                  </a:cubicBezTo>
                  <a:lnTo>
                    <a:pt x="13977" y="835"/>
                  </a:lnTo>
                  <a:cubicBezTo>
                    <a:pt x="13844" y="935"/>
                    <a:pt x="13677" y="1002"/>
                    <a:pt x="13544" y="1102"/>
                  </a:cubicBezTo>
                  <a:cubicBezTo>
                    <a:pt x="13243" y="1202"/>
                    <a:pt x="13010" y="1369"/>
                    <a:pt x="12877" y="1635"/>
                  </a:cubicBezTo>
                  <a:lnTo>
                    <a:pt x="12476" y="2369"/>
                  </a:lnTo>
                  <a:cubicBezTo>
                    <a:pt x="12443" y="2469"/>
                    <a:pt x="12376" y="2536"/>
                    <a:pt x="12276" y="2536"/>
                  </a:cubicBezTo>
                  <a:cubicBezTo>
                    <a:pt x="12176" y="2503"/>
                    <a:pt x="12143" y="2403"/>
                    <a:pt x="12143" y="2303"/>
                  </a:cubicBezTo>
                  <a:cubicBezTo>
                    <a:pt x="12143" y="2102"/>
                    <a:pt x="12143" y="1902"/>
                    <a:pt x="12176" y="1736"/>
                  </a:cubicBezTo>
                  <a:cubicBezTo>
                    <a:pt x="12243" y="1569"/>
                    <a:pt x="12243" y="1402"/>
                    <a:pt x="12176" y="1269"/>
                  </a:cubicBezTo>
                  <a:cubicBezTo>
                    <a:pt x="12109" y="1202"/>
                    <a:pt x="12009" y="1135"/>
                    <a:pt x="11909" y="1135"/>
                  </a:cubicBezTo>
                  <a:cubicBezTo>
                    <a:pt x="10975" y="902"/>
                    <a:pt x="10075" y="568"/>
                    <a:pt x="9274" y="101"/>
                  </a:cubicBezTo>
                  <a:cubicBezTo>
                    <a:pt x="9141" y="34"/>
                    <a:pt x="9007" y="1"/>
                    <a:pt x="88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99"/>
            <p:cNvSpPr/>
            <p:nvPr/>
          </p:nvSpPr>
          <p:spPr>
            <a:xfrm>
              <a:off x="4756900" y="4450175"/>
              <a:ext cx="206850" cy="119475"/>
            </a:xfrm>
            <a:custGeom>
              <a:rect b="b" l="l" r="r" t="t"/>
              <a:pathLst>
                <a:path extrusionOk="0" h="4779" w="8274">
                  <a:moveTo>
                    <a:pt x="3912" y="0"/>
                  </a:moveTo>
                  <a:cubicBezTo>
                    <a:pt x="3000" y="0"/>
                    <a:pt x="2366" y="361"/>
                    <a:pt x="1969" y="639"/>
                  </a:cubicBezTo>
                  <a:cubicBezTo>
                    <a:pt x="1135" y="1206"/>
                    <a:pt x="1" y="2407"/>
                    <a:pt x="668" y="3274"/>
                  </a:cubicBezTo>
                  <a:cubicBezTo>
                    <a:pt x="1402" y="4242"/>
                    <a:pt x="2602" y="4709"/>
                    <a:pt x="4837" y="4775"/>
                  </a:cubicBezTo>
                  <a:cubicBezTo>
                    <a:pt x="4907" y="4777"/>
                    <a:pt x="4976" y="4778"/>
                    <a:pt x="5044" y="4778"/>
                  </a:cubicBezTo>
                  <a:cubicBezTo>
                    <a:pt x="7146" y="4778"/>
                    <a:pt x="8273" y="3808"/>
                    <a:pt x="8273" y="3808"/>
                  </a:cubicBezTo>
                  <a:cubicBezTo>
                    <a:pt x="8206" y="2440"/>
                    <a:pt x="7406" y="1206"/>
                    <a:pt x="6172" y="639"/>
                  </a:cubicBezTo>
                  <a:cubicBezTo>
                    <a:pt x="5281" y="167"/>
                    <a:pt x="4532" y="0"/>
                    <a:pt x="39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99"/>
            <p:cNvSpPr/>
            <p:nvPr/>
          </p:nvSpPr>
          <p:spPr>
            <a:xfrm>
              <a:off x="4950375" y="4328300"/>
              <a:ext cx="98425" cy="48625"/>
            </a:xfrm>
            <a:custGeom>
              <a:rect b="b" l="l" r="r" t="t"/>
              <a:pathLst>
                <a:path extrusionOk="0" h="1945" w="3937">
                  <a:moveTo>
                    <a:pt x="676" y="0"/>
                  </a:moveTo>
                  <a:cubicBezTo>
                    <a:pt x="596" y="0"/>
                    <a:pt x="515" y="4"/>
                    <a:pt x="434" y="10"/>
                  </a:cubicBezTo>
                  <a:cubicBezTo>
                    <a:pt x="134" y="177"/>
                    <a:pt x="0" y="377"/>
                    <a:pt x="67" y="544"/>
                  </a:cubicBezTo>
                  <a:cubicBezTo>
                    <a:pt x="268" y="492"/>
                    <a:pt x="470" y="470"/>
                    <a:pt x="668" y="470"/>
                  </a:cubicBezTo>
                  <a:cubicBezTo>
                    <a:pt x="2015" y="470"/>
                    <a:pt x="3233" y="1521"/>
                    <a:pt x="3436" y="1811"/>
                  </a:cubicBezTo>
                  <a:cubicBezTo>
                    <a:pt x="3503" y="1878"/>
                    <a:pt x="3570" y="1911"/>
                    <a:pt x="3636" y="1945"/>
                  </a:cubicBezTo>
                  <a:cubicBezTo>
                    <a:pt x="3703" y="1945"/>
                    <a:pt x="3736" y="1911"/>
                    <a:pt x="3803" y="1878"/>
                  </a:cubicBezTo>
                  <a:cubicBezTo>
                    <a:pt x="3903" y="1811"/>
                    <a:pt x="3937" y="1678"/>
                    <a:pt x="3870" y="1545"/>
                  </a:cubicBezTo>
                  <a:cubicBezTo>
                    <a:pt x="3585" y="1164"/>
                    <a:pt x="2215" y="0"/>
                    <a:pt x="6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99"/>
            <p:cNvSpPr/>
            <p:nvPr/>
          </p:nvSpPr>
          <p:spPr>
            <a:xfrm>
              <a:off x="4929525" y="4357725"/>
              <a:ext cx="93425" cy="48400"/>
            </a:xfrm>
            <a:custGeom>
              <a:rect b="b" l="l" r="r" t="t"/>
              <a:pathLst>
                <a:path extrusionOk="0" h="1936" w="3737">
                  <a:moveTo>
                    <a:pt x="434" y="1"/>
                  </a:moveTo>
                  <a:cubicBezTo>
                    <a:pt x="234" y="101"/>
                    <a:pt x="67" y="267"/>
                    <a:pt x="0" y="534"/>
                  </a:cubicBezTo>
                  <a:cubicBezTo>
                    <a:pt x="161" y="502"/>
                    <a:pt x="321" y="488"/>
                    <a:pt x="480" y="488"/>
                  </a:cubicBezTo>
                  <a:cubicBezTo>
                    <a:pt x="1808" y="488"/>
                    <a:pt x="3028" y="1508"/>
                    <a:pt x="3236" y="1835"/>
                  </a:cubicBezTo>
                  <a:cubicBezTo>
                    <a:pt x="3269" y="1902"/>
                    <a:pt x="3370" y="1935"/>
                    <a:pt x="3436" y="1935"/>
                  </a:cubicBezTo>
                  <a:cubicBezTo>
                    <a:pt x="3503" y="1935"/>
                    <a:pt x="3536" y="1902"/>
                    <a:pt x="3603" y="1902"/>
                  </a:cubicBezTo>
                  <a:cubicBezTo>
                    <a:pt x="3703" y="1802"/>
                    <a:pt x="3736" y="1668"/>
                    <a:pt x="3670" y="1568"/>
                  </a:cubicBezTo>
                  <a:cubicBezTo>
                    <a:pt x="2836" y="634"/>
                    <a:pt x="1668" y="67"/>
                    <a:pt x="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99"/>
            <p:cNvSpPr/>
            <p:nvPr/>
          </p:nvSpPr>
          <p:spPr>
            <a:xfrm>
              <a:off x="4867825" y="4416050"/>
              <a:ext cx="102575" cy="48475"/>
            </a:xfrm>
            <a:custGeom>
              <a:rect b="b" l="l" r="r" t="t"/>
              <a:pathLst>
                <a:path extrusionOk="0" h="1939" w="4103">
                  <a:moveTo>
                    <a:pt x="826" y="0"/>
                  </a:moveTo>
                  <a:cubicBezTo>
                    <a:pt x="784" y="0"/>
                    <a:pt x="743" y="1"/>
                    <a:pt x="701" y="3"/>
                  </a:cubicBezTo>
                  <a:cubicBezTo>
                    <a:pt x="400" y="136"/>
                    <a:pt x="167" y="370"/>
                    <a:pt x="0" y="670"/>
                  </a:cubicBezTo>
                  <a:cubicBezTo>
                    <a:pt x="296" y="549"/>
                    <a:pt x="595" y="498"/>
                    <a:pt x="889" y="498"/>
                  </a:cubicBezTo>
                  <a:cubicBezTo>
                    <a:pt x="2215" y="498"/>
                    <a:pt x="3417" y="1537"/>
                    <a:pt x="3636" y="1837"/>
                  </a:cubicBezTo>
                  <a:cubicBezTo>
                    <a:pt x="3679" y="1902"/>
                    <a:pt x="3750" y="1939"/>
                    <a:pt x="3831" y="1939"/>
                  </a:cubicBezTo>
                  <a:cubicBezTo>
                    <a:pt x="3875" y="1939"/>
                    <a:pt x="3922" y="1928"/>
                    <a:pt x="3970" y="1904"/>
                  </a:cubicBezTo>
                  <a:cubicBezTo>
                    <a:pt x="4070" y="1837"/>
                    <a:pt x="4103" y="1670"/>
                    <a:pt x="4036" y="1570"/>
                  </a:cubicBezTo>
                  <a:cubicBezTo>
                    <a:pt x="3776" y="1181"/>
                    <a:pt x="2378" y="0"/>
                    <a:pt x="8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99"/>
            <p:cNvSpPr/>
            <p:nvPr/>
          </p:nvSpPr>
          <p:spPr>
            <a:xfrm>
              <a:off x="4901175" y="4386925"/>
              <a:ext cx="95925" cy="48375"/>
            </a:xfrm>
            <a:custGeom>
              <a:rect b="b" l="l" r="r" t="t"/>
              <a:pathLst>
                <a:path extrusionOk="0" h="1935" w="3837">
                  <a:moveTo>
                    <a:pt x="534" y="0"/>
                  </a:moveTo>
                  <a:cubicBezTo>
                    <a:pt x="301" y="100"/>
                    <a:pt x="100" y="300"/>
                    <a:pt x="0" y="534"/>
                  </a:cubicBezTo>
                  <a:cubicBezTo>
                    <a:pt x="176" y="496"/>
                    <a:pt x="352" y="478"/>
                    <a:pt x="526" y="478"/>
                  </a:cubicBezTo>
                  <a:cubicBezTo>
                    <a:pt x="1876" y="478"/>
                    <a:pt x="3129" y="1510"/>
                    <a:pt x="3336" y="1835"/>
                  </a:cubicBezTo>
                  <a:cubicBezTo>
                    <a:pt x="3369" y="1901"/>
                    <a:pt x="3469" y="1935"/>
                    <a:pt x="3536" y="1935"/>
                  </a:cubicBezTo>
                  <a:cubicBezTo>
                    <a:pt x="3603" y="1935"/>
                    <a:pt x="3636" y="1935"/>
                    <a:pt x="3703" y="1901"/>
                  </a:cubicBezTo>
                  <a:cubicBezTo>
                    <a:pt x="3803" y="1835"/>
                    <a:pt x="3836" y="1668"/>
                    <a:pt x="3770" y="1568"/>
                  </a:cubicBezTo>
                  <a:cubicBezTo>
                    <a:pt x="2936" y="634"/>
                    <a:pt x="1768" y="67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99"/>
            <p:cNvSpPr/>
            <p:nvPr/>
          </p:nvSpPr>
          <p:spPr>
            <a:xfrm>
              <a:off x="4674350" y="3900725"/>
              <a:ext cx="181825" cy="291550"/>
            </a:xfrm>
            <a:custGeom>
              <a:rect b="b" l="l" r="r" t="t"/>
              <a:pathLst>
                <a:path extrusionOk="0" h="11662" w="7273">
                  <a:moveTo>
                    <a:pt x="7272" y="1"/>
                  </a:moveTo>
                  <a:lnTo>
                    <a:pt x="667" y="701"/>
                  </a:lnTo>
                  <a:lnTo>
                    <a:pt x="0" y="8841"/>
                  </a:lnTo>
                  <a:cubicBezTo>
                    <a:pt x="100" y="10141"/>
                    <a:pt x="1034" y="11209"/>
                    <a:pt x="2302" y="11576"/>
                  </a:cubicBezTo>
                  <a:cubicBezTo>
                    <a:pt x="2513" y="11635"/>
                    <a:pt x="2708" y="11662"/>
                    <a:pt x="2888" y="11662"/>
                  </a:cubicBezTo>
                  <a:cubicBezTo>
                    <a:pt x="4531" y="11662"/>
                    <a:pt x="4937" y="9441"/>
                    <a:pt x="4937" y="9441"/>
                  </a:cubicBezTo>
                  <a:lnTo>
                    <a:pt x="727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99"/>
            <p:cNvSpPr/>
            <p:nvPr/>
          </p:nvSpPr>
          <p:spPr>
            <a:xfrm>
              <a:off x="4439175" y="4242650"/>
              <a:ext cx="365275" cy="165225"/>
            </a:xfrm>
            <a:custGeom>
              <a:rect b="b" l="l" r="r" t="t"/>
              <a:pathLst>
                <a:path extrusionOk="0" h="6609" w="14611">
                  <a:moveTo>
                    <a:pt x="14611" y="0"/>
                  </a:moveTo>
                  <a:lnTo>
                    <a:pt x="14611" y="0"/>
                  </a:lnTo>
                  <a:cubicBezTo>
                    <a:pt x="14610" y="0"/>
                    <a:pt x="1101" y="2836"/>
                    <a:pt x="534" y="2969"/>
                  </a:cubicBezTo>
                  <a:cubicBezTo>
                    <a:pt x="0" y="3103"/>
                    <a:pt x="0" y="4370"/>
                    <a:pt x="0" y="4370"/>
                  </a:cubicBezTo>
                  <a:cubicBezTo>
                    <a:pt x="0" y="4370"/>
                    <a:pt x="67" y="5671"/>
                    <a:pt x="2269" y="6271"/>
                  </a:cubicBezTo>
                  <a:cubicBezTo>
                    <a:pt x="3055" y="6498"/>
                    <a:pt x="3869" y="6609"/>
                    <a:pt x="4685" y="6609"/>
                  </a:cubicBezTo>
                  <a:cubicBezTo>
                    <a:pt x="5669" y="6609"/>
                    <a:pt x="6658" y="6448"/>
                    <a:pt x="7606" y="6138"/>
                  </a:cubicBezTo>
                  <a:cubicBezTo>
                    <a:pt x="8907" y="5604"/>
                    <a:pt x="10008" y="4670"/>
                    <a:pt x="10741" y="3469"/>
                  </a:cubicBezTo>
                  <a:cubicBezTo>
                    <a:pt x="11142" y="2702"/>
                    <a:pt x="11809" y="2169"/>
                    <a:pt x="12609" y="1902"/>
                  </a:cubicBezTo>
                  <a:cubicBezTo>
                    <a:pt x="13177" y="1702"/>
                    <a:pt x="14211" y="1301"/>
                    <a:pt x="14411" y="934"/>
                  </a:cubicBezTo>
                  <a:cubicBezTo>
                    <a:pt x="14511" y="634"/>
                    <a:pt x="14611" y="334"/>
                    <a:pt x="14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99"/>
            <p:cNvSpPr/>
            <p:nvPr/>
          </p:nvSpPr>
          <p:spPr>
            <a:xfrm>
              <a:off x="4435850" y="4101700"/>
              <a:ext cx="376125" cy="282600"/>
            </a:xfrm>
            <a:custGeom>
              <a:rect b="b" l="l" r="r" t="t"/>
              <a:pathLst>
                <a:path extrusionOk="0" h="11304" w="15045">
                  <a:moveTo>
                    <a:pt x="9473" y="1"/>
                  </a:moveTo>
                  <a:cubicBezTo>
                    <a:pt x="9340" y="34"/>
                    <a:pt x="9273" y="201"/>
                    <a:pt x="9207" y="335"/>
                  </a:cubicBezTo>
                  <a:cubicBezTo>
                    <a:pt x="9107" y="635"/>
                    <a:pt x="8973" y="935"/>
                    <a:pt x="8840" y="1235"/>
                  </a:cubicBezTo>
                  <a:cubicBezTo>
                    <a:pt x="8740" y="1502"/>
                    <a:pt x="8606" y="1769"/>
                    <a:pt x="8439" y="2002"/>
                  </a:cubicBezTo>
                  <a:cubicBezTo>
                    <a:pt x="8139" y="2436"/>
                    <a:pt x="7772" y="2836"/>
                    <a:pt x="7439" y="3270"/>
                  </a:cubicBezTo>
                  <a:cubicBezTo>
                    <a:pt x="7439" y="3270"/>
                    <a:pt x="4603" y="6239"/>
                    <a:pt x="2502" y="7139"/>
                  </a:cubicBezTo>
                  <a:cubicBezTo>
                    <a:pt x="567" y="8007"/>
                    <a:pt x="0" y="8741"/>
                    <a:pt x="500" y="9608"/>
                  </a:cubicBezTo>
                  <a:cubicBezTo>
                    <a:pt x="909" y="10366"/>
                    <a:pt x="2618" y="11303"/>
                    <a:pt x="4982" y="11303"/>
                  </a:cubicBezTo>
                  <a:cubicBezTo>
                    <a:pt x="5321" y="11303"/>
                    <a:pt x="5674" y="11284"/>
                    <a:pt x="6038" y="11242"/>
                  </a:cubicBezTo>
                  <a:cubicBezTo>
                    <a:pt x="8973" y="10875"/>
                    <a:pt x="10241" y="8540"/>
                    <a:pt x="11475" y="7606"/>
                  </a:cubicBezTo>
                  <a:cubicBezTo>
                    <a:pt x="12776" y="6572"/>
                    <a:pt x="14043" y="6839"/>
                    <a:pt x="14744" y="5805"/>
                  </a:cubicBezTo>
                  <a:cubicBezTo>
                    <a:pt x="14977" y="5038"/>
                    <a:pt x="15044" y="4237"/>
                    <a:pt x="14944" y="3470"/>
                  </a:cubicBezTo>
                  <a:cubicBezTo>
                    <a:pt x="14944" y="2903"/>
                    <a:pt x="14744" y="2203"/>
                    <a:pt x="14777" y="1635"/>
                  </a:cubicBezTo>
                  <a:cubicBezTo>
                    <a:pt x="14777" y="1068"/>
                    <a:pt x="14777" y="868"/>
                    <a:pt x="14610" y="835"/>
                  </a:cubicBezTo>
                  <a:lnTo>
                    <a:pt x="14544" y="1135"/>
                  </a:lnTo>
                  <a:cubicBezTo>
                    <a:pt x="14410" y="1235"/>
                    <a:pt x="14244" y="1302"/>
                    <a:pt x="14077" y="1369"/>
                  </a:cubicBezTo>
                  <a:cubicBezTo>
                    <a:pt x="13810" y="1469"/>
                    <a:pt x="13576" y="1635"/>
                    <a:pt x="13410" y="1869"/>
                  </a:cubicBezTo>
                  <a:cubicBezTo>
                    <a:pt x="13243" y="2102"/>
                    <a:pt x="13109" y="2369"/>
                    <a:pt x="12943" y="2603"/>
                  </a:cubicBezTo>
                  <a:cubicBezTo>
                    <a:pt x="12909" y="2670"/>
                    <a:pt x="12843" y="2736"/>
                    <a:pt x="12742" y="2736"/>
                  </a:cubicBezTo>
                  <a:cubicBezTo>
                    <a:pt x="12642" y="2703"/>
                    <a:pt x="12642" y="2603"/>
                    <a:pt x="12642" y="2503"/>
                  </a:cubicBezTo>
                  <a:cubicBezTo>
                    <a:pt x="12642" y="2303"/>
                    <a:pt x="12642" y="2102"/>
                    <a:pt x="12709" y="1902"/>
                  </a:cubicBezTo>
                  <a:cubicBezTo>
                    <a:pt x="12776" y="1769"/>
                    <a:pt x="12776" y="1602"/>
                    <a:pt x="12709" y="1469"/>
                  </a:cubicBezTo>
                  <a:cubicBezTo>
                    <a:pt x="12642" y="1369"/>
                    <a:pt x="12542" y="1335"/>
                    <a:pt x="12442" y="1302"/>
                  </a:cubicBezTo>
                  <a:cubicBezTo>
                    <a:pt x="11508" y="1035"/>
                    <a:pt x="10641" y="635"/>
                    <a:pt x="9840" y="101"/>
                  </a:cubicBezTo>
                  <a:cubicBezTo>
                    <a:pt x="9740" y="34"/>
                    <a:pt x="9607" y="1"/>
                    <a:pt x="94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99"/>
            <p:cNvSpPr/>
            <p:nvPr/>
          </p:nvSpPr>
          <p:spPr>
            <a:xfrm>
              <a:off x="4430000" y="4266125"/>
              <a:ext cx="206000" cy="121525"/>
            </a:xfrm>
            <a:custGeom>
              <a:rect b="b" l="l" r="r" t="t"/>
              <a:pathLst>
                <a:path extrusionOk="0" h="4861" w="8240">
                  <a:moveTo>
                    <a:pt x="3897" y="1"/>
                  </a:moveTo>
                  <a:cubicBezTo>
                    <a:pt x="3086" y="1"/>
                    <a:pt x="2488" y="290"/>
                    <a:pt x="2102" y="529"/>
                  </a:cubicBezTo>
                  <a:cubicBezTo>
                    <a:pt x="1268" y="1029"/>
                    <a:pt x="1" y="2130"/>
                    <a:pt x="634" y="3064"/>
                  </a:cubicBezTo>
                  <a:cubicBezTo>
                    <a:pt x="1301" y="4065"/>
                    <a:pt x="2469" y="4599"/>
                    <a:pt x="4704" y="4832"/>
                  </a:cubicBezTo>
                  <a:cubicBezTo>
                    <a:pt x="4920" y="4852"/>
                    <a:pt x="5127" y="4860"/>
                    <a:pt x="5325" y="4860"/>
                  </a:cubicBezTo>
                  <a:cubicBezTo>
                    <a:pt x="7172" y="4860"/>
                    <a:pt x="8206" y="4098"/>
                    <a:pt x="8206" y="4098"/>
                  </a:cubicBezTo>
                  <a:cubicBezTo>
                    <a:pt x="8240" y="2731"/>
                    <a:pt x="7506" y="1430"/>
                    <a:pt x="6305" y="763"/>
                  </a:cubicBezTo>
                  <a:cubicBezTo>
                    <a:pt x="5361" y="193"/>
                    <a:pt x="4559" y="1"/>
                    <a:pt x="38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9"/>
            <p:cNvSpPr/>
            <p:nvPr/>
          </p:nvSpPr>
          <p:spPr>
            <a:xfrm>
              <a:off x="4635150" y="4151750"/>
              <a:ext cx="96750" cy="53400"/>
            </a:xfrm>
            <a:custGeom>
              <a:rect b="b" l="l" r="r" t="t"/>
              <a:pathLst>
                <a:path extrusionOk="0" h="2136" w="3870">
                  <a:moveTo>
                    <a:pt x="501" y="0"/>
                  </a:moveTo>
                  <a:cubicBezTo>
                    <a:pt x="167" y="167"/>
                    <a:pt x="0" y="334"/>
                    <a:pt x="67" y="534"/>
                  </a:cubicBezTo>
                  <a:cubicBezTo>
                    <a:pt x="220" y="505"/>
                    <a:pt x="372" y="492"/>
                    <a:pt x="522" y="492"/>
                  </a:cubicBezTo>
                  <a:cubicBezTo>
                    <a:pt x="1938" y="492"/>
                    <a:pt x="3158" y="1670"/>
                    <a:pt x="3369" y="2002"/>
                  </a:cubicBezTo>
                  <a:cubicBezTo>
                    <a:pt x="3403" y="2069"/>
                    <a:pt x="3470" y="2135"/>
                    <a:pt x="3570" y="2135"/>
                  </a:cubicBezTo>
                  <a:cubicBezTo>
                    <a:pt x="3603" y="2135"/>
                    <a:pt x="3670" y="2135"/>
                    <a:pt x="3736" y="2102"/>
                  </a:cubicBezTo>
                  <a:cubicBezTo>
                    <a:pt x="3836" y="2035"/>
                    <a:pt x="3870" y="1902"/>
                    <a:pt x="3803" y="1768"/>
                  </a:cubicBezTo>
                  <a:cubicBezTo>
                    <a:pt x="3536" y="1335"/>
                    <a:pt x="2135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99"/>
            <p:cNvSpPr/>
            <p:nvPr/>
          </p:nvSpPr>
          <p:spPr>
            <a:xfrm>
              <a:off x="4612625" y="4180100"/>
              <a:ext cx="90925" cy="52575"/>
            </a:xfrm>
            <a:custGeom>
              <a:rect b="b" l="l" r="r" t="t"/>
              <a:pathLst>
                <a:path extrusionOk="0" h="2103" w="3637">
                  <a:moveTo>
                    <a:pt x="468" y="1"/>
                  </a:moveTo>
                  <a:cubicBezTo>
                    <a:pt x="234" y="67"/>
                    <a:pt x="67" y="234"/>
                    <a:pt x="1" y="501"/>
                  </a:cubicBezTo>
                  <a:cubicBezTo>
                    <a:pt x="118" y="483"/>
                    <a:pt x="234" y="474"/>
                    <a:pt x="350" y="474"/>
                  </a:cubicBezTo>
                  <a:cubicBezTo>
                    <a:pt x="1718" y="474"/>
                    <a:pt x="2952" y="1664"/>
                    <a:pt x="3136" y="2002"/>
                  </a:cubicBezTo>
                  <a:cubicBezTo>
                    <a:pt x="3170" y="2069"/>
                    <a:pt x="3236" y="2102"/>
                    <a:pt x="3336" y="2102"/>
                  </a:cubicBezTo>
                  <a:cubicBezTo>
                    <a:pt x="3370" y="2102"/>
                    <a:pt x="3437" y="2102"/>
                    <a:pt x="3470" y="2069"/>
                  </a:cubicBezTo>
                  <a:cubicBezTo>
                    <a:pt x="3603" y="2002"/>
                    <a:pt x="3637" y="1869"/>
                    <a:pt x="3570" y="1735"/>
                  </a:cubicBezTo>
                  <a:cubicBezTo>
                    <a:pt x="2803" y="768"/>
                    <a:pt x="1702" y="134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99"/>
            <p:cNvSpPr/>
            <p:nvPr/>
          </p:nvSpPr>
          <p:spPr>
            <a:xfrm>
              <a:off x="4546750" y="4235150"/>
              <a:ext cx="101775" cy="53225"/>
            </a:xfrm>
            <a:custGeom>
              <a:rect b="b" l="l" r="r" t="t"/>
              <a:pathLst>
                <a:path extrusionOk="0" h="2129" w="4071">
                  <a:moveTo>
                    <a:pt x="734" y="0"/>
                  </a:moveTo>
                  <a:cubicBezTo>
                    <a:pt x="434" y="100"/>
                    <a:pt x="167" y="300"/>
                    <a:pt x="1" y="601"/>
                  </a:cubicBezTo>
                  <a:cubicBezTo>
                    <a:pt x="251" y="515"/>
                    <a:pt x="502" y="478"/>
                    <a:pt x="748" y="478"/>
                  </a:cubicBezTo>
                  <a:cubicBezTo>
                    <a:pt x="2137" y="478"/>
                    <a:pt x="3366" y="1661"/>
                    <a:pt x="3536" y="2002"/>
                  </a:cubicBezTo>
                  <a:cubicBezTo>
                    <a:pt x="3609" y="2074"/>
                    <a:pt x="3698" y="2128"/>
                    <a:pt x="3792" y="2128"/>
                  </a:cubicBezTo>
                  <a:cubicBezTo>
                    <a:pt x="3829" y="2128"/>
                    <a:pt x="3866" y="2120"/>
                    <a:pt x="3903" y="2102"/>
                  </a:cubicBezTo>
                  <a:cubicBezTo>
                    <a:pt x="4003" y="2035"/>
                    <a:pt x="4070" y="1868"/>
                    <a:pt x="3970" y="1768"/>
                  </a:cubicBezTo>
                  <a:cubicBezTo>
                    <a:pt x="3737" y="1334"/>
                    <a:pt x="2336" y="0"/>
                    <a:pt x="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9"/>
            <p:cNvSpPr/>
            <p:nvPr/>
          </p:nvSpPr>
          <p:spPr>
            <a:xfrm>
              <a:off x="4582600" y="4207625"/>
              <a:ext cx="93425" cy="52550"/>
            </a:xfrm>
            <a:custGeom>
              <a:rect b="b" l="l" r="r" t="t"/>
              <a:pathLst>
                <a:path extrusionOk="0" h="2102" w="3737">
                  <a:moveTo>
                    <a:pt x="568" y="0"/>
                  </a:moveTo>
                  <a:cubicBezTo>
                    <a:pt x="301" y="67"/>
                    <a:pt x="101" y="234"/>
                    <a:pt x="1" y="501"/>
                  </a:cubicBezTo>
                  <a:cubicBezTo>
                    <a:pt x="136" y="478"/>
                    <a:pt x="270" y="467"/>
                    <a:pt x="402" y="467"/>
                  </a:cubicBezTo>
                  <a:cubicBezTo>
                    <a:pt x="1806" y="467"/>
                    <a:pt x="3023" y="1666"/>
                    <a:pt x="3237" y="2002"/>
                  </a:cubicBezTo>
                  <a:cubicBezTo>
                    <a:pt x="3270" y="2068"/>
                    <a:pt x="3337" y="2102"/>
                    <a:pt x="3403" y="2102"/>
                  </a:cubicBezTo>
                  <a:cubicBezTo>
                    <a:pt x="3470" y="2102"/>
                    <a:pt x="3537" y="2102"/>
                    <a:pt x="3570" y="2068"/>
                  </a:cubicBezTo>
                  <a:cubicBezTo>
                    <a:pt x="3704" y="2002"/>
                    <a:pt x="3737" y="1868"/>
                    <a:pt x="3670" y="1768"/>
                  </a:cubicBezTo>
                  <a:cubicBezTo>
                    <a:pt x="2903" y="768"/>
                    <a:pt x="1802" y="134"/>
                    <a:pt x="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9"/>
            <p:cNvSpPr/>
            <p:nvPr/>
          </p:nvSpPr>
          <p:spPr>
            <a:xfrm>
              <a:off x="4679350" y="2984250"/>
              <a:ext cx="839775" cy="1074775"/>
            </a:xfrm>
            <a:custGeom>
              <a:rect b="b" l="l" r="r" t="t"/>
              <a:pathLst>
                <a:path extrusionOk="0" h="42991" w="33591">
                  <a:moveTo>
                    <a:pt x="32991" y="0"/>
                  </a:moveTo>
                  <a:lnTo>
                    <a:pt x="25218" y="5071"/>
                  </a:lnTo>
                  <a:cubicBezTo>
                    <a:pt x="21549" y="7372"/>
                    <a:pt x="19748" y="8440"/>
                    <a:pt x="16545" y="10141"/>
                  </a:cubicBezTo>
                  <a:cubicBezTo>
                    <a:pt x="13343" y="11842"/>
                    <a:pt x="3903" y="16078"/>
                    <a:pt x="2802" y="18847"/>
                  </a:cubicBezTo>
                  <a:cubicBezTo>
                    <a:pt x="1702" y="21616"/>
                    <a:pt x="0" y="41730"/>
                    <a:pt x="0" y="41730"/>
                  </a:cubicBezTo>
                  <a:cubicBezTo>
                    <a:pt x="1215" y="42459"/>
                    <a:pt x="3062" y="42991"/>
                    <a:pt x="4554" y="42991"/>
                  </a:cubicBezTo>
                  <a:cubicBezTo>
                    <a:pt x="4906" y="42991"/>
                    <a:pt x="5238" y="42961"/>
                    <a:pt x="5538" y="42898"/>
                  </a:cubicBezTo>
                  <a:cubicBezTo>
                    <a:pt x="5538" y="42898"/>
                    <a:pt x="7239" y="37961"/>
                    <a:pt x="7906" y="36226"/>
                  </a:cubicBezTo>
                  <a:cubicBezTo>
                    <a:pt x="9374" y="32323"/>
                    <a:pt x="10141" y="30789"/>
                    <a:pt x="10575" y="27320"/>
                  </a:cubicBezTo>
                  <a:cubicBezTo>
                    <a:pt x="10841" y="24918"/>
                    <a:pt x="11142" y="24418"/>
                    <a:pt x="12576" y="23784"/>
                  </a:cubicBezTo>
                  <a:cubicBezTo>
                    <a:pt x="13710" y="23284"/>
                    <a:pt x="19581" y="21349"/>
                    <a:pt x="23484" y="19314"/>
                  </a:cubicBezTo>
                  <a:cubicBezTo>
                    <a:pt x="28220" y="16879"/>
                    <a:pt x="31056" y="11709"/>
                    <a:pt x="32323" y="8440"/>
                  </a:cubicBezTo>
                  <a:cubicBezTo>
                    <a:pt x="33591" y="5171"/>
                    <a:pt x="33458" y="3303"/>
                    <a:pt x="329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9"/>
            <p:cNvSpPr/>
            <p:nvPr/>
          </p:nvSpPr>
          <p:spPr>
            <a:xfrm>
              <a:off x="4905350" y="3236100"/>
              <a:ext cx="388625" cy="581275"/>
            </a:xfrm>
            <a:custGeom>
              <a:rect b="b" l="l" r="r" t="t"/>
              <a:pathLst>
                <a:path extrusionOk="0" h="23251" w="15545">
                  <a:moveTo>
                    <a:pt x="12609" y="0"/>
                  </a:moveTo>
                  <a:lnTo>
                    <a:pt x="12609" y="0"/>
                  </a:lnTo>
                  <a:cubicBezTo>
                    <a:pt x="12609" y="1"/>
                    <a:pt x="12109" y="2736"/>
                    <a:pt x="13510" y="4503"/>
                  </a:cubicBezTo>
                  <a:lnTo>
                    <a:pt x="5170" y="11108"/>
                  </a:lnTo>
                  <a:cubicBezTo>
                    <a:pt x="5170" y="11108"/>
                    <a:pt x="1835" y="12676"/>
                    <a:pt x="1468" y="13543"/>
                  </a:cubicBezTo>
                  <a:cubicBezTo>
                    <a:pt x="1101" y="14377"/>
                    <a:pt x="1201" y="16112"/>
                    <a:pt x="834" y="18680"/>
                  </a:cubicBezTo>
                  <a:cubicBezTo>
                    <a:pt x="767" y="19214"/>
                    <a:pt x="234" y="22350"/>
                    <a:pt x="0" y="23250"/>
                  </a:cubicBezTo>
                  <a:cubicBezTo>
                    <a:pt x="767" y="21315"/>
                    <a:pt x="1301" y="19314"/>
                    <a:pt x="1535" y="17246"/>
                  </a:cubicBezTo>
                  <a:cubicBezTo>
                    <a:pt x="1801" y="14844"/>
                    <a:pt x="2102" y="14344"/>
                    <a:pt x="3536" y="13710"/>
                  </a:cubicBezTo>
                  <a:cubicBezTo>
                    <a:pt x="4003" y="13510"/>
                    <a:pt x="5204" y="13110"/>
                    <a:pt x="6738" y="12509"/>
                  </a:cubicBezTo>
                  <a:cubicBezTo>
                    <a:pt x="7239" y="12075"/>
                    <a:pt x="13977" y="6105"/>
                    <a:pt x="15545" y="4937"/>
                  </a:cubicBezTo>
                  <a:cubicBezTo>
                    <a:pt x="13843" y="3870"/>
                    <a:pt x="12743" y="2035"/>
                    <a:pt x="12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99"/>
            <p:cNvSpPr/>
            <p:nvPr/>
          </p:nvSpPr>
          <p:spPr>
            <a:xfrm>
              <a:off x="5293125" y="3231100"/>
              <a:ext cx="55900" cy="88400"/>
            </a:xfrm>
            <a:custGeom>
              <a:rect b="b" l="l" r="r" t="t"/>
              <a:pathLst>
                <a:path extrusionOk="0" h="3536" w="2236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801" y="2502"/>
                    <a:pt x="1568" y="3536"/>
                  </a:cubicBezTo>
                  <a:lnTo>
                    <a:pt x="2235" y="3002"/>
                  </a:lnTo>
                  <a:cubicBezTo>
                    <a:pt x="1435" y="2068"/>
                    <a:pt x="667" y="1067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99"/>
            <p:cNvSpPr/>
            <p:nvPr/>
          </p:nvSpPr>
          <p:spPr>
            <a:xfrm>
              <a:off x="4970375" y="3111000"/>
              <a:ext cx="772250" cy="1126325"/>
            </a:xfrm>
            <a:custGeom>
              <a:rect b="b" l="l" r="r" t="t"/>
              <a:pathLst>
                <a:path extrusionOk="0" h="45053" w="30890">
                  <a:moveTo>
                    <a:pt x="13577" y="1"/>
                  </a:moveTo>
                  <a:lnTo>
                    <a:pt x="13577" y="1"/>
                  </a:lnTo>
                  <a:cubicBezTo>
                    <a:pt x="14244" y="3303"/>
                    <a:pt x="15178" y="7806"/>
                    <a:pt x="15178" y="7806"/>
                  </a:cubicBezTo>
                  <a:cubicBezTo>
                    <a:pt x="15178" y="7806"/>
                    <a:pt x="2203" y="16946"/>
                    <a:pt x="1102" y="19715"/>
                  </a:cubicBezTo>
                  <a:cubicBezTo>
                    <a:pt x="1" y="22483"/>
                    <a:pt x="668" y="43799"/>
                    <a:pt x="668" y="43799"/>
                  </a:cubicBezTo>
                  <a:cubicBezTo>
                    <a:pt x="1635" y="44780"/>
                    <a:pt x="2900" y="45052"/>
                    <a:pt x="4006" y="45052"/>
                  </a:cubicBezTo>
                  <a:cubicBezTo>
                    <a:pt x="5379" y="45052"/>
                    <a:pt x="6506" y="44633"/>
                    <a:pt x="6506" y="44633"/>
                  </a:cubicBezTo>
                  <a:cubicBezTo>
                    <a:pt x="7473" y="39562"/>
                    <a:pt x="9174" y="33558"/>
                    <a:pt x="9441" y="28187"/>
                  </a:cubicBezTo>
                  <a:cubicBezTo>
                    <a:pt x="9508" y="26586"/>
                    <a:pt x="9841" y="25986"/>
                    <a:pt x="11076" y="25285"/>
                  </a:cubicBezTo>
                  <a:cubicBezTo>
                    <a:pt x="12143" y="24685"/>
                    <a:pt x="15946" y="22183"/>
                    <a:pt x="19848" y="20148"/>
                  </a:cubicBezTo>
                  <a:cubicBezTo>
                    <a:pt x="24552" y="17713"/>
                    <a:pt x="26120" y="16612"/>
                    <a:pt x="27921" y="14744"/>
                  </a:cubicBezTo>
                  <a:cubicBezTo>
                    <a:pt x="29088" y="13510"/>
                    <a:pt x="30256" y="11475"/>
                    <a:pt x="30890" y="7373"/>
                  </a:cubicBezTo>
                  <a:lnTo>
                    <a:pt x="1357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99"/>
            <p:cNvSpPr/>
            <p:nvPr/>
          </p:nvSpPr>
          <p:spPr>
            <a:xfrm>
              <a:off x="5159700" y="2592925"/>
              <a:ext cx="278550" cy="473900"/>
            </a:xfrm>
            <a:custGeom>
              <a:rect b="b" l="l" r="r" t="t"/>
              <a:pathLst>
                <a:path extrusionOk="0" h="18956" w="11142">
                  <a:moveTo>
                    <a:pt x="10201" y="1"/>
                  </a:moveTo>
                  <a:cubicBezTo>
                    <a:pt x="8532" y="1"/>
                    <a:pt x="6824" y="410"/>
                    <a:pt x="5871" y="1643"/>
                  </a:cubicBezTo>
                  <a:cubicBezTo>
                    <a:pt x="4336" y="3578"/>
                    <a:pt x="1268" y="11484"/>
                    <a:pt x="267" y="15420"/>
                  </a:cubicBezTo>
                  <a:cubicBezTo>
                    <a:pt x="0" y="16521"/>
                    <a:pt x="5004" y="18956"/>
                    <a:pt x="5004" y="18956"/>
                  </a:cubicBezTo>
                  <a:lnTo>
                    <a:pt x="8173" y="11884"/>
                  </a:lnTo>
                  <a:lnTo>
                    <a:pt x="11141" y="42"/>
                  </a:lnTo>
                  <a:cubicBezTo>
                    <a:pt x="10833" y="16"/>
                    <a:pt x="10517" y="1"/>
                    <a:pt x="1020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99"/>
            <p:cNvSpPr/>
            <p:nvPr/>
          </p:nvSpPr>
          <p:spPr>
            <a:xfrm>
              <a:off x="5201375" y="2591675"/>
              <a:ext cx="228525" cy="338400"/>
            </a:xfrm>
            <a:custGeom>
              <a:rect b="b" l="l" r="r" t="t"/>
              <a:pathLst>
                <a:path extrusionOk="0" h="13536" w="9141">
                  <a:moveTo>
                    <a:pt x="8359" y="0"/>
                  </a:moveTo>
                  <a:cubicBezTo>
                    <a:pt x="6605" y="0"/>
                    <a:pt x="5346" y="409"/>
                    <a:pt x="4471" y="1226"/>
                  </a:cubicBezTo>
                  <a:cubicBezTo>
                    <a:pt x="3470" y="2194"/>
                    <a:pt x="2369" y="4595"/>
                    <a:pt x="1802" y="5996"/>
                  </a:cubicBezTo>
                  <a:cubicBezTo>
                    <a:pt x="1235" y="7397"/>
                    <a:pt x="1" y="10867"/>
                    <a:pt x="1" y="10867"/>
                  </a:cubicBezTo>
                  <a:cubicBezTo>
                    <a:pt x="1" y="10867"/>
                    <a:pt x="1535" y="12935"/>
                    <a:pt x="5672" y="13535"/>
                  </a:cubicBezTo>
                  <a:cubicBezTo>
                    <a:pt x="6906" y="9532"/>
                    <a:pt x="9141" y="25"/>
                    <a:pt x="9141" y="25"/>
                  </a:cubicBezTo>
                  <a:cubicBezTo>
                    <a:pt x="8870" y="9"/>
                    <a:pt x="8609" y="0"/>
                    <a:pt x="83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99"/>
            <p:cNvSpPr/>
            <p:nvPr/>
          </p:nvSpPr>
          <p:spPr>
            <a:xfrm>
              <a:off x="5252250" y="2592300"/>
              <a:ext cx="559600" cy="761100"/>
            </a:xfrm>
            <a:custGeom>
              <a:rect b="b" l="l" r="r" t="t"/>
              <a:pathLst>
                <a:path extrusionOk="0" h="30444" w="22384">
                  <a:moveTo>
                    <a:pt x="7106" y="0"/>
                  </a:moveTo>
                  <a:cubicBezTo>
                    <a:pt x="5304" y="334"/>
                    <a:pt x="3637" y="2836"/>
                    <a:pt x="3203" y="6605"/>
                  </a:cubicBezTo>
                  <a:cubicBezTo>
                    <a:pt x="3003" y="8506"/>
                    <a:pt x="2536" y="13710"/>
                    <a:pt x="2402" y="16946"/>
                  </a:cubicBezTo>
                  <a:cubicBezTo>
                    <a:pt x="1769" y="18881"/>
                    <a:pt x="1" y="21516"/>
                    <a:pt x="1" y="21516"/>
                  </a:cubicBezTo>
                  <a:cubicBezTo>
                    <a:pt x="884" y="26657"/>
                    <a:pt x="9398" y="30444"/>
                    <a:pt x="15449" y="30444"/>
                  </a:cubicBezTo>
                  <a:cubicBezTo>
                    <a:pt x="16937" y="30444"/>
                    <a:pt x="18275" y="30215"/>
                    <a:pt x="19314" y="29722"/>
                  </a:cubicBezTo>
                  <a:cubicBezTo>
                    <a:pt x="22350" y="18347"/>
                    <a:pt x="22383" y="5638"/>
                    <a:pt x="22217" y="3970"/>
                  </a:cubicBezTo>
                  <a:cubicBezTo>
                    <a:pt x="22083" y="2936"/>
                    <a:pt x="16613" y="768"/>
                    <a:pt x="16613" y="768"/>
                  </a:cubicBezTo>
                  <a:lnTo>
                    <a:pt x="13210" y="67"/>
                  </a:lnTo>
                  <a:lnTo>
                    <a:pt x="71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99"/>
            <p:cNvSpPr/>
            <p:nvPr/>
          </p:nvSpPr>
          <p:spPr>
            <a:xfrm>
              <a:off x="5604175" y="2212850"/>
              <a:ext cx="150975" cy="314425"/>
            </a:xfrm>
            <a:custGeom>
              <a:rect b="b" l="l" r="r" t="t"/>
              <a:pathLst>
                <a:path extrusionOk="0" h="12577" w="6039">
                  <a:moveTo>
                    <a:pt x="3369" y="1"/>
                  </a:moveTo>
                  <a:lnTo>
                    <a:pt x="234" y="2636"/>
                  </a:lnTo>
                  <a:cubicBezTo>
                    <a:pt x="234" y="2636"/>
                    <a:pt x="0" y="3237"/>
                    <a:pt x="301" y="5138"/>
                  </a:cubicBezTo>
                  <a:cubicBezTo>
                    <a:pt x="640" y="7317"/>
                    <a:pt x="1699" y="7616"/>
                    <a:pt x="2254" y="7616"/>
                  </a:cubicBezTo>
                  <a:cubicBezTo>
                    <a:pt x="2464" y="7616"/>
                    <a:pt x="2602" y="7573"/>
                    <a:pt x="2602" y="7573"/>
                  </a:cubicBezTo>
                  <a:lnTo>
                    <a:pt x="2602" y="7573"/>
                  </a:lnTo>
                  <a:lnTo>
                    <a:pt x="2536" y="9641"/>
                  </a:lnTo>
                  <a:lnTo>
                    <a:pt x="2469" y="12577"/>
                  </a:lnTo>
                  <a:cubicBezTo>
                    <a:pt x="2936" y="12443"/>
                    <a:pt x="3336" y="12110"/>
                    <a:pt x="3570" y="11709"/>
                  </a:cubicBezTo>
                  <a:cubicBezTo>
                    <a:pt x="4237" y="10175"/>
                    <a:pt x="4737" y="8607"/>
                    <a:pt x="5071" y="7006"/>
                  </a:cubicBezTo>
                  <a:cubicBezTo>
                    <a:pt x="5671" y="4504"/>
                    <a:pt x="6038" y="2636"/>
                    <a:pt x="5604" y="1669"/>
                  </a:cubicBezTo>
                  <a:cubicBezTo>
                    <a:pt x="5171" y="768"/>
                    <a:pt x="4337" y="134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99"/>
            <p:cNvSpPr/>
            <p:nvPr/>
          </p:nvSpPr>
          <p:spPr>
            <a:xfrm>
              <a:off x="5309800" y="2156150"/>
              <a:ext cx="322750" cy="276350"/>
            </a:xfrm>
            <a:custGeom>
              <a:rect b="b" l="l" r="r" t="t"/>
              <a:pathLst>
                <a:path extrusionOk="0" h="11054" w="12910">
                  <a:moveTo>
                    <a:pt x="7339" y="1"/>
                  </a:moveTo>
                  <a:cubicBezTo>
                    <a:pt x="2435" y="34"/>
                    <a:pt x="0" y="5972"/>
                    <a:pt x="3503" y="9441"/>
                  </a:cubicBezTo>
                  <a:cubicBezTo>
                    <a:pt x="4618" y="10556"/>
                    <a:pt x="5988" y="11054"/>
                    <a:pt x="7333" y="11054"/>
                  </a:cubicBezTo>
                  <a:cubicBezTo>
                    <a:pt x="10175" y="11054"/>
                    <a:pt x="12910" y="8832"/>
                    <a:pt x="12910" y="5505"/>
                  </a:cubicBezTo>
                  <a:cubicBezTo>
                    <a:pt x="12876" y="2436"/>
                    <a:pt x="10408" y="1"/>
                    <a:pt x="7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9"/>
            <p:cNvSpPr/>
            <p:nvPr/>
          </p:nvSpPr>
          <p:spPr>
            <a:xfrm>
              <a:off x="5364000" y="2224400"/>
              <a:ext cx="409475" cy="455275"/>
            </a:xfrm>
            <a:custGeom>
              <a:rect b="b" l="l" r="r" t="t"/>
              <a:pathLst>
                <a:path extrusionOk="0" h="18211" w="16379">
                  <a:moveTo>
                    <a:pt x="3427" y="1"/>
                  </a:moveTo>
                  <a:cubicBezTo>
                    <a:pt x="2553" y="1"/>
                    <a:pt x="1822" y="183"/>
                    <a:pt x="1335" y="573"/>
                  </a:cubicBezTo>
                  <a:cubicBezTo>
                    <a:pt x="201" y="4176"/>
                    <a:pt x="1" y="8178"/>
                    <a:pt x="935" y="11181"/>
                  </a:cubicBezTo>
                  <a:cubicBezTo>
                    <a:pt x="1402" y="12748"/>
                    <a:pt x="2169" y="13516"/>
                    <a:pt x="3169" y="13682"/>
                  </a:cubicBezTo>
                  <a:cubicBezTo>
                    <a:pt x="3573" y="13754"/>
                    <a:pt x="3989" y="13789"/>
                    <a:pt x="4407" y="13789"/>
                  </a:cubicBezTo>
                  <a:cubicBezTo>
                    <a:pt x="4956" y="13789"/>
                    <a:pt x="5508" y="13729"/>
                    <a:pt x="6038" y="13616"/>
                  </a:cubicBezTo>
                  <a:lnTo>
                    <a:pt x="6038" y="15650"/>
                  </a:lnTo>
                  <a:cubicBezTo>
                    <a:pt x="4587" y="17181"/>
                    <a:pt x="6121" y="18211"/>
                    <a:pt x="7816" y="18211"/>
                  </a:cubicBezTo>
                  <a:cubicBezTo>
                    <a:pt x="8263" y="18211"/>
                    <a:pt x="8722" y="18139"/>
                    <a:pt x="9140" y="17985"/>
                  </a:cubicBezTo>
                  <a:cubicBezTo>
                    <a:pt x="11642" y="17085"/>
                    <a:pt x="12042" y="15817"/>
                    <a:pt x="12042" y="15817"/>
                  </a:cubicBezTo>
                  <a:lnTo>
                    <a:pt x="12143" y="9146"/>
                  </a:lnTo>
                  <a:cubicBezTo>
                    <a:pt x="12143" y="9146"/>
                    <a:pt x="12581" y="10133"/>
                    <a:pt x="13547" y="10133"/>
                  </a:cubicBezTo>
                  <a:cubicBezTo>
                    <a:pt x="13773" y="10133"/>
                    <a:pt x="14027" y="10079"/>
                    <a:pt x="14311" y="9946"/>
                  </a:cubicBezTo>
                  <a:cubicBezTo>
                    <a:pt x="15311" y="9479"/>
                    <a:pt x="16379" y="7344"/>
                    <a:pt x="15445" y="6044"/>
                  </a:cubicBezTo>
                  <a:cubicBezTo>
                    <a:pt x="15111" y="5473"/>
                    <a:pt x="14533" y="5181"/>
                    <a:pt x="13944" y="5181"/>
                  </a:cubicBezTo>
                  <a:cubicBezTo>
                    <a:pt x="13534" y="5181"/>
                    <a:pt x="13119" y="5322"/>
                    <a:pt x="12776" y="5610"/>
                  </a:cubicBezTo>
                  <a:cubicBezTo>
                    <a:pt x="12402" y="6016"/>
                    <a:pt x="12114" y="6890"/>
                    <a:pt x="11641" y="6890"/>
                  </a:cubicBezTo>
                  <a:cubicBezTo>
                    <a:pt x="11609" y="6890"/>
                    <a:pt x="11576" y="6886"/>
                    <a:pt x="11542" y="6877"/>
                  </a:cubicBezTo>
                  <a:cubicBezTo>
                    <a:pt x="10908" y="6711"/>
                    <a:pt x="9974" y="6310"/>
                    <a:pt x="9874" y="2141"/>
                  </a:cubicBezTo>
                  <a:cubicBezTo>
                    <a:pt x="7689" y="789"/>
                    <a:pt x="5246" y="1"/>
                    <a:pt x="342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99"/>
            <p:cNvSpPr/>
            <p:nvPr/>
          </p:nvSpPr>
          <p:spPr>
            <a:xfrm>
              <a:off x="5470750" y="2466375"/>
              <a:ext cx="70075" cy="42575"/>
            </a:xfrm>
            <a:custGeom>
              <a:rect b="b" l="l" r="r" t="t"/>
              <a:pathLst>
                <a:path extrusionOk="0" h="1703" w="2803">
                  <a:moveTo>
                    <a:pt x="2669" y="0"/>
                  </a:moveTo>
                  <a:lnTo>
                    <a:pt x="0" y="634"/>
                  </a:lnTo>
                  <a:cubicBezTo>
                    <a:pt x="144" y="1268"/>
                    <a:pt x="686" y="1702"/>
                    <a:pt x="1303" y="1702"/>
                  </a:cubicBezTo>
                  <a:cubicBezTo>
                    <a:pt x="1401" y="1702"/>
                    <a:pt x="1501" y="1691"/>
                    <a:pt x="1601" y="1668"/>
                  </a:cubicBezTo>
                  <a:cubicBezTo>
                    <a:pt x="2335" y="1468"/>
                    <a:pt x="2802" y="734"/>
                    <a:pt x="2669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99"/>
            <p:cNvSpPr/>
            <p:nvPr/>
          </p:nvSpPr>
          <p:spPr>
            <a:xfrm>
              <a:off x="5487425" y="2481875"/>
              <a:ext cx="46725" cy="27025"/>
            </a:xfrm>
            <a:custGeom>
              <a:rect b="b" l="l" r="r" t="t"/>
              <a:pathLst>
                <a:path extrusionOk="0" h="1081" w="1869">
                  <a:moveTo>
                    <a:pt x="1114" y="1"/>
                  </a:moveTo>
                  <a:cubicBezTo>
                    <a:pt x="601" y="1"/>
                    <a:pt x="111" y="341"/>
                    <a:pt x="0" y="915"/>
                  </a:cubicBezTo>
                  <a:cubicBezTo>
                    <a:pt x="206" y="1029"/>
                    <a:pt x="426" y="1081"/>
                    <a:pt x="641" y="1081"/>
                  </a:cubicBezTo>
                  <a:cubicBezTo>
                    <a:pt x="741" y="1081"/>
                    <a:pt x="839" y="1069"/>
                    <a:pt x="934" y="1048"/>
                  </a:cubicBezTo>
                  <a:cubicBezTo>
                    <a:pt x="1335" y="948"/>
                    <a:pt x="1702" y="648"/>
                    <a:pt x="1868" y="281"/>
                  </a:cubicBezTo>
                  <a:cubicBezTo>
                    <a:pt x="1643" y="89"/>
                    <a:pt x="1375" y="1"/>
                    <a:pt x="111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99"/>
            <p:cNvSpPr/>
            <p:nvPr/>
          </p:nvSpPr>
          <p:spPr>
            <a:xfrm>
              <a:off x="5360675" y="2094350"/>
              <a:ext cx="344425" cy="195925"/>
            </a:xfrm>
            <a:custGeom>
              <a:rect b="b" l="l" r="r" t="t"/>
              <a:pathLst>
                <a:path extrusionOk="0" h="7837" w="13777">
                  <a:moveTo>
                    <a:pt x="2454" y="0"/>
                  </a:moveTo>
                  <a:cubicBezTo>
                    <a:pt x="2437" y="0"/>
                    <a:pt x="2419" y="2"/>
                    <a:pt x="2402" y="4"/>
                  </a:cubicBezTo>
                  <a:cubicBezTo>
                    <a:pt x="2002" y="104"/>
                    <a:pt x="1901" y="871"/>
                    <a:pt x="1835" y="1205"/>
                  </a:cubicBezTo>
                  <a:cubicBezTo>
                    <a:pt x="1735" y="1772"/>
                    <a:pt x="1768" y="2339"/>
                    <a:pt x="1868" y="2873"/>
                  </a:cubicBezTo>
                  <a:cubicBezTo>
                    <a:pt x="1434" y="2639"/>
                    <a:pt x="1034" y="2373"/>
                    <a:pt x="667" y="2072"/>
                  </a:cubicBezTo>
                  <a:cubicBezTo>
                    <a:pt x="601" y="2006"/>
                    <a:pt x="534" y="2006"/>
                    <a:pt x="467" y="2006"/>
                  </a:cubicBezTo>
                  <a:cubicBezTo>
                    <a:pt x="400" y="2006"/>
                    <a:pt x="300" y="2072"/>
                    <a:pt x="267" y="2139"/>
                  </a:cubicBezTo>
                  <a:cubicBezTo>
                    <a:pt x="67" y="2539"/>
                    <a:pt x="0" y="3006"/>
                    <a:pt x="67" y="3473"/>
                  </a:cubicBezTo>
                  <a:cubicBezTo>
                    <a:pt x="200" y="4207"/>
                    <a:pt x="467" y="4908"/>
                    <a:pt x="901" y="5508"/>
                  </a:cubicBezTo>
                  <a:cubicBezTo>
                    <a:pt x="2364" y="7323"/>
                    <a:pt x="4593" y="7836"/>
                    <a:pt x="6558" y="7836"/>
                  </a:cubicBezTo>
                  <a:cubicBezTo>
                    <a:pt x="7952" y="7836"/>
                    <a:pt x="9213" y="7578"/>
                    <a:pt x="9974" y="7343"/>
                  </a:cubicBezTo>
                  <a:cubicBezTo>
                    <a:pt x="11075" y="6842"/>
                    <a:pt x="12109" y="6242"/>
                    <a:pt x="13076" y="5541"/>
                  </a:cubicBezTo>
                  <a:cubicBezTo>
                    <a:pt x="13777" y="5008"/>
                    <a:pt x="13710" y="4241"/>
                    <a:pt x="13343" y="3507"/>
                  </a:cubicBezTo>
                  <a:cubicBezTo>
                    <a:pt x="12576" y="1872"/>
                    <a:pt x="10574" y="1205"/>
                    <a:pt x="8906" y="1172"/>
                  </a:cubicBezTo>
                  <a:cubicBezTo>
                    <a:pt x="8860" y="1171"/>
                    <a:pt x="8814" y="1171"/>
                    <a:pt x="8767" y="1171"/>
                  </a:cubicBezTo>
                  <a:cubicBezTo>
                    <a:pt x="7829" y="1171"/>
                    <a:pt x="6873" y="1318"/>
                    <a:pt x="5954" y="1318"/>
                  </a:cubicBezTo>
                  <a:cubicBezTo>
                    <a:pt x="4919" y="1318"/>
                    <a:pt x="3932" y="1131"/>
                    <a:pt x="3069" y="338"/>
                  </a:cubicBezTo>
                  <a:cubicBezTo>
                    <a:pt x="2884" y="183"/>
                    <a:pt x="2670" y="0"/>
                    <a:pt x="2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99"/>
            <p:cNvSpPr/>
            <p:nvPr/>
          </p:nvSpPr>
          <p:spPr>
            <a:xfrm>
              <a:off x="5514100" y="2490550"/>
              <a:ext cx="127625" cy="95100"/>
            </a:xfrm>
            <a:custGeom>
              <a:rect b="b" l="l" r="r" t="t"/>
              <a:pathLst>
                <a:path extrusionOk="0" h="3804" w="5105">
                  <a:moveTo>
                    <a:pt x="5104" y="1"/>
                  </a:moveTo>
                  <a:lnTo>
                    <a:pt x="5104" y="1"/>
                  </a:lnTo>
                  <a:cubicBezTo>
                    <a:pt x="4704" y="668"/>
                    <a:pt x="4170" y="1268"/>
                    <a:pt x="3503" y="1702"/>
                  </a:cubicBezTo>
                  <a:cubicBezTo>
                    <a:pt x="2503" y="2369"/>
                    <a:pt x="1" y="3003"/>
                    <a:pt x="1" y="3003"/>
                  </a:cubicBezTo>
                  <a:lnTo>
                    <a:pt x="1" y="3804"/>
                  </a:lnTo>
                  <a:cubicBezTo>
                    <a:pt x="1" y="3804"/>
                    <a:pt x="2936" y="3470"/>
                    <a:pt x="4137" y="2169"/>
                  </a:cubicBezTo>
                  <a:cubicBezTo>
                    <a:pt x="4838" y="1435"/>
                    <a:pt x="5104" y="1"/>
                    <a:pt x="510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9"/>
            <p:cNvSpPr/>
            <p:nvPr/>
          </p:nvSpPr>
          <p:spPr>
            <a:xfrm>
              <a:off x="5515775" y="2368800"/>
              <a:ext cx="35050" cy="30325"/>
            </a:xfrm>
            <a:custGeom>
              <a:rect b="b" l="l" r="r" t="t"/>
              <a:pathLst>
                <a:path extrusionOk="0" h="1213" w="1402">
                  <a:moveTo>
                    <a:pt x="601" y="1"/>
                  </a:moveTo>
                  <a:cubicBezTo>
                    <a:pt x="267" y="1"/>
                    <a:pt x="1" y="301"/>
                    <a:pt x="1" y="634"/>
                  </a:cubicBezTo>
                  <a:cubicBezTo>
                    <a:pt x="1" y="990"/>
                    <a:pt x="297" y="1213"/>
                    <a:pt x="603" y="1213"/>
                  </a:cubicBezTo>
                  <a:cubicBezTo>
                    <a:pt x="757" y="1213"/>
                    <a:pt x="912" y="1157"/>
                    <a:pt x="1035" y="1035"/>
                  </a:cubicBezTo>
                  <a:cubicBezTo>
                    <a:pt x="1402" y="634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99"/>
            <p:cNvSpPr/>
            <p:nvPr/>
          </p:nvSpPr>
          <p:spPr>
            <a:xfrm>
              <a:off x="5529125" y="2308300"/>
              <a:ext cx="37550" cy="27175"/>
            </a:xfrm>
            <a:custGeom>
              <a:rect b="b" l="l" r="r" t="t"/>
              <a:pathLst>
                <a:path extrusionOk="0" h="1087" w="1502">
                  <a:moveTo>
                    <a:pt x="669" y="1"/>
                  </a:moveTo>
                  <a:cubicBezTo>
                    <a:pt x="390" y="1"/>
                    <a:pt x="119" y="168"/>
                    <a:pt x="0" y="453"/>
                  </a:cubicBezTo>
                  <a:lnTo>
                    <a:pt x="1335" y="1086"/>
                  </a:lnTo>
                  <a:cubicBezTo>
                    <a:pt x="1501" y="719"/>
                    <a:pt x="1368" y="252"/>
                    <a:pt x="1001" y="86"/>
                  </a:cubicBezTo>
                  <a:cubicBezTo>
                    <a:pt x="895" y="28"/>
                    <a:pt x="78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99"/>
            <p:cNvSpPr/>
            <p:nvPr/>
          </p:nvSpPr>
          <p:spPr>
            <a:xfrm>
              <a:off x="5389025" y="2301975"/>
              <a:ext cx="37550" cy="24325"/>
            </a:xfrm>
            <a:custGeom>
              <a:rect b="b" l="l" r="r" t="t"/>
              <a:pathLst>
                <a:path extrusionOk="0" h="973" w="1502">
                  <a:moveTo>
                    <a:pt x="829" y="1"/>
                  </a:moveTo>
                  <a:cubicBezTo>
                    <a:pt x="754" y="1"/>
                    <a:pt x="678" y="13"/>
                    <a:pt x="601" y="38"/>
                  </a:cubicBezTo>
                  <a:cubicBezTo>
                    <a:pt x="200" y="172"/>
                    <a:pt x="0" y="572"/>
                    <a:pt x="100" y="972"/>
                  </a:cubicBezTo>
                  <a:lnTo>
                    <a:pt x="1501" y="539"/>
                  </a:lnTo>
                  <a:cubicBezTo>
                    <a:pt x="1420" y="215"/>
                    <a:pt x="1144" y="1"/>
                    <a:pt x="8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99"/>
            <p:cNvSpPr/>
            <p:nvPr/>
          </p:nvSpPr>
          <p:spPr>
            <a:xfrm>
              <a:off x="5400700" y="2359600"/>
              <a:ext cx="35650" cy="30125"/>
            </a:xfrm>
            <a:custGeom>
              <a:rect b="b" l="l" r="r" t="t"/>
              <a:pathLst>
                <a:path extrusionOk="0" h="1205" w="1426">
                  <a:moveTo>
                    <a:pt x="639" y="1"/>
                  </a:moveTo>
                  <a:cubicBezTo>
                    <a:pt x="626" y="1"/>
                    <a:pt x="614" y="1"/>
                    <a:pt x="601" y="2"/>
                  </a:cubicBezTo>
                  <a:cubicBezTo>
                    <a:pt x="267" y="2"/>
                    <a:pt x="0" y="269"/>
                    <a:pt x="0" y="636"/>
                  </a:cubicBezTo>
                  <a:cubicBezTo>
                    <a:pt x="22" y="984"/>
                    <a:pt x="299" y="1204"/>
                    <a:pt x="601" y="1204"/>
                  </a:cubicBezTo>
                  <a:cubicBezTo>
                    <a:pt x="761" y="1204"/>
                    <a:pt x="929" y="1142"/>
                    <a:pt x="1068" y="1002"/>
                  </a:cubicBezTo>
                  <a:cubicBezTo>
                    <a:pt x="1426" y="644"/>
                    <a:pt x="1149" y="1"/>
                    <a:pt x="6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99"/>
            <p:cNvSpPr/>
            <p:nvPr/>
          </p:nvSpPr>
          <p:spPr>
            <a:xfrm>
              <a:off x="5422375" y="2347950"/>
              <a:ext cx="52575" cy="100100"/>
            </a:xfrm>
            <a:custGeom>
              <a:rect b="b" l="l" r="r" t="t"/>
              <a:pathLst>
                <a:path extrusionOk="0" h="4004" w="2103">
                  <a:moveTo>
                    <a:pt x="2102" y="1"/>
                  </a:moveTo>
                  <a:lnTo>
                    <a:pt x="1" y="3336"/>
                  </a:lnTo>
                  <a:lnTo>
                    <a:pt x="2035" y="400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99"/>
            <p:cNvSpPr/>
            <p:nvPr/>
          </p:nvSpPr>
          <p:spPr>
            <a:xfrm>
              <a:off x="5092150" y="2878625"/>
              <a:ext cx="234350" cy="322550"/>
            </a:xfrm>
            <a:custGeom>
              <a:rect b="b" l="l" r="r" t="t"/>
              <a:pathLst>
                <a:path extrusionOk="0" h="12902" w="9374">
                  <a:moveTo>
                    <a:pt x="842" y="0"/>
                  </a:moveTo>
                  <a:cubicBezTo>
                    <a:pt x="757" y="0"/>
                    <a:pt x="679" y="17"/>
                    <a:pt x="601" y="56"/>
                  </a:cubicBezTo>
                  <a:lnTo>
                    <a:pt x="200" y="389"/>
                  </a:lnTo>
                  <a:cubicBezTo>
                    <a:pt x="67" y="489"/>
                    <a:pt x="0" y="656"/>
                    <a:pt x="67" y="890"/>
                  </a:cubicBezTo>
                  <a:cubicBezTo>
                    <a:pt x="634" y="2758"/>
                    <a:pt x="2335" y="8562"/>
                    <a:pt x="2902" y="10430"/>
                  </a:cubicBezTo>
                  <a:cubicBezTo>
                    <a:pt x="3069" y="10897"/>
                    <a:pt x="3436" y="11264"/>
                    <a:pt x="3870" y="11430"/>
                  </a:cubicBezTo>
                  <a:lnTo>
                    <a:pt x="8339" y="12865"/>
                  </a:lnTo>
                  <a:cubicBezTo>
                    <a:pt x="8390" y="12890"/>
                    <a:pt x="8446" y="12901"/>
                    <a:pt x="8503" y="12901"/>
                  </a:cubicBezTo>
                  <a:cubicBezTo>
                    <a:pt x="8595" y="12901"/>
                    <a:pt x="8691" y="12873"/>
                    <a:pt x="8773" y="12831"/>
                  </a:cubicBezTo>
                  <a:lnTo>
                    <a:pt x="9207" y="12465"/>
                  </a:lnTo>
                  <a:cubicBezTo>
                    <a:pt x="9340" y="12364"/>
                    <a:pt x="9373" y="12164"/>
                    <a:pt x="9307" y="11998"/>
                  </a:cubicBezTo>
                  <a:lnTo>
                    <a:pt x="6471" y="2457"/>
                  </a:lnTo>
                  <a:cubicBezTo>
                    <a:pt x="6305" y="1990"/>
                    <a:pt x="5938" y="1623"/>
                    <a:pt x="5471" y="1457"/>
                  </a:cubicBezTo>
                  <a:lnTo>
                    <a:pt x="1034" y="22"/>
                  </a:lnTo>
                  <a:cubicBezTo>
                    <a:pt x="965" y="8"/>
                    <a:pt x="902" y="0"/>
                    <a:pt x="8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99"/>
            <p:cNvSpPr/>
            <p:nvPr/>
          </p:nvSpPr>
          <p:spPr>
            <a:xfrm>
              <a:off x="5230575" y="2923375"/>
              <a:ext cx="95925" cy="275225"/>
            </a:xfrm>
            <a:custGeom>
              <a:rect b="b" l="l" r="r" t="t"/>
              <a:pathLst>
                <a:path extrusionOk="0" h="11009" w="3837">
                  <a:moveTo>
                    <a:pt x="501" y="0"/>
                  </a:moveTo>
                  <a:lnTo>
                    <a:pt x="0" y="300"/>
                  </a:lnTo>
                  <a:cubicBezTo>
                    <a:pt x="234" y="501"/>
                    <a:pt x="401" y="734"/>
                    <a:pt x="501" y="1001"/>
                  </a:cubicBezTo>
                  <a:lnTo>
                    <a:pt x="3336" y="10541"/>
                  </a:lnTo>
                  <a:cubicBezTo>
                    <a:pt x="3403" y="10708"/>
                    <a:pt x="3369" y="10875"/>
                    <a:pt x="3269" y="11008"/>
                  </a:cubicBezTo>
                  <a:lnTo>
                    <a:pt x="3703" y="10675"/>
                  </a:lnTo>
                  <a:cubicBezTo>
                    <a:pt x="3803" y="10574"/>
                    <a:pt x="3836" y="10374"/>
                    <a:pt x="3770" y="10208"/>
                  </a:cubicBezTo>
                  <a:lnTo>
                    <a:pt x="934" y="667"/>
                  </a:lnTo>
                  <a:cubicBezTo>
                    <a:pt x="834" y="401"/>
                    <a:pt x="701" y="200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99"/>
            <p:cNvSpPr/>
            <p:nvPr/>
          </p:nvSpPr>
          <p:spPr>
            <a:xfrm>
              <a:off x="5091775" y="2886575"/>
              <a:ext cx="224825" cy="314200"/>
            </a:xfrm>
            <a:custGeom>
              <a:rect b="b" l="l" r="r" t="t"/>
              <a:pathLst>
                <a:path extrusionOk="0" h="12568" w="8993">
                  <a:moveTo>
                    <a:pt x="407" y="0"/>
                  </a:moveTo>
                  <a:cubicBezTo>
                    <a:pt x="139" y="0"/>
                    <a:pt x="1" y="220"/>
                    <a:pt x="82" y="572"/>
                  </a:cubicBezTo>
                  <a:cubicBezTo>
                    <a:pt x="649" y="2440"/>
                    <a:pt x="2383" y="8210"/>
                    <a:pt x="2917" y="10078"/>
                  </a:cubicBezTo>
                  <a:cubicBezTo>
                    <a:pt x="3084" y="10545"/>
                    <a:pt x="3451" y="10912"/>
                    <a:pt x="3885" y="11079"/>
                  </a:cubicBezTo>
                  <a:lnTo>
                    <a:pt x="8354" y="12513"/>
                  </a:lnTo>
                  <a:cubicBezTo>
                    <a:pt x="8450" y="12550"/>
                    <a:pt x="8536" y="12568"/>
                    <a:pt x="8610" y="12568"/>
                  </a:cubicBezTo>
                  <a:cubicBezTo>
                    <a:pt x="8873" y="12568"/>
                    <a:pt x="8992" y="12351"/>
                    <a:pt x="8888" y="12013"/>
                  </a:cubicBezTo>
                  <a:lnTo>
                    <a:pt x="6053" y="2473"/>
                  </a:lnTo>
                  <a:cubicBezTo>
                    <a:pt x="5886" y="2006"/>
                    <a:pt x="5552" y="1639"/>
                    <a:pt x="5085" y="1472"/>
                  </a:cubicBezTo>
                  <a:lnTo>
                    <a:pt x="616" y="38"/>
                  </a:lnTo>
                  <a:cubicBezTo>
                    <a:pt x="539" y="13"/>
                    <a:pt x="469" y="0"/>
                    <a:pt x="40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99"/>
            <p:cNvSpPr/>
            <p:nvPr/>
          </p:nvSpPr>
          <p:spPr>
            <a:xfrm>
              <a:off x="5085650" y="2977425"/>
              <a:ext cx="119925" cy="142875"/>
            </a:xfrm>
            <a:custGeom>
              <a:rect b="b" l="l" r="r" t="t"/>
              <a:pathLst>
                <a:path extrusionOk="0" h="5715" w="4797">
                  <a:moveTo>
                    <a:pt x="1005" y="1"/>
                  </a:moveTo>
                  <a:cubicBezTo>
                    <a:pt x="362" y="1"/>
                    <a:pt x="1" y="804"/>
                    <a:pt x="60" y="2108"/>
                  </a:cubicBezTo>
                  <a:cubicBezTo>
                    <a:pt x="120" y="3419"/>
                    <a:pt x="818" y="5715"/>
                    <a:pt x="2583" y="5715"/>
                  </a:cubicBezTo>
                  <a:cubicBezTo>
                    <a:pt x="2794" y="5715"/>
                    <a:pt x="3020" y="5682"/>
                    <a:pt x="3262" y="5610"/>
                  </a:cubicBezTo>
                  <a:cubicBezTo>
                    <a:pt x="4163" y="5344"/>
                    <a:pt x="4797" y="3876"/>
                    <a:pt x="3863" y="3209"/>
                  </a:cubicBezTo>
                  <a:cubicBezTo>
                    <a:pt x="3095" y="2708"/>
                    <a:pt x="2362" y="2141"/>
                    <a:pt x="1694" y="1508"/>
                  </a:cubicBezTo>
                  <a:lnTo>
                    <a:pt x="1261" y="40"/>
                  </a:lnTo>
                  <a:cubicBezTo>
                    <a:pt x="1171" y="14"/>
                    <a:pt x="1086" y="1"/>
                    <a:pt x="100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9"/>
            <p:cNvSpPr/>
            <p:nvPr/>
          </p:nvSpPr>
          <p:spPr>
            <a:xfrm>
              <a:off x="5115900" y="2670675"/>
              <a:ext cx="792675" cy="616450"/>
            </a:xfrm>
            <a:custGeom>
              <a:rect b="b" l="l" r="r" t="t"/>
              <a:pathLst>
                <a:path extrusionOk="0" h="24658" w="31707">
                  <a:moveTo>
                    <a:pt x="26870" y="1"/>
                  </a:moveTo>
                  <a:cubicBezTo>
                    <a:pt x="23668" y="2870"/>
                    <a:pt x="24668" y="9808"/>
                    <a:pt x="24668" y="9808"/>
                  </a:cubicBezTo>
                  <a:cubicBezTo>
                    <a:pt x="24101" y="12410"/>
                    <a:pt x="23201" y="16813"/>
                    <a:pt x="22567" y="18481"/>
                  </a:cubicBezTo>
                  <a:cubicBezTo>
                    <a:pt x="18397" y="18481"/>
                    <a:pt x="10792" y="16146"/>
                    <a:pt x="9925" y="15712"/>
                  </a:cubicBezTo>
                  <a:cubicBezTo>
                    <a:pt x="9458" y="15345"/>
                    <a:pt x="9024" y="14912"/>
                    <a:pt x="8724" y="14411"/>
                  </a:cubicBezTo>
                  <a:cubicBezTo>
                    <a:pt x="8423" y="13978"/>
                    <a:pt x="8023" y="13611"/>
                    <a:pt x="7590" y="13377"/>
                  </a:cubicBezTo>
                  <a:cubicBezTo>
                    <a:pt x="6989" y="13077"/>
                    <a:pt x="6522" y="12877"/>
                    <a:pt x="6088" y="12643"/>
                  </a:cubicBezTo>
                  <a:lnTo>
                    <a:pt x="6088" y="12643"/>
                  </a:lnTo>
                  <a:lnTo>
                    <a:pt x="6689" y="14645"/>
                  </a:lnTo>
                  <a:cubicBezTo>
                    <a:pt x="6622" y="14778"/>
                    <a:pt x="6389" y="14778"/>
                    <a:pt x="6255" y="14845"/>
                  </a:cubicBezTo>
                  <a:cubicBezTo>
                    <a:pt x="5558" y="15086"/>
                    <a:pt x="4818" y="15198"/>
                    <a:pt x="4069" y="15198"/>
                  </a:cubicBezTo>
                  <a:cubicBezTo>
                    <a:pt x="3886" y="15198"/>
                    <a:pt x="3703" y="15192"/>
                    <a:pt x="3520" y="15179"/>
                  </a:cubicBezTo>
                  <a:cubicBezTo>
                    <a:pt x="2312" y="15095"/>
                    <a:pt x="1143" y="14518"/>
                    <a:pt x="533" y="14518"/>
                  </a:cubicBezTo>
                  <a:cubicBezTo>
                    <a:pt x="166" y="14518"/>
                    <a:pt x="1" y="14727"/>
                    <a:pt x="151" y="15379"/>
                  </a:cubicBezTo>
                  <a:cubicBezTo>
                    <a:pt x="284" y="16046"/>
                    <a:pt x="585" y="17347"/>
                    <a:pt x="1619" y="18214"/>
                  </a:cubicBezTo>
                  <a:cubicBezTo>
                    <a:pt x="2653" y="19048"/>
                    <a:pt x="6422" y="19448"/>
                    <a:pt x="7489" y="19915"/>
                  </a:cubicBezTo>
                  <a:cubicBezTo>
                    <a:pt x="7489" y="19915"/>
                    <a:pt x="17196" y="23985"/>
                    <a:pt x="21199" y="24452"/>
                  </a:cubicBezTo>
                  <a:cubicBezTo>
                    <a:pt x="22242" y="24575"/>
                    <a:pt x="23075" y="24658"/>
                    <a:pt x="23764" y="24658"/>
                  </a:cubicBezTo>
                  <a:cubicBezTo>
                    <a:pt x="25874" y="24658"/>
                    <a:pt x="26638" y="23882"/>
                    <a:pt x="27971" y="21116"/>
                  </a:cubicBezTo>
                  <a:cubicBezTo>
                    <a:pt x="29505" y="17580"/>
                    <a:pt x="30539" y="13844"/>
                    <a:pt x="31006" y="10042"/>
                  </a:cubicBezTo>
                  <a:cubicBezTo>
                    <a:pt x="31707" y="3837"/>
                    <a:pt x="31307" y="1402"/>
                    <a:pt x="2687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99"/>
            <p:cNvSpPr/>
            <p:nvPr/>
          </p:nvSpPr>
          <p:spPr>
            <a:xfrm>
              <a:off x="5708425" y="2664025"/>
              <a:ext cx="208500" cy="372475"/>
            </a:xfrm>
            <a:custGeom>
              <a:rect b="b" l="l" r="r" t="t"/>
              <a:pathLst>
                <a:path extrusionOk="0" h="14899" w="8340">
                  <a:moveTo>
                    <a:pt x="2769" y="0"/>
                  </a:moveTo>
                  <a:cubicBezTo>
                    <a:pt x="834" y="2102"/>
                    <a:pt x="400" y="5704"/>
                    <a:pt x="634" y="10107"/>
                  </a:cubicBezTo>
                  <a:lnTo>
                    <a:pt x="0" y="13843"/>
                  </a:lnTo>
                  <a:cubicBezTo>
                    <a:pt x="1354" y="14686"/>
                    <a:pt x="3020" y="14898"/>
                    <a:pt x="4356" y="14898"/>
                  </a:cubicBezTo>
                  <a:cubicBezTo>
                    <a:pt x="5718" y="14898"/>
                    <a:pt x="6738" y="14677"/>
                    <a:pt x="6738" y="14677"/>
                  </a:cubicBezTo>
                  <a:cubicBezTo>
                    <a:pt x="6738" y="14677"/>
                    <a:pt x="8339" y="7272"/>
                    <a:pt x="7539" y="4203"/>
                  </a:cubicBezTo>
                  <a:cubicBezTo>
                    <a:pt x="6738" y="1134"/>
                    <a:pt x="4937" y="634"/>
                    <a:pt x="27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99"/>
          <p:cNvSpPr txBox="1"/>
          <p:nvPr/>
        </p:nvSpPr>
        <p:spPr>
          <a:xfrm>
            <a:off x="5148523" y="1991671"/>
            <a:ext cx="28923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Building a recommendation system to lessen the user information taking when deciding to purchase a product online</a:t>
            </a:r>
            <a:endParaRPr b="1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19e0a4009_0_55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/>
              <a:t>Timeline Project</a:t>
            </a:r>
            <a:endParaRPr/>
          </a:p>
        </p:txBody>
      </p:sp>
      <p:sp>
        <p:nvSpPr>
          <p:cNvPr id="711" name="Google Shape;711;g1519e0a4009_0_557"/>
          <p:cNvSpPr/>
          <p:nvPr/>
        </p:nvSpPr>
        <p:spPr>
          <a:xfrm>
            <a:off x="1826895" y="2752444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1519e0a4009_0_557"/>
          <p:cNvSpPr/>
          <p:nvPr/>
        </p:nvSpPr>
        <p:spPr>
          <a:xfrm>
            <a:off x="2865720" y="2752444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3" name="Google Shape;713;g1519e0a4009_0_557"/>
          <p:cNvGraphicFramePr/>
          <p:nvPr/>
        </p:nvGraphicFramePr>
        <p:xfrm>
          <a:off x="540000" y="1556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{6D6E6EF7-5418-4CAD-A8CF-47024269C7EF}</a:tableStyleId>
              </a:tblPr>
              <a:tblGrid>
                <a:gridCol w="3634875"/>
                <a:gridCol w="658825"/>
                <a:gridCol w="619075"/>
                <a:gridCol w="567950"/>
                <a:gridCol w="607700"/>
                <a:gridCol w="624750"/>
                <a:gridCol w="602025"/>
                <a:gridCol w="609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Activity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25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26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27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28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29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30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31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Brainstorming Project Idea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Pitching Idea with Instructor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Web Scraping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Preprocessing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Building the Algorithm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Frontend &amp; Backend Development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Evaluation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Checkmark" id="714" name="Google Shape;714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388" y="1966884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15" name="Google Shape;715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468" y="2386116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16" name="Google Shape;716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720" y="2810044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17" name="Google Shape;717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5569" y="2810044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18" name="Google Shape;718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5418" y="2810044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19" name="Google Shape;719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720" y="3223701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20" name="Google Shape;720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5569" y="3223701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21" name="Google Shape;721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5418" y="3223701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22" name="Google Shape;722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5418" y="3569576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23" name="Google Shape;723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5267" y="3935904"/>
            <a:ext cx="366328" cy="36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724" name="Google Shape;724;g1519e0a4009_0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9065" y="4335129"/>
            <a:ext cx="366328" cy="36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00"/>
          <p:cNvSpPr txBox="1"/>
          <p:nvPr>
            <p:ph type="title"/>
          </p:nvPr>
        </p:nvSpPr>
        <p:spPr>
          <a:xfrm>
            <a:off x="562167" y="338491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 sz="3600"/>
              <a:t>How the model works</a:t>
            </a:r>
            <a:endParaRPr sz="3600"/>
          </a:p>
        </p:txBody>
      </p:sp>
      <p:sp>
        <p:nvSpPr>
          <p:cNvPr id="730" name="Google Shape;730;p100"/>
          <p:cNvSpPr/>
          <p:nvPr/>
        </p:nvSpPr>
        <p:spPr>
          <a:xfrm>
            <a:off x="725293" y="1462008"/>
            <a:ext cx="831273" cy="382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00"/>
          <p:cNvSpPr/>
          <p:nvPr/>
        </p:nvSpPr>
        <p:spPr>
          <a:xfrm>
            <a:off x="2127363" y="1462008"/>
            <a:ext cx="831273" cy="382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00"/>
          <p:cNvSpPr/>
          <p:nvPr/>
        </p:nvSpPr>
        <p:spPr>
          <a:xfrm>
            <a:off x="1839189" y="2204018"/>
            <a:ext cx="1407622" cy="382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 Vectorizer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00"/>
          <p:cNvSpPr/>
          <p:nvPr/>
        </p:nvSpPr>
        <p:spPr>
          <a:xfrm>
            <a:off x="3945071" y="2204018"/>
            <a:ext cx="1334191" cy="382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Cosine Similarity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00"/>
          <p:cNvSpPr/>
          <p:nvPr/>
        </p:nvSpPr>
        <p:spPr>
          <a:xfrm>
            <a:off x="3803062" y="3018864"/>
            <a:ext cx="1618210" cy="382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00"/>
          <p:cNvSpPr/>
          <p:nvPr/>
        </p:nvSpPr>
        <p:spPr>
          <a:xfrm>
            <a:off x="3803062" y="3688039"/>
            <a:ext cx="1618210" cy="382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00"/>
          <p:cNvSpPr/>
          <p:nvPr/>
        </p:nvSpPr>
        <p:spPr>
          <a:xfrm>
            <a:off x="6594765" y="3688039"/>
            <a:ext cx="1618210" cy="382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100"/>
          <p:cNvCxnSpPr>
            <a:stCxn id="731" idx="1"/>
            <a:endCxn id="730" idx="3"/>
          </p:cNvCxnSpPr>
          <p:nvPr/>
        </p:nvCxnSpPr>
        <p:spPr>
          <a:xfrm rot="10800000">
            <a:off x="1556463" y="1653201"/>
            <a:ext cx="5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100"/>
          <p:cNvCxnSpPr>
            <a:stCxn id="731" idx="2"/>
            <a:endCxn id="732" idx="0"/>
          </p:cNvCxnSpPr>
          <p:nvPr/>
        </p:nvCxnSpPr>
        <p:spPr>
          <a:xfrm>
            <a:off x="2543000" y="1844394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100"/>
          <p:cNvCxnSpPr>
            <a:stCxn id="732" idx="3"/>
            <a:endCxn id="733" idx="1"/>
          </p:cNvCxnSpPr>
          <p:nvPr/>
        </p:nvCxnSpPr>
        <p:spPr>
          <a:xfrm>
            <a:off x="3246811" y="2395211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100"/>
          <p:cNvCxnSpPr>
            <a:stCxn id="733" idx="2"/>
            <a:endCxn id="734" idx="0"/>
          </p:cNvCxnSpPr>
          <p:nvPr/>
        </p:nvCxnSpPr>
        <p:spPr>
          <a:xfrm>
            <a:off x="4612167" y="2586404"/>
            <a:ext cx="0" cy="43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1" name="Google Shape;741;p100"/>
          <p:cNvCxnSpPr>
            <a:stCxn id="734" idx="2"/>
            <a:endCxn id="735" idx="0"/>
          </p:cNvCxnSpPr>
          <p:nvPr/>
        </p:nvCxnSpPr>
        <p:spPr>
          <a:xfrm>
            <a:off x="4612167" y="3401250"/>
            <a:ext cx="0" cy="286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100"/>
          <p:cNvCxnSpPr>
            <a:stCxn id="736" idx="1"/>
            <a:endCxn id="735" idx="3"/>
          </p:cNvCxnSpPr>
          <p:nvPr/>
        </p:nvCxnSpPr>
        <p:spPr>
          <a:xfrm rot="10800000">
            <a:off x="5421165" y="3879232"/>
            <a:ext cx="117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2"/>
          <p:cNvGrpSpPr/>
          <p:nvPr/>
        </p:nvGrpSpPr>
        <p:grpSpPr>
          <a:xfrm>
            <a:off x="1739732" y="1460701"/>
            <a:ext cx="4112108" cy="3131722"/>
            <a:chOff x="1096545" y="1142417"/>
            <a:chExt cx="3753300" cy="2858459"/>
          </a:xfrm>
        </p:grpSpPr>
        <p:sp>
          <p:nvSpPr>
            <p:cNvPr id="748" name="Google Shape;748;p32"/>
            <p:cNvSpPr/>
            <p:nvPr/>
          </p:nvSpPr>
          <p:spPr>
            <a:xfrm>
              <a:off x="1096545" y="1142417"/>
              <a:ext cx="3753300" cy="2374500"/>
            </a:xfrm>
            <a:prstGeom prst="roundRect">
              <a:avLst>
                <a:gd fmla="val 385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1122064" y="1168285"/>
              <a:ext cx="3702300" cy="2322900"/>
            </a:xfrm>
            <a:prstGeom prst="roundRect">
              <a:avLst>
                <a:gd fmla="val 328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1225480" y="1262321"/>
              <a:ext cx="3498600" cy="21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2330955" y="3512151"/>
              <a:ext cx="1281475" cy="488725"/>
            </a:xfrm>
            <a:custGeom>
              <a:rect b="b" l="l" r="r" t="t"/>
              <a:pathLst>
                <a:path extrusionOk="0" h="19549" w="51259">
                  <a:moveTo>
                    <a:pt x="10379" y="194"/>
                  </a:moveTo>
                  <a:cubicBezTo>
                    <a:pt x="10130" y="1655"/>
                    <a:pt x="9821" y="6583"/>
                    <a:pt x="8883" y="8958"/>
                  </a:cubicBezTo>
                  <a:cubicBezTo>
                    <a:pt x="7945" y="11333"/>
                    <a:pt x="6116" y="13019"/>
                    <a:pt x="4750" y="14444"/>
                  </a:cubicBezTo>
                  <a:cubicBezTo>
                    <a:pt x="3384" y="15869"/>
                    <a:pt x="1448" y="16737"/>
                    <a:pt x="688" y="17509"/>
                  </a:cubicBezTo>
                  <a:cubicBezTo>
                    <a:pt x="-72" y="18281"/>
                    <a:pt x="-143" y="18755"/>
                    <a:pt x="189" y="19076"/>
                  </a:cubicBezTo>
                  <a:cubicBezTo>
                    <a:pt x="522" y="19397"/>
                    <a:pt x="617" y="19374"/>
                    <a:pt x="2683" y="19433"/>
                  </a:cubicBezTo>
                  <a:cubicBezTo>
                    <a:pt x="4750" y="19493"/>
                    <a:pt x="8479" y="19433"/>
                    <a:pt x="12588" y="19433"/>
                  </a:cubicBezTo>
                  <a:cubicBezTo>
                    <a:pt x="16697" y="19433"/>
                    <a:pt x="22231" y="19433"/>
                    <a:pt x="27338" y="19433"/>
                  </a:cubicBezTo>
                  <a:cubicBezTo>
                    <a:pt x="32445" y="19433"/>
                    <a:pt x="39440" y="19433"/>
                    <a:pt x="43228" y="19433"/>
                  </a:cubicBezTo>
                  <a:cubicBezTo>
                    <a:pt x="47017" y="19433"/>
                    <a:pt x="48739" y="19694"/>
                    <a:pt x="50069" y="19433"/>
                  </a:cubicBezTo>
                  <a:cubicBezTo>
                    <a:pt x="51399" y="19172"/>
                    <a:pt x="51304" y="18328"/>
                    <a:pt x="51209" y="17865"/>
                  </a:cubicBezTo>
                  <a:cubicBezTo>
                    <a:pt x="51114" y="17402"/>
                    <a:pt x="50758" y="17877"/>
                    <a:pt x="49499" y="16654"/>
                  </a:cubicBezTo>
                  <a:cubicBezTo>
                    <a:pt x="48240" y="15431"/>
                    <a:pt x="45046" y="13020"/>
                    <a:pt x="43656" y="10526"/>
                  </a:cubicBezTo>
                  <a:cubicBezTo>
                    <a:pt x="42267" y="8032"/>
                    <a:pt x="41590" y="3444"/>
                    <a:pt x="41162" y="1690"/>
                  </a:cubicBezTo>
                  <a:cubicBezTo>
                    <a:pt x="40734" y="-64"/>
                    <a:pt x="41099" y="282"/>
                    <a:pt x="41086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2" name="Google Shape;752;p32"/>
            <p:cNvCxnSpPr/>
            <p:nvPr/>
          </p:nvCxnSpPr>
          <p:spPr>
            <a:xfrm>
              <a:off x="2344607" y="3955236"/>
              <a:ext cx="1263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3" name="Google Shape;753;p32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 sz="3600"/>
              <a:t>Demo</a:t>
            </a:r>
            <a:endParaRPr sz="3600"/>
          </a:p>
        </p:txBody>
      </p:sp>
      <p:pic>
        <p:nvPicPr>
          <p:cNvPr id="754" name="Google Shape;754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729" y="2979223"/>
            <a:ext cx="1420880" cy="59992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55" name="Google Shape;75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1160" y="1159534"/>
            <a:ext cx="2885958" cy="288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7"/>
          <p:cNvSpPr/>
          <p:nvPr/>
        </p:nvSpPr>
        <p:spPr>
          <a:xfrm>
            <a:off x="929725" y="13084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97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100"/>
              <a:t>Data does not have a uniform format so it takes an extra step to preprocess</a:t>
            </a:r>
            <a:endParaRPr sz="1100"/>
          </a:p>
        </p:txBody>
      </p:sp>
      <p:sp>
        <p:nvSpPr>
          <p:cNvPr id="762" name="Google Shape;762;p9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 sz="3600"/>
              <a:t>Chalenges</a:t>
            </a:r>
            <a:endParaRPr sz="3600"/>
          </a:p>
        </p:txBody>
      </p:sp>
      <p:sp>
        <p:nvSpPr>
          <p:cNvPr id="763" name="Google Shape;763;p97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600"/>
              <a:t>Web Scraping</a:t>
            </a:r>
            <a:endParaRPr sz="1600"/>
          </a:p>
        </p:txBody>
      </p:sp>
      <p:grpSp>
        <p:nvGrpSpPr>
          <p:cNvPr id="764" name="Google Shape;764;p97"/>
          <p:cNvGrpSpPr/>
          <p:nvPr/>
        </p:nvGrpSpPr>
        <p:grpSpPr>
          <a:xfrm>
            <a:off x="3096592" y="1460821"/>
            <a:ext cx="2950816" cy="2950383"/>
            <a:chOff x="1313600" y="354750"/>
            <a:chExt cx="4945225" cy="4944500"/>
          </a:xfrm>
        </p:grpSpPr>
        <p:sp>
          <p:nvSpPr>
            <p:cNvPr id="765" name="Google Shape;765;p97"/>
            <p:cNvSpPr/>
            <p:nvPr/>
          </p:nvSpPr>
          <p:spPr>
            <a:xfrm>
              <a:off x="1313600" y="2357125"/>
              <a:ext cx="4945225" cy="2942125"/>
            </a:xfrm>
            <a:custGeom>
              <a:rect b="b" l="l" r="r" t="t"/>
              <a:pathLst>
                <a:path extrusionOk="0" h="117685" w="197809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7"/>
            <p:cNvSpPr/>
            <p:nvPr/>
          </p:nvSpPr>
          <p:spPr>
            <a:xfrm>
              <a:off x="2863050" y="3570075"/>
              <a:ext cx="2655250" cy="1529450"/>
            </a:xfrm>
            <a:custGeom>
              <a:rect b="b" l="l" r="r" t="t"/>
              <a:pathLst>
                <a:path extrusionOk="0" h="61178" w="10621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7"/>
            <p:cNvSpPr/>
            <p:nvPr/>
          </p:nvSpPr>
          <p:spPr>
            <a:xfrm>
              <a:off x="1490400" y="2743250"/>
              <a:ext cx="3050550" cy="1744600"/>
            </a:xfrm>
            <a:custGeom>
              <a:rect b="b" l="l" r="r" t="t"/>
              <a:pathLst>
                <a:path extrusionOk="0" h="69784" w="122022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7"/>
            <p:cNvSpPr/>
            <p:nvPr/>
          </p:nvSpPr>
          <p:spPr>
            <a:xfrm>
              <a:off x="2086650" y="4476975"/>
              <a:ext cx="481225" cy="256050"/>
            </a:xfrm>
            <a:custGeom>
              <a:rect b="b" l="l" r="r" t="t"/>
              <a:pathLst>
                <a:path extrusionOk="0" h="10242" w="19249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7"/>
            <p:cNvSpPr/>
            <p:nvPr/>
          </p:nvSpPr>
          <p:spPr>
            <a:xfrm>
              <a:off x="5174700" y="3246800"/>
              <a:ext cx="960700" cy="504325"/>
            </a:xfrm>
            <a:custGeom>
              <a:rect b="b" l="l" r="r" t="t"/>
              <a:pathLst>
                <a:path extrusionOk="0" h="20173" w="38428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7"/>
            <p:cNvSpPr/>
            <p:nvPr/>
          </p:nvSpPr>
          <p:spPr>
            <a:xfrm>
              <a:off x="2940600" y="3515675"/>
              <a:ext cx="2506825" cy="1512350"/>
            </a:xfrm>
            <a:custGeom>
              <a:rect b="b" l="l" r="r" t="t"/>
              <a:pathLst>
                <a:path extrusionOk="0" h="60494" w="100273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7"/>
            <p:cNvSpPr/>
            <p:nvPr/>
          </p:nvSpPr>
          <p:spPr>
            <a:xfrm>
              <a:off x="2934775" y="3515875"/>
              <a:ext cx="2517650" cy="1447725"/>
            </a:xfrm>
            <a:custGeom>
              <a:rect b="b" l="l" r="r" t="t"/>
              <a:pathLst>
                <a:path extrusionOk="0" h="57909" w="100706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7"/>
            <p:cNvSpPr/>
            <p:nvPr/>
          </p:nvSpPr>
          <p:spPr>
            <a:xfrm>
              <a:off x="2940600" y="4592900"/>
              <a:ext cx="641325" cy="434500"/>
            </a:xfrm>
            <a:custGeom>
              <a:rect b="b" l="l" r="r" t="t"/>
              <a:pathLst>
                <a:path extrusionOk="0" h="17380" w="25653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97"/>
            <p:cNvSpPr/>
            <p:nvPr/>
          </p:nvSpPr>
          <p:spPr>
            <a:xfrm>
              <a:off x="3046525" y="3584675"/>
              <a:ext cx="2292475" cy="1315975"/>
            </a:xfrm>
            <a:custGeom>
              <a:rect b="b" l="l" r="r" t="t"/>
              <a:pathLst>
                <a:path extrusionOk="0" h="52639" w="91699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97"/>
            <p:cNvSpPr/>
            <p:nvPr/>
          </p:nvSpPr>
          <p:spPr>
            <a:xfrm>
              <a:off x="2831350" y="2866650"/>
              <a:ext cx="1185050" cy="1259175"/>
            </a:xfrm>
            <a:custGeom>
              <a:rect b="b" l="l" r="r" t="t"/>
              <a:pathLst>
                <a:path extrusionOk="0" h="50367" w="47402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7"/>
            <p:cNvSpPr/>
            <p:nvPr/>
          </p:nvSpPr>
          <p:spPr>
            <a:xfrm>
              <a:off x="2830525" y="3214400"/>
              <a:ext cx="178475" cy="757250"/>
            </a:xfrm>
            <a:custGeom>
              <a:rect b="b" l="l" r="r" t="t"/>
              <a:pathLst>
                <a:path extrusionOk="0" h="30290" w="7139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7"/>
            <p:cNvSpPr/>
            <p:nvPr/>
          </p:nvSpPr>
          <p:spPr>
            <a:xfrm>
              <a:off x="2882225" y="2952550"/>
              <a:ext cx="1155850" cy="1113950"/>
            </a:xfrm>
            <a:custGeom>
              <a:rect b="b" l="l" r="r" t="t"/>
              <a:pathLst>
                <a:path extrusionOk="0" h="44558" w="46234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7"/>
            <p:cNvSpPr/>
            <p:nvPr/>
          </p:nvSpPr>
          <p:spPr>
            <a:xfrm>
              <a:off x="2882225" y="2952550"/>
              <a:ext cx="870650" cy="959875"/>
            </a:xfrm>
            <a:custGeom>
              <a:rect b="b" l="l" r="r" t="t"/>
              <a:pathLst>
                <a:path extrusionOk="0" h="38395" w="34826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7"/>
            <p:cNvSpPr/>
            <p:nvPr/>
          </p:nvSpPr>
          <p:spPr>
            <a:xfrm>
              <a:off x="1840650" y="486075"/>
              <a:ext cx="2648575" cy="3757525"/>
            </a:xfrm>
            <a:custGeom>
              <a:rect b="b" l="l" r="r" t="t"/>
              <a:pathLst>
                <a:path extrusionOk="0" h="150301" w="105943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7"/>
            <p:cNvSpPr/>
            <p:nvPr/>
          </p:nvSpPr>
          <p:spPr>
            <a:xfrm>
              <a:off x="1939900" y="549125"/>
              <a:ext cx="2549325" cy="3688500"/>
            </a:xfrm>
            <a:custGeom>
              <a:rect b="b" l="l" r="r" t="t"/>
              <a:pathLst>
                <a:path extrusionOk="0" h="147540" w="101973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97"/>
            <p:cNvSpPr/>
            <p:nvPr/>
          </p:nvSpPr>
          <p:spPr>
            <a:xfrm>
              <a:off x="2016600" y="682000"/>
              <a:ext cx="2395075" cy="3194625"/>
            </a:xfrm>
            <a:custGeom>
              <a:rect b="b" l="l" r="r" t="t"/>
              <a:pathLst>
                <a:path extrusionOk="0" h="127785" w="95803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97"/>
            <p:cNvSpPr/>
            <p:nvPr/>
          </p:nvSpPr>
          <p:spPr>
            <a:xfrm>
              <a:off x="3220800" y="3255600"/>
              <a:ext cx="132625" cy="166475"/>
            </a:xfrm>
            <a:custGeom>
              <a:rect b="b" l="l" r="r" t="t"/>
              <a:pathLst>
                <a:path extrusionOk="0" h="6659" w="5305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97"/>
            <p:cNvSpPr/>
            <p:nvPr/>
          </p:nvSpPr>
          <p:spPr>
            <a:xfrm>
              <a:off x="1839825" y="1949350"/>
              <a:ext cx="152625" cy="2293850"/>
            </a:xfrm>
            <a:custGeom>
              <a:rect b="b" l="l" r="r" t="t"/>
              <a:pathLst>
                <a:path extrusionOk="0" h="91754" w="6105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97"/>
            <p:cNvSpPr/>
            <p:nvPr/>
          </p:nvSpPr>
          <p:spPr>
            <a:xfrm>
              <a:off x="1562125" y="1784225"/>
              <a:ext cx="60075" cy="1693725"/>
            </a:xfrm>
            <a:custGeom>
              <a:rect b="b" l="l" r="r" t="t"/>
              <a:pathLst>
                <a:path extrusionOk="0" h="67749" w="2403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7"/>
            <p:cNvSpPr/>
            <p:nvPr/>
          </p:nvSpPr>
          <p:spPr>
            <a:xfrm>
              <a:off x="1608825" y="380725"/>
              <a:ext cx="2232450" cy="3100575"/>
            </a:xfrm>
            <a:custGeom>
              <a:rect b="b" l="l" r="r" t="t"/>
              <a:pathLst>
                <a:path extrusionOk="0" h="124023" w="89298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97"/>
            <p:cNvSpPr/>
            <p:nvPr/>
          </p:nvSpPr>
          <p:spPr>
            <a:xfrm>
              <a:off x="1562950" y="354750"/>
              <a:ext cx="2278325" cy="1528725"/>
            </a:xfrm>
            <a:custGeom>
              <a:rect b="b" l="l" r="r" t="t"/>
              <a:pathLst>
                <a:path extrusionOk="0" h="61149" w="91133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97"/>
            <p:cNvSpPr/>
            <p:nvPr/>
          </p:nvSpPr>
          <p:spPr>
            <a:xfrm>
              <a:off x="1562950" y="1632450"/>
              <a:ext cx="56725" cy="251025"/>
            </a:xfrm>
            <a:custGeom>
              <a:rect b="b" l="l" r="r" t="t"/>
              <a:pathLst>
                <a:path extrusionOk="0" h="10041" w="2269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97"/>
            <p:cNvSpPr/>
            <p:nvPr/>
          </p:nvSpPr>
          <p:spPr>
            <a:xfrm>
              <a:off x="1609650" y="380600"/>
              <a:ext cx="2231625" cy="1502875"/>
            </a:xfrm>
            <a:custGeom>
              <a:rect b="b" l="l" r="r" t="t"/>
              <a:pathLst>
                <a:path extrusionOk="0" h="60115" w="89265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7"/>
            <p:cNvSpPr/>
            <p:nvPr/>
          </p:nvSpPr>
          <p:spPr>
            <a:xfrm>
              <a:off x="1573800" y="354750"/>
              <a:ext cx="2255800" cy="1303575"/>
            </a:xfrm>
            <a:custGeom>
              <a:rect b="b" l="l" r="r" t="t"/>
              <a:pathLst>
                <a:path extrusionOk="0" h="52143" w="90232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97"/>
            <p:cNvSpPr/>
            <p:nvPr/>
          </p:nvSpPr>
          <p:spPr>
            <a:xfrm>
              <a:off x="1818975" y="1623275"/>
              <a:ext cx="34200" cy="70900"/>
            </a:xfrm>
            <a:custGeom>
              <a:rect b="b" l="l" r="r" t="t"/>
              <a:pathLst>
                <a:path extrusionOk="0" h="2836" w="1368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97"/>
            <p:cNvSpPr/>
            <p:nvPr/>
          </p:nvSpPr>
          <p:spPr>
            <a:xfrm>
              <a:off x="1861500" y="1584075"/>
              <a:ext cx="10875" cy="89250"/>
            </a:xfrm>
            <a:custGeom>
              <a:rect b="b" l="l" r="r" t="t"/>
              <a:pathLst>
                <a:path extrusionOk="0" h="3570" w="435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7"/>
            <p:cNvSpPr/>
            <p:nvPr/>
          </p:nvSpPr>
          <p:spPr>
            <a:xfrm>
              <a:off x="1878175" y="1570100"/>
              <a:ext cx="30875" cy="83900"/>
            </a:xfrm>
            <a:custGeom>
              <a:rect b="b" l="l" r="r" t="t"/>
              <a:pathLst>
                <a:path extrusionOk="0" h="3356" w="1235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97"/>
            <p:cNvSpPr/>
            <p:nvPr/>
          </p:nvSpPr>
          <p:spPr>
            <a:xfrm>
              <a:off x="1914875" y="1567075"/>
              <a:ext cx="38375" cy="67900"/>
            </a:xfrm>
            <a:custGeom>
              <a:rect b="b" l="l" r="r" t="t"/>
              <a:pathLst>
                <a:path extrusionOk="0" h="2716" w="1535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97"/>
            <p:cNvSpPr/>
            <p:nvPr/>
          </p:nvSpPr>
          <p:spPr>
            <a:xfrm>
              <a:off x="1961575" y="1524875"/>
              <a:ext cx="60900" cy="90925"/>
            </a:xfrm>
            <a:custGeom>
              <a:rect b="b" l="l" r="r" t="t"/>
              <a:pathLst>
                <a:path extrusionOk="0" h="3637" w="2436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97"/>
            <p:cNvSpPr/>
            <p:nvPr/>
          </p:nvSpPr>
          <p:spPr>
            <a:xfrm>
              <a:off x="2029950" y="1499850"/>
              <a:ext cx="37550" cy="72575"/>
            </a:xfrm>
            <a:custGeom>
              <a:rect b="b" l="l" r="r" t="t"/>
              <a:pathLst>
                <a:path extrusionOk="0" h="2903" w="1502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7"/>
            <p:cNvSpPr/>
            <p:nvPr/>
          </p:nvSpPr>
          <p:spPr>
            <a:xfrm>
              <a:off x="2077500" y="1471500"/>
              <a:ext cx="39200" cy="100100"/>
            </a:xfrm>
            <a:custGeom>
              <a:rect b="b" l="l" r="r" t="t"/>
              <a:pathLst>
                <a:path extrusionOk="0" h="4004" w="1568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7"/>
            <p:cNvSpPr/>
            <p:nvPr/>
          </p:nvSpPr>
          <p:spPr>
            <a:xfrm>
              <a:off x="2125025" y="1499025"/>
              <a:ext cx="10875" cy="22525"/>
            </a:xfrm>
            <a:custGeom>
              <a:rect b="b" l="l" r="r" t="t"/>
              <a:pathLst>
                <a:path extrusionOk="0" h="901" w="435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7"/>
            <p:cNvSpPr/>
            <p:nvPr/>
          </p:nvSpPr>
          <p:spPr>
            <a:xfrm>
              <a:off x="2142525" y="1426675"/>
              <a:ext cx="41725" cy="84050"/>
            </a:xfrm>
            <a:custGeom>
              <a:rect b="b" l="l" r="r" t="t"/>
              <a:pathLst>
                <a:path extrusionOk="0" h="3362" w="1669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7"/>
            <p:cNvSpPr/>
            <p:nvPr/>
          </p:nvSpPr>
          <p:spPr>
            <a:xfrm>
              <a:off x="2190900" y="1391450"/>
              <a:ext cx="61750" cy="91750"/>
            </a:xfrm>
            <a:custGeom>
              <a:rect b="b" l="l" r="r" t="t"/>
              <a:pathLst>
                <a:path extrusionOk="0" h="3670" w="247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97"/>
            <p:cNvSpPr/>
            <p:nvPr/>
          </p:nvSpPr>
          <p:spPr>
            <a:xfrm>
              <a:off x="2263450" y="1352450"/>
              <a:ext cx="10025" cy="89050"/>
            </a:xfrm>
            <a:custGeom>
              <a:rect b="b" l="l" r="r" t="t"/>
              <a:pathLst>
                <a:path extrusionOk="0" h="3562" w="401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7"/>
            <p:cNvSpPr/>
            <p:nvPr/>
          </p:nvSpPr>
          <p:spPr>
            <a:xfrm>
              <a:off x="2319325" y="1351625"/>
              <a:ext cx="28375" cy="28800"/>
            </a:xfrm>
            <a:custGeom>
              <a:rect b="b" l="l" r="r" t="t"/>
              <a:pathLst>
                <a:path extrusionOk="0" h="1152" w="1135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7"/>
            <p:cNvSpPr/>
            <p:nvPr/>
          </p:nvSpPr>
          <p:spPr>
            <a:xfrm>
              <a:off x="2376025" y="1269675"/>
              <a:ext cx="43400" cy="106775"/>
            </a:xfrm>
            <a:custGeom>
              <a:rect b="b" l="l" r="r" t="t"/>
              <a:pathLst>
                <a:path extrusionOk="0" h="4271" w="1736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7"/>
            <p:cNvSpPr/>
            <p:nvPr/>
          </p:nvSpPr>
          <p:spPr>
            <a:xfrm>
              <a:off x="2428575" y="1269675"/>
              <a:ext cx="39225" cy="69250"/>
            </a:xfrm>
            <a:custGeom>
              <a:rect b="b" l="l" r="r" t="t"/>
              <a:pathLst>
                <a:path extrusionOk="0" h="2770" w="1569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7"/>
            <p:cNvSpPr/>
            <p:nvPr/>
          </p:nvSpPr>
          <p:spPr>
            <a:xfrm>
              <a:off x="2471925" y="1227350"/>
              <a:ext cx="30900" cy="84325"/>
            </a:xfrm>
            <a:custGeom>
              <a:rect b="b" l="l" r="r" t="t"/>
              <a:pathLst>
                <a:path extrusionOk="0" h="3373" w="1236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7"/>
            <p:cNvSpPr/>
            <p:nvPr/>
          </p:nvSpPr>
          <p:spPr>
            <a:xfrm>
              <a:off x="2508625" y="1224650"/>
              <a:ext cx="38400" cy="67575"/>
            </a:xfrm>
            <a:custGeom>
              <a:rect b="b" l="l" r="r" t="t"/>
              <a:pathLst>
                <a:path extrusionOk="0" h="2703" w="1536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7"/>
            <p:cNvSpPr/>
            <p:nvPr/>
          </p:nvSpPr>
          <p:spPr>
            <a:xfrm>
              <a:off x="2552825" y="1199275"/>
              <a:ext cx="34225" cy="70775"/>
            </a:xfrm>
            <a:custGeom>
              <a:rect b="b" l="l" r="r" t="t"/>
              <a:pathLst>
                <a:path extrusionOk="0" h="2831" w="1369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7"/>
            <p:cNvSpPr/>
            <p:nvPr/>
          </p:nvSpPr>
          <p:spPr>
            <a:xfrm>
              <a:off x="1688875" y="1619650"/>
              <a:ext cx="76750" cy="163075"/>
            </a:xfrm>
            <a:custGeom>
              <a:rect b="b" l="l" r="r" t="t"/>
              <a:pathLst>
                <a:path extrusionOk="0" h="6523" w="307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7"/>
            <p:cNvSpPr/>
            <p:nvPr/>
          </p:nvSpPr>
          <p:spPr>
            <a:xfrm>
              <a:off x="3442625" y="658650"/>
              <a:ext cx="55900" cy="71725"/>
            </a:xfrm>
            <a:custGeom>
              <a:rect b="b" l="l" r="r" t="t"/>
              <a:pathLst>
                <a:path extrusionOk="0" h="2869" w="2236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7"/>
            <p:cNvSpPr/>
            <p:nvPr/>
          </p:nvSpPr>
          <p:spPr>
            <a:xfrm>
              <a:off x="3554375" y="593975"/>
              <a:ext cx="55075" cy="72050"/>
            </a:xfrm>
            <a:custGeom>
              <a:rect b="b" l="l" r="r" t="t"/>
              <a:pathLst>
                <a:path extrusionOk="0" h="2882" w="2203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7"/>
            <p:cNvSpPr/>
            <p:nvPr/>
          </p:nvSpPr>
          <p:spPr>
            <a:xfrm>
              <a:off x="3665300" y="529400"/>
              <a:ext cx="55875" cy="72100"/>
            </a:xfrm>
            <a:custGeom>
              <a:rect b="b" l="l" r="r" t="t"/>
              <a:pathLst>
                <a:path extrusionOk="0" h="2884" w="2235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7"/>
            <p:cNvSpPr/>
            <p:nvPr/>
          </p:nvSpPr>
          <p:spPr>
            <a:xfrm>
              <a:off x="1687200" y="2018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7"/>
            <p:cNvSpPr/>
            <p:nvPr/>
          </p:nvSpPr>
          <p:spPr>
            <a:xfrm>
              <a:off x="1728075" y="2000825"/>
              <a:ext cx="24200" cy="56125"/>
            </a:xfrm>
            <a:custGeom>
              <a:rect b="b" l="l" r="r" t="t"/>
              <a:pathLst>
                <a:path extrusionOk="0" h="2245" w="968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7"/>
            <p:cNvSpPr/>
            <p:nvPr/>
          </p:nvSpPr>
          <p:spPr>
            <a:xfrm>
              <a:off x="1758100" y="1989375"/>
              <a:ext cx="32550" cy="53175"/>
            </a:xfrm>
            <a:custGeom>
              <a:rect b="b" l="l" r="r" t="t"/>
              <a:pathLst>
                <a:path extrusionOk="0" h="2127" w="1302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7"/>
            <p:cNvSpPr/>
            <p:nvPr/>
          </p:nvSpPr>
          <p:spPr>
            <a:xfrm>
              <a:off x="1792275" y="1970400"/>
              <a:ext cx="35050" cy="54150"/>
            </a:xfrm>
            <a:custGeom>
              <a:rect b="b" l="l" r="r" t="t"/>
              <a:pathLst>
                <a:path extrusionOk="0" h="2166" w="1402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7"/>
            <p:cNvSpPr/>
            <p:nvPr/>
          </p:nvSpPr>
          <p:spPr>
            <a:xfrm>
              <a:off x="1830650" y="193850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97"/>
            <p:cNvSpPr/>
            <p:nvPr/>
          </p:nvSpPr>
          <p:spPr>
            <a:xfrm>
              <a:off x="1895700" y="1908350"/>
              <a:ext cx="34200" cy="49350"/>
            </a:xfrm>
            <a:custGeom>
              <a:rect b="b" l="l" r="r" t="t"/>
              <a:pathLst>
                <a:path extrusionOk="0" h="1974" w="1368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97"/>
            <p:cNvSpPr/>
            <p:nvPr/>
          </p:nvSpPr>
          <p:spPr>
            <a:xfrm>
              <a:off x="1932375" y="18934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97"/>
            <p:cNvSpPr/>
            <p:nvPr/>
          </p:nvSpPr>
          <p:spPr>
            <a:xfrm>
              <a:off x="1967400" y="1870325"/>
              <a:ext cx="30050" cy="52975"/>
            </a:xfrm>
            <a:custGeom>
              <a:rect b="b" l="l" r="r" t="t"/>
              <a:pathLst>
                <a:path extrusionOk="0" h="2119" w="1202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97"/>
            <p:cNvSpPr/>
            <p:nvPr/>
          </p:nvSpPr>
          <p:spPr>
            <a:xfrm>
              <a:off x="2003275" y="1851975"/>
              <a:ext cx="25875" cy="49650"/>
            </a:xfrm>
            <a:custGeom>
              <a:rect b="b" l="l" r="r" t="t"/>
              <a:pathLst>
                <a:path extrusionOk="0" h="1986" w="1035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97"/>
            <p:cNvSpPr/>
            <p:nvPr/>
          </p:nvSpPr>
          <p:spPr>
            <a:xfrm>
              <a:off x="2037450" y="1819250"/>
              <a:ext cx="26725" cy="62350"/>
            </a:xfrm>
            <a:custGeom>
              <a:rect b="b" l="l" r="r" t="t"/>
              <a:pathLst>
                <a:path extrusionOk="0" h="2494" w="1069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7"/>
            <p:cNvSpPr/>
            <p:nvPr/>
          </p:nvSpPr>
          <p:spPr>
            <a:xfrm>
              <a:off x="2070825" y="1813900"/>
              <a:ext cx="29200" cy="44075"/>
            </a:xfrm>
            <a:custGeom>
              <a:rect b="b" l="l" r="r" t="t"/>
              <a:pathLst>
                <a:path extrusionOk="0" h="1763" w="1168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7"/>
            <p:cNvSpPr/>
            <p:nvPr/>
          </p:nvSpPr>
          <p:spPr>
            <a:xfrm>
              <a:off x="2104175" y="1793800"/>
              <a:ext cx="31725" cy="49175"/>
            </a:xfrm>
            <a:custGeom>
              <a:rect b="b" l="l" r="r" t="t"/>
              <a:pathLst>
                <a:path extrusionOk="0" h="1967" w="1269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97"/>
            <p:cNvSpPr/>
            <p:nvPr/>
          </p:nvSpPr>
          <p:spPr>
            <a:xfrm>
              <a:off x="2138375" y="1770875"/>
              <a:ext cx="32550" cy="40675"/>
            </a:xfrm>
            <a:custGeom>
              <a:rect b="b" l="l" r="r" t="t"/>
              <a:pathLst>
                <a:path extrusionOk="0" h="1627" w="1302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7"/>
            <p:cNvSpPr/>
            <p:nvPr/>
          </p:nvSpPr>
          <p:spPr>
            <a:xfrm>
              <a:off x="2179225" y="173752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7"/>
            <p:cNvSpPr/>
            <p:nvPr/>
          </p:nvSpPr>
          <p:spPr>
            <a:xfrm>
              <a:off x="2210925" y="1718350"/>
              <a:ext cx="25025" cy="64025"/>
            </a:xfrm>
            <a:custGeom>
              <a:rect b="b" l="l" r="r" t="t"/>
              <a:pathLst>
                <a:path extrusionOk="0" h="2561" w="1001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7"/>
            <p:cNvSpPr/>
            <p:nvPr/>
          </p:nvSpPr>
          <p:spPr>
            <a:xfrm>
              <a:off x="2253450" y="1745500"/>
              <a:ext cx="9200" cy="12675"/>
            </a:xfrm>
            <a:custGeom>
              <a:rect b="b" l="l" r="r" t="t"/>
              <a:pathLst>
                <a:path extrusionOk="0" h="507" w="368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7"/>
            <p:cNvSpPr/>
            <p:nvPr/>
          </p:nvSpPr>
          <p:spPr>
            <a:xfrm>
              <a:off x="2280975" y="1678300"/>
              <a:ext cx="25025" cy="60425"/>
            </a:xfrm>
            <a:custGeom>
              <a:rect b="b" l="l" r="r" t="t"/>
              <a:pathLst>
                <a:path extrusionOk="0" h="2417" w="1001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7"/>
            <p:cNvSpPr/>
            <p:nvPr/>
          </p:nvSpPr>
          <p:spPr>
            <a:xfrm>
              <a:off x="2317650" y="1658300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7"/>
            <p:cNvSpPr/>
            <p:nvPr/>
          </p:nvSpPr>
          <p:spPr>
            <a:xfrm>
              <a:off x="2381050" y="1634100"/>
              <a:ext cx="30025" cy="45275"/>
            </a:xfrm>
            <a:custGeom>
              <a:rect b="b" l="l" r="r" t="t"/>
              <a:pathLst>
                <a:path extrusionOk="0" h="1811" w="1201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7"/>
            <p:cNvSpPr/>
            <p:nvPr/>
          </p:nvSpPr>
          <p:spPr>
            <a:xfrm>
              <a:off x="2415225" y="1613900"/>
              <a:ext cx="31725" cy="49225"/>
            </a:xfrm>
            <a:custGeom>
              <a:rect b="b" l="l" r="r" t="t"/>
              <a:pathLst>
                <a:path extrusionOk="0" h="1969" w="1269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7"/>
            <p:cNvSpPr/>
            <p:nvPr/>
          </p:nvSpPr>
          <p:spPr>
            <a:xfrm>
              <a:off x="2451100" y="15909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7"/>
            <p:cNvSpPr/>
            <p:nvPr/>
          </p:nvSpPr>
          <p:spPr>
            <a:xfrm>
              <a:off x="2485275" y="1574550"/>
              <a:ext cx="29225" cy="44575"/>
            </a:xfrm>
            <a:custGeom>
              <a:rect b="b" l="l" r="r" t="t"/>
              <a:pathLst>
                <a:path extrusionOk="0" h="1783" w="1169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7"/>
            <p:cNvSpPr/>
            <p:nvPr/>
          </p:nvSpPr>
          <p:spPr>
            <a:xfrm>
              <a:off x="2518625" y="1534050"/>
              <a:ext cx="33400" cy="66950"/>
            </a:xfrm>
            <a:custGeom>
              <a:rect b="b" l="l" r="r" t="t"/>
              <a:pathLst>
                <a:path extrusionOk="0" h="2678" w="1336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7"/>
            <p:cNvSpPr/>
            <p:nvPr/>
          </p:nvSpPr>
          <p:spPr>
            <a:xfrm>
              <a:off x="2555325" y="1519875"/>
              <a:ext cx="27550" cy="63175"/>
            </a:xfrm>
            <a:custGeom>
              <a:rect b="b" l="l" r="r" t="t"/>
              <a:pathLst>
                <a:path extrusionOk="0" h="2527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7"/>
            <p:cNvSpPr/>
            <p:nvPr/>
          </p:nvSpPr>
          <p:spPr>
            <a:xfrm>
              <a:off x="2587850" y="1514450"/>
              <a:ext cx="30875" cy="50250"/>
            </a:xfrm>
            <a:custGeom>
              <a:rect b="b" l="l" r="r" t="t"/>
              <a:pathLst>
                <a:path extrusionOk="0" h="2010" w="1235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7"/>
            <p:cNvSpPr/>
            <p:nvPr/>
          </p:nvSpPr>
          <p:spPr>
            <a:xfrm>
              <a:off x="2622050" y="1489850"/>
              <a:ext cx="32550" cy="68200"/>
            </a:xfrm>
            <a:custGeom>
              <a:rect b="b" l="l" r="r" t="t"/>
              <a:pathLst>
                <a:path extrusionOk="0" h="2728" w="1302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7"/>
            <p:cNvSpPr/>
            <p:nvPr/>
          </p:nvSpPr>
          <p:spPr>
            <a:xfrm>
              <a:off x="2657075" y="1471700"/>
              <a:ext cx="31700" cy="40475"/>
            </a:xfrm>
            <a:custGeom>
              <a:rect b="b" l="l" r="r" t="t"/>
              <a:pathLst>
                <a:path extrusionOk="0" h="1619" w="1268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7"/>
            <p:cNvSpPr/>
            <p:nvPr/>
          </p:nvSpPr>
          <p:spPr>
            <a:xfrm>
              <a:off x="2697100" y="14389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7"/>
            <p:cNvSpPr/>
            <p:nvPr/>
          </p:nvSpPr>
          <p:spPr>
            <a:xfrm>
              <a:off x="2725450" y="1416450"/>
              <a:ext cx="32550" cy="62575"/>
            </a:xfrm>
            <a:custGeom>
              <a:rect b="b" l="l" r="r" t="t"/>
              <a:pathLst>
                <a:path extrusionOk="0" h="2503" w="1302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7"/>
            <p:cNvSpPr/>
            <p:nvPr/>
          </p:nvSpPr>
          <p:spPr>
            <a:xfrm>
              <a:off x="2761300" y="1397275"/>
              <a:ext cx="29225" cy="64875"/>
            </a:xfrm>
            <a:custGeom>
              <a:rect b="b" l="l" r="r" t="t"/>
              <a:pathLst>
                <a:path extrusionOk="0" h="2595" w="1169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7"/>
            <p:cNvSpPr/>
            <p:nvPr/>
          </p:nvSpPr>
          <p:spPr>
            <a:xfrm>
              <a:off x="2796325" y="1375600"/>
              <a:ext cx="30900" cy="68200"/>
            </a:xfrm>
            <a:custGeom>
              <a:rect b="b" l="l" r="r" t="t"/>
              <a:pathLst>
                <a:path extrusionOk="0" h="2728" w="1236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7"/>
            <p:cNvSpPr/>
            <p:nvPr/>
          </p:nvSpPr>
          <p:spPr>
            <a:xfrm>
              <a:off x="2833025" y="1381425"/>
              <a:ext cx="24200" cy="21725"/>
            </a:xfrm>
            <a:custGeom>
              <a:rect b="b" l="l" r="r" t="t"/>
              <a:pathLst>
                <a:path extrusionOk="0" h="869" w="968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7"/>
            <p:cNvSpPr/>
            <p:nvPr/>
          </p:nvSpPr>
          <p:spPr>
            <a:xfrm>
              <a:off x="2867225" y="1339325"/>
              <a:ext cx="25025" cy="60475"/>
            </a:xfrm>
            <a:custGeom>
              <a:rect b="b" l="l" r="r" t="t"/>
              <a:pathLst>
                <a:path extrusionOk="0" h="2419" w="1001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7"/>
            <p:cNvSpPr/>
            <p:nvPr/>
          </p:nvSpPr>
          <p:spPr>
            <a:xfrm>
              <a:off x="2904750" y="13188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97"/>
            <p:cNvSpPr/>
            <p:nvPr/>
          </p:nvSpPr>
          <p:spPr>
            <a:xfrm>
              <a:off x="2937275" y="1302625"/>
              <a:ext cx="24200" cy="56450"/>
            </a:xfrm>
            <a:custGeom>
              <a:rect b="b" l="l" r="r" t="t"/>
              <a:pathLst>
                <a:path extrusionOk="0" h="2258" w="968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7"/>
            <p:cNvSpPr/>
            <p:nvPr/>
          </p:nvSpPr>
          <p:spPr>
            <a:xfrm>
              <a:off x="2968950" y="12947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7"/>
            <p:cNvSpPr/>
            <p:nvPr/>
          </p:nvSpPr>
          <p:spPr>
            <a:xfrm>
              <a:off x="1687200" y="212280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7"/>
            <p:cNvSpPr/>
            <p:nvPr/>
          </p:nvSpPr>
          <p:spPr>
            <a:xfrm>
              <a:off x="1723900" y="2114450"/>
              <a:ext cx="31725" cy="50075"/>
            </a:xfrm>
            <a:custGeom>
              <a:rect b="b" l="l" r="r" t="t"/>
              <a:pathLst>
                <a:path extrusionOk="0" h="2003" w="1269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7"/>
            <p:cNvSpPr/>
            <p:nvPr/>
          </p:nvSpPr>
          <p:spPr>
            <a:xfrm>
              <a:off x="1761425" y="2094025"/>
              <a:ext cx="29225" cy="54175"/>
            </a:xfrm>
            <a:custGeom>
              <a:rect b="b" l="l" r="r" t="t"/>
              <a:pathLst>
                <a:path extrusionOk="0" h="2167" w="1169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7"/>
            <p:cNvSpPr/>
            <p:nvPr/>
          </p:nvSpPr>
          <p:spPr>
            <a:xfrm>
              <a:off x="1795625" y="206275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7"/>
            <p:cNvSpPr/>
            <p:nvPr/>
          </p:nvSpPr>
          <p:spPr>
            <a:xfrm>
              <a:off x="1830650" y="2056925"/>
              <a:ext cx="25875" cy="49000"/>
            </a:xfrm>
            <a:custGeom>
              <a:rect b="b" l="l" r="r" t="t"/>
              <a:pathLst>
                <a:path extrusionOk="0" h="1960" w="1035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97"/>
            <p:cNvSpPr/>
            <p:nvPr/>
          </p:nvSpPr>
          <p:spPr>
            <a:xfrm>
              <a:off x="1863175" y="20385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7"/>
            <p:cNvSpPr/>
            <p:nvPr/>
          </p:nvSpPr>
          <p:spPr>
            <a:xfrm>
              <a:off x="1899850" y="2009375"/>
              <a:ext cx="29225" cy="52050"/>
            </a:xfrm>
            <a:custGeom>
              <a:rect b="b" l="l" r="r" t="t"/>
              <a:pathLst>
                <a:path extrusionOk="0" h="2082" w="1169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7"/>
            <p:cNvSpPr/>
            <p:nvPr/>
          </p:nvSpPr>
          <p:spPr>
            <a:xfrm>
              <a:off x="1965750" y="1973975"/>
              <a:ext cx="32550" cy="53575"/>
            </a:xfrm>
            <a:custGeom>
              <a:rect b="b" l="l" r="r" t="t"/>
              <a:pathLst>
                <a:path extrusionOk="0" h="2143" w="1302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7"/>
            <p:cNvSpPr/>
            <p:nvPr/>
          </p:nvSpPr>
          <p:spPr>
            <a:xfrm>
              <a:off x="1999100" y="1955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7"/>
            <p:cNvSpPr/>
            <p:nvPr/>
          </p:nvSpPr>
          <p:spPr>
            <a:xfrm>
              <a:off x="2037450" y="1923475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97"/>
            <p:cNvSpPr/>
            <p:nvPr/>
          </p:nvSpPr>
          <p:spPr>
            <a:xfrm>
              <a:off x="2069975" y="1918075"/>
              <a:ext cx="30900" cy="49425"/>
            </a:xfrm>
            <a:custGeom>
              <a:rect b="b" l="l" r="r" t="t"/>
              <a:pathLst>
                <a:path extrusionOk="0" h="1977" w="1236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97"/>
            <p:cNvSpPr/>
            <p:nvPr/>
          </p:nvSpPr>
          <p:spPr>
            <a:xfrm>
              <a:off x="2106675" y="1896800"/>
              <a:ext cx="26700" cy="49225"/>
            </a:xfrm>
            <a:custGeom>
              <a:rect b="b" l="l" r="r" t="t"/>
              <a:pathLst>
                <a:path extrusionOk="0" h="1969" w="1068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7"/>
            <p:cNvSpPr/>
            <p:nvPr/>
          </p:nvSpPr>
          <p:spPr>
            <a:xfrm>
              <a:off x="2138375" y="1875325"/>
              <a:ext cx="32550" cy="40800"/>
            </a:xfrm>
            <a:custGeom>
              <a:rect b="b" l="l" r="r" t="t"/>
              <a:pathLst>
                <a:path extrusionOk="0" h="1632" w="1302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7"/>
            <p:cNvSpPr/>
            <p:nvPr/>
          </p:nvSpPr>
          <p:spPr>
            <a:xfrm>
              <a:off x="2179225" y="18426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97"/>
            <p:cNvSpPr/>
            <p:nvPr/>
          </p:nvSpPr>
          <p:spPr>
            <a:xfrm>
              <a:off x="2207575" y="18284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7"/>
            <p:cNvSpPr/>
            <p:nvPr/>
          </p:nvSpPr>
          <p:spPr>
            <a:xfrm>
              <a:off x="2245100" y="1810075"/>
              <a:ext cx="29225" cy="51450"/>
            </a:xfrm>
            <a:custGeom>
              <a:rect b="b" l="l" r="r" t="t"/>
              <a:pathLst>
                <a:path extrusionOk="0" h="2058" w="1169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97"/>
            <p:cNvSpPr/>
            <p:nvPr/>
          </p:nvSpPr>
          <p:spPr>
            <a:xfrm>
              <a:off x="2280125" y="1789425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97"/>
            <p:cNvSpPr/>
            <p:nvPr/>
          </p:nvSpPr>
          <p:spPr>
            <a:xfrm>
              <a:off x="2309325" y="1778175"/>
              <a:ext cx="34200" cy="69450"/>
            </a:xfrm>
            <a:custGeom>
              <a:rect b="b" l="l" r="r" t="t"/>
              <a:pathLst>
                <a:path extrusionOk="0" h="2778" w="1368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97"/>
            <p:cNvSpPr/>
            <p:nvPr/>
          </p:nvSpPr>
          <p:spPr>
            <a:xfrm>
              <a:off x="2357700" y="1761900"/>
              <a:ext cx="8350" cy="41325"/>
            </a:xfrm>
            <a:custGeom>
              <a:rect b="b" l="l" r="r" t="t"/>
              <a:pathLst>
                <a:path extrusionOk="0" h="1653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97"/>
            <p:cNvSpPr/>
            <p:nvPr/>
          </p:nvSpPr>
          <p:spPr>
            <a:xfrm>
              <a:off x="2383550" y="171417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97"/>
            <p:cNvSpPr/>
            <p:nvPr/>
          </p:nvSpPr>
          <p:spPr>
            <a:xfrm>
              <a:off x="2418575" y="16933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7"/>
            <p:cNvSpPr/>
            <p:nvPr/>
          </p:nvSpPr>
          <p:spPr>
            <a:xfrm>
              <a:off x="2447750" y="1694375"/>
              <a:ext cx="35050" cy="52350"/>
            </a:xfrm>
            <a:custGeom>
              <a:rect b="b" l="l" r="r" t="t"/>
              <a:pathLst>
                <a:path extrusionOk="0" h="2094" w="1402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97"/>
            <p:cNvSpPr/>
            <p:nvPr/>
          </p:nvSpPr>
          <p:spPr>
            <a:xfrm>
              <a:off x="2482775" y="1673800"/>
              <a:ext cx="34225" cy="52900"/>
            </a:xfrm>
            <a:custGeom>
              <a:rect b="b" l="l" r="r" t="t"/>
              <a:pathLst>
                <a:path extrusionOk="0" h="2116" w="1369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97"/>
            <p:cNvSpPr/>
            <p:nvPr/>
          </p:nvSpPr>
          <p:spPr>
            <a:xfrm>
              <a:off x="2517800" y="1653775"/>
              <a:ext cx="34225" cy="52925"/>
            </a:xfrm>
            <a:custGeom>
              <a:rect b="b" l="l" r="r" t="t"/>
              <a:pathLst>
                <a:path extrusionOk="0" h="2117" w="1369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97"/>
            <p:cNvSpPr/>
            <p:nvPr/>
          </p:nvSpPr>
          <p:spPr>
            <a:xfrm>
              <a:off x="2564500" y="16701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97"/>
            <p:cNvSpPr/>
            <p:nvPr/>
          </p:nvSpPr>
          <p:spPr>
            <a:xfrm>
              <a:off x="2590350" y="16174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97"/>
            <p:cNvSpPr/>
            <p:nvPr/>
          </p:nvSpPr>
          <p:spPr>
            <a:xfrm>
              <a:off x="2624550" y="1584900"/>
              <a:ext cx="26700" cy="62375"/>
            </a:xfrm>
            <a:custGeom>
              <a:rect b="b" l="l" r="r" t="t"/>
              <a:pathLst>
                <a:path extrusionOk="0" h="2495" w="1068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7"/>
            <p:cNvSpPr/>
            <p:nvPr/>
          </p:nvSpPr>
          <p:spPr>
            <a:xfrm>
              <a:off x="2659575" y="1570950"/>
              <a:ext cx="29200" cy="51575"/>
            </a:xfrm>
            <a:custGeom>
              <a:rect b="b" l="l" r="r" t="t"/>
              <a:pathLst>
                <a:path extrusionOk="0" h="2063" w="1168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97"/>
            <p:cNvSpPr/>
            <p:nvPr/>
          </p:nvSpPr>
          <p:spPr>
            <a:xfrm>
              <a:off x="2692100" y="1559550"/>
              <a:ext cx="30050" cy="45100"/>
            </a:xfrm>
            <a:custGeom>
              <a:rect b="b" l="l" r="r" t="t"/>
              <a:pathLst>
                <a:path extrusionOk="0" h="1804" w="1202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97"/>
            <p:cNvSpPr/>
            <p:nvPr/>
          </p:nvSpPr>
          <p:spPr>
            <a:xfrm>
              <a:off x="2724625" y="1536950"/>
              <a:ext cx="35875" cy="55275"/>
            </a:xfrm>
            <a:custGeom>
              <a:rect b="b" l="l" r="r" t="t"/>
              <a:pathLst>
                <a:path extrusionOk="0" h="2211" w="1435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97"/>
            <p:cNvSpPr/>
            <p:nvPr/>
          </p:nvSpPr>
          <p:spPr>
            <a:xfrm>
              <a:off x="2761300" y="1519800"/>
              <a:ext cx="30050" cy="46575"/>
            </a:xfrm>
            <a:custGeom>
              <a:rect b="b" l="l" r="r" t="t"/>
              <a:pathLst>
                <a:path extrusionOk="0" h="1863" w="1202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97"/>
            <p:cNvSpPr/>
            <p:nvPr/>
          </p:nvSpPr>
          <p:spPr>
            <a:xfrm>
              <a:off x="2793000" y="1498800"/>
              <a:ext cx="33375" cy="70075"/>
            </a:xfrm>
            <a:custGeom>
              <a:rect b="b" l="l" r="r" t="t"/>
              <a:pathLst>
                <a:path extrusionOk="0" h="2803" w="1335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97"/>
            <p:cNvSpPr/>
            <p:nvPr/>
          </p:nvSpPr>
          <p:spPr>
            <a:xfrm>
              <a:off x="2832200" y="1477550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97"/>
            <p:cNvSpPr/>
            <p:nvPr/>
          </p:nvSpPr>
          <p:spPr>
            <a:xfrm>
              <a:off x="2875550" y="14908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97"/>
            <p:cNvSpPr/>
            <p:nvPr/>
          </p:nvSpPr>
          <p:spPr>
            <a:xfrm>
              <a:off x="2899750" y="1439800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97"/>
            <p:cNvSpPr/>
            <p:nvPr/>
          </p:nvSpPr>
          <p:spPr>
            <a:xfrm>
              <a:off x="2934775" y="1416675"/>
              <a:ext cx="29200" cy="52975"/>
            </a:xfrm>
            <a:custGeom>
              <a:rect b="b" l="l" r="r" t="t"/>
              <a:pathLst>
                <a:path extrusionOk="0" h="2119" w="1168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97"/>
            <p:cNvSpPr/>
            <p:nvPr/>
          </p:nvSpPr>
          <p:spPr>
            <a:xfrm>
              <a:off x="2968125" y="1394975"/>
              <a:ext cx="31725" cy="68000"/>
            </a:xfrm>
            <a:custGeom>
              <a:rect b="b" l="l" r="r" t="t"/>
              <a:pathLst>
                <a:path extrusionOk="0" h="2720" w="1269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7"/>
            <p:cNvSpPr/>
            <p:nvPr/>
          </p:nvSpPr>
          <p:spPr>
            <a:xfrm>
              <a:off x="3005650" y="1354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7"/>
            <p:cNvSpPr/>
            <p:nvPr/>
          </p:nvSpPr>
          <p:spPr>
            <a:xfrm>
              <a:off x="3039000" y="1358925"/>
              <a:ext cx="26725" cy="49225"/>
            </a:xfrm>
            <a:custGeom>
              <a:rect b="b" l="l" r="r" t="t"/>
              <a:pathLst>
                <a:path extrusionOk="0" h="1969" w="1069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7"/>
            <p:cNvSpPr/>
            <p:nvPr/>
          </p:nvSpPr>
          <p:spPr>
            <a:xfrm>
              <a:off x="3073200" y="133660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7"/>
            <p:cNvSpPr/>
            <p:nvPr/>
          </p:nvSpPr>
          <p:spPr>
            <a:xfrm>
              <a:off x="3104900" y="1310550"/>
              <a:ext cx="32525" cy="58200"/>
            </a:xfrm>
            <a:custGeom>
              <a:rect b="b" l="l" r="r" t="t"/>
              <a:pathLst>
                <a:path extrusionOk="0" h="2328" w="1301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7"/>
            <p:cNvSpPr/>
            <p:nvPr/>
          </p:nvSpPr>
          <p:spPr>
            <a:xfrm>
              <a:off x="3140750" y="1300550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7"/>
            <p:cNvSpPr/>
            <p:nvPr/>
          </p:nvSpPr>
          <p:spPr>
            <a:xfrm>
              <a:off x="3173275" y="1277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7"/>
            <p:cNvSpPr/>
            <p:nvPr/>
          </p:nvSpPr>
          <p:spPr>
            <a:xfrm>
              <a:off x="3210800" y="1260850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7"/>
            <p:cNvSpPr/>
            <p:nvPr/>
          </p:nvSpPr>
          <p:spPr>
            <a:xfrm>
              <a:off x="3246650" y="1238000"/>
              <a:ext cx="25875" cy="50675"/>
            </a:xfrm>
            <a:custGeom>
              <a:rect b="b" l="l" r="r" t="t"/>
              <a:pathLst>
                <a:path extrusionOk="0" h="2027" w="1035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7"/>
            <p:cNvSpPr/>
            <p:nvPr/>
          </p:nvSpPr>
          <p:spPr>
            <a:xfrm>
              <a:off x="3282525" y="1195475"/>
              <a:ext cx="24200" cy="83200"/>
            </a:xfrm>
            <a:custGeom>
              <a:rect b="b" l="l" r="r" t="t"/>
              <a:pathLst>
                <a:path extrusionOk="0" h="3328" w="968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7"/>
            <p:cNvSpPr/>
            <p:nvPr/>
          </p:nvSpPr>
          <p:spPr>
            <a:xfrm>
              <a:off x="3315875" y="1199000"/>
              <a:ext cx="25875" cy="49025"/>
            </a:xfrm>
            <a:custGeom>
              <a:rect b="b" l="l" r="r" t="t"/>
              <a:pathLst>
                <a:path extrusionOk="0" h="1961" w="1035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7"/>
            <p:cNvSpPr/>
            <p:nvPr/>
          </p:nvSpPr>
          <p:spPr>
            <a:xfrm>
              <a:off x="3350075" y="1166275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7"/>
            <p:cNvSpPr/>
            <p:nvPr/>
          </p:nvSpPr>
          <p:spPr>
            <a:xfrm>
              <a:off x="3385100" y="1151275"/>
              <a:ext cx="29200" cy="52625"/>
            </a:xfrm>
            <a:custGeom>
              <a:rect b="b" l="l" r="r" t="t"/>
              <a:pathLst>
                <a:path extrusionOk="0" h="2105" w="1168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7"/>
            <p:cNvSpPr/>
            <p:nvPr/>
          </p:nvSpPr>
          <p:spPr>
            <a:xfrm>
              <a:off x="3416775" y="1140425"/>
              <a:ext cx="30050" cy="45600"/>
            </a:xfrm>
            <a:custGeom>
              <a:rect b="b" l="l" r="r" t="t"/>
              <a:pathLst>
                <a:path extrusionOk="0" h="1824" w="1202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7"/>
            <p:cNvSpPr/>
            <p:nvPr/>
          </p:nvSpPr>
          <p:spPr>
            <a:xfrm>
              <a:off x="3449300" y="1118325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7"/>
            <p:cNvSpPr/>
            <p:nvPr/>
          </p:nvSpPr>
          <p:spPr>
            <a:xfrm>
              <a:off x="3486825" y="1100725"/>
              <a:ext cx="30050" cy="47025"/>
            </a:xfrm>
            <a:custGeom>
              <a:rect b="b" l="l" r="r" t="t"/>
              <a:pathLst>
                <a:path extrusionOk="0" h="1881" w="1202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7"/>
            <p:cNvSpPr/>
            <p:nvPr/>
          </p:nvSpPr>
          <p:spPr>
            <a:xfrm>
              <a:off x="3517675" y="1079550"/>
              <a:ext cx="34225" cy="70700"/>
            </a:xfrm>
            <a:custGeom>
              <a:rect b="b" l="l" r="r" t="t"/>
              <a:pathLst>
                <a:path extrusionOk="0" h="2828" w="1369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7"/>
            <p:cNvSpPr/>
            <p:nvPr/>
          </p:nvSpPr>
          <p:spPr>
            <a:xfrm>
              <a:off x="3557700" y="1035550"/>
              <a:ext cx="25900" cy="83225"/>
            </a:xfrm>
            <a:custGeom>
              <a:rect b="b" l="l" r="r" t="t"/>
              <a:pathLst>
                <a:path extrusionOk="0" h="3329" w="1036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7"/>
            <p:cNvSpPr/>
            <p:nvPr/>
          </p:nvSpPr>
          <p:spPr>
            <a:xfrm>
              <a:off x="3592725" y="1025000"/>
              <a:ext cx="25050" cy="60400"/>
            </a:xfrm>
            <a:custGeom>
              <a:rect b="b" l="l" r="r" t="t"/>
              <a:pathLst>
                <a:path extrusionOk="0" h="2416" w="1002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7"/>
            <p:cNvSpPr/>
            <p:nvPr/>
          </p:nvSpPr>
          <p:spPr>
            <a:xfrm>
              <a:off x="3635275" y="1052225"/>
              <a:ext cx="9200" cy="12975"/>
            </a:xfrm>
            <a:custGeom>
              <a:rect b="b" l="l" r="r" t="t"/>
              <a:pathLst>
                <a:path extrusionOk="0" h="519" w="368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7"/>
            <p:cNvSpPr/>
            <p:nvPr/>
          </p:nvSpPr>
          <p:spPr>
            <a:xfrm>
              <a:off x="3662775" y="985525"/>
              <a:ext cx="25050" cy="62900"/>
            </a:xfrm>
            <a:custGeom>
              <a:rect b="b" l="l" r="r" t="t"/>
              <a:pathLst>
                <a:path extrusionOk="0" h="2516" w="1002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7"/>
            <p:cNvSpPr/>
            <p:nvPr/>
          </p:nvSpPr>
          <p:spPr>
            <a:xfrm>
              <a:off x="3698650" y="9653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7"/>
            <p:cNvSpPr/>
            <p:nvPr/>
          </p:nvSpPr>
          <p:spPr>
            <a:xfrm>
              <a:off x="3728675" y="9603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7"/>
            <p:cNvSpPr/>
            <p:nvPr/>
          </p:nvSpPr>
          <p:spPr>
            <a:xfrm>
              <a:off x="1857325" y="21294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7"/>
            <p:cNvSpPr/>
            <p:nvPr/>
          </p:nvSpPr>
          <p:spPr>
            <a:xfrm>
              <a:off x="1894025" y="2120300"/>
              <a:ext cx="31725" cy="50050"/>
            </a:xfrm>
            <a:custGeom>
              <a:rect b="b" l="l" r="r" t="t"/>
              <a:pathLst>
                <a:path extrusionOk="0" h="2002" w="1269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7"/>
            <p:cNvSpPr/>
            <p:nvPr/>
          </p:nvSpPr>
          <p:spPr>
            <a:xfrm>
              <a:off x="1930725" y="210070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7"/>
            <p:cNvSpPr/>
            <p:nvPr/>
          </p:nvSpPr>
          <p:spPr>
            <a:xfrm>
              <a:off x="1965750" y="2069425"/>
              <a:ext cx="27525" cy="63200"/>
            </a:xfrm>
            <a:custGeom>
              <a:rect b="b" l="l" r="r" t="t"/>
              <a:pathLst>
                <a:path extrusionOk="0" h="2528" w="1101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7"/>
            <p:cNvSpPr/>
            <p:nvPr/>
          </p:nvSpPr>
          <p:spPr>
            <a:xfrm>
              <a:off x="1999100" y="2063575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7"/>
            <p:cNvSpPr/>
            <p:nvPr/>
          </p:nvSpPr>
          <p:spPr>
            <a:xfrm>
              <a:off x="2027450" y="213615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7"/>
            <p:cNvSpPr/>
            <p:nvPr/>
          </p:nvSpPr>
          <p:spPr>
            <a:xfrm>
              <a:off x="2066650" y="2116125"/>
              <a:ext cx="26700" cy="62975"/>
            </a:xfrm>
            <a:custGeom>
              <a:rect b="b" l="l" r="r" t="t"/>
              <a:pathLst>
                <a:path extrusionOk="0" h="2519" w="1068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7"/>
            <p:cNvSpPr/>
            <p:nvPr/>
          </p:nvSpPr>
          <p:spPr>
            <a:xfrm>
              <a:off x="2100000" y="2110800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7"/>
            <p:cNvSpPr/>
            <p:nvPr/>
          </p:nvSpPr>
          <p:spPr>
            <a:xfrm>
              <a:off x="2135025" y="2087775"/>
              <a:ext cx="29225" cy="47600"/>
            </a:xfrm>
            <a:custGeom>
              <a:rect b="b" l="l" r="r" t="t"/>
              <a:pathLst>
                <a:path extrusionOk="0" h="1904" w="1169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7"/>
            <p:cNvSpPr/>
            <p:nvPr/>
          </p:nvSpPr>
          <p:spPr>
            <a:xfrm>
              <a:off x="2169225" y="2070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7"/>
            <p:cNvSpPr/>
            <p:nvPr/>
          </p:nvSpPr>
          <p:spPr>
            <a:xfrm>
              <a:off x="2201750" y="2041900"/>
              <a:ext cx="31700" cy="58200"/>
            </a:xfrm>
            <a:custGeom>
              <a:rect b="b" l="l" r="r" t="t"/>
              <a:pathLst>
                <a:path extrusionOk="0" h="2328" w="1268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7"/>
            <p:cNvSpPr/>
            <p:nvPr/>
          </p:nvSpPr>
          <p:spPr>
            <a:xfrm>
              <a:off x="2239275" y="2023550"/>
              <a:ext cx="30050" cy="50575"/>
            </a:xfrm>
            <a:custGeom>
              <a:rect b="b" l="l" r="r" t="t"/>
              <a:pathLst>
                <a:path extrusionOk="0" h="2023" w="1202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7"/>
            <p:cNvSpPr/>
            <p:nvPr/>
          </p:nvSpPr>
          <p:spPr>
            <a:xfrm>
              <a:off x="2274300" y="2002075"/>
              <a:ext cx="29200" cy="52025"/>
            </a:xfrm>
            <a:custGeom>
              <a:rect b="b" l="l" r="r" t="t"/>
              <a:pathLst>
                <a:path extrusionOk="0" h="2081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7"/>
            <p:cNvSpPr/>
            <p:nvPr/>
          </p:nvSpPr>
          <p:spPr>
            <a:xfrm>
              <a:off x="2303475" y="1990000"/>
              <a:ext cx="34225" cy="70275"/>
            </a:xfrm>
            <a:custGeom>
              <a:rect b="b" l="l" r="r" t="t"/>
              <a:pathLst>
                <a:path extrusionOk="0" h="2811" w="1369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7"/>
            <p:cNvSpPr/>
            <p:nvPr/>
          </p:nvSpPr>
          <p:spPr>
            <a:xfrm>
              <a:off x="2342675" y="1969550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7"/>
            <p:cNvSpPr/>
            <p:nvPr/>
          </p:nvSpPr>
          <p:spPr>
            <a:xfrm>
              <a:off x="2386050" y="1953975"/>
              <a:ext cx="9200" cy="41875"/>
            </a:xfrm>
            <a:custGeom>
              <a:rect b="b" l="l" r="r" t="t"/>
              <a:pathLst>
                <a:path extrusionOk="0" h="1675" w="368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7"/>
            <p:cNvSpPr/>
            <p:nvPr/>
          </p:nvSpPr>
          <p:spPr>
            <a:xfrm>
              <a:off x="2412725" y="1906175"/>
              <a:ext cx="25050" cy="82375"/>
            </a:xfrm>
            <a:custGeom>
              <a:rect b="b" l="l" r="r" t="t"/>
              <a:pathLst>
                <a:path extrusionOk="0" h="3295" w="1002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7"/>
            <p:cNvSpPr/>
            <p:nvPr/>
          </p:nvSpPr>
          <p:spPr>
            <a:xfrm>
              <a:off x="2446925" y="188680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7"/>
            <p:cNvSpPr/>
            <p:nvPr/>
          </p:nvSpPr>
          <p:spPr>
            <a:xfrm>
              <a:off x="2476950" y="1888875"/>
              <a:ext cx="35875" cy="54450"/>
            </a:xfrm>
            <a:custGeom>
              <a:rect b="b" l="l" r="r" t="t"/>
              <a:pathLst>
                <a:path extrusionOk="0" h="2178" w="1435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7"/>
            <p:cNvSpPr/>
            <p:nvPr/>
          </p:nvSpPr>
          <p:spPr>
            <a:xfrm>
              <a:off x="2512800" y="1867250"/>
              <a:ext cx="32550" cy="72725"/>
            </a:xfrm>
            <a:custGeom>
              <a:rect b="b" l="l" r="r" t="t"/>
              <a:pathLst>
                <a:path extrusionOk="0" h="2909" w="1302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7"/>
            <p:cNvSpPr/>
            <p:nvPr/>
          </p:nvSpPr>
          <p:spPr>
            <a:xfrm>
              <a:off x="2544500" y="1851550"/>
              <a:ext cx="33375" cy="69250"/>
            </a:xfrm>
            <a:custGeom>
              <a:rect b="b" l="l" r="r" t="t"/>
              <a:pathLst>
                <a:path extrusionOk="0" h="2770" w="1335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7"/>
            <p:cNvSpPr/>
            <p:nvPr/>
          </p:nvSpPr>
          <p:spPr>
            <a:xfrm>
              <a:off x="2582850" y="1832500"/>
              <a:ext cx="30875" cy="46525"/>
            </a:xfrm>
            <a:custGeom>
              <a:rect b="b" l="l" r="r" t="t"/>
              <a:pathLst>
                <a:path extrusionOk="0" h="1861" w="1235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7"/>
            <p:cNvSpPr/>
            <p:nvPr/>
          </p:nvSpPr>
          <p:spPr>
            <a:xfrm>
              <a:off x="2617050" y="180695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7"/>
            <p:cNvSpPr/>
            <p:nvPr/>
          </p:nvSpPr>
          <p:spPr>
            <a:xfrm>
              <a:off x="2651225" y="1792225"/>
              <a:ext cx="30875" cy="44775"/>
            </a:xfrm>
            <a:custGeom>
              <a:rect b="b" l="l" r="r" t="t"/>
              <a:pathLst>
                <a:path extrusionOk="0" h="1791" w="1235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7"/>
            <p:cNvSpPr/>
            <p:nvPr/>
          </p:nvSpPr>
          <p:spPr>
            <a:xfrm>
              <a:off x="2697100" y="1802775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7"/>
            <p:cNvSpPr/>
            <p:nvPr/>
          </p:nvSpPr>
          <p:spPr>
            <a:xfrm>
              <a:off x="2722125" y="1749200"/>
              <a:ext cx="29200" cy="47575"/>
            </a:xfrm>
            <a:custGeom>
              <a:rect b="b" l="l" r="r" t="t"/>
              <a:pathLst>
                <a:path extrusionOk="0" h="1903" w="1168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7"/>
            <p:cNvSpPr/>
            <p:nvPr/>
          </p:nvSpPr>
          <p:spPr>
            <a:xfrm>
              <a:off x="2755475" y="173217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7"/>
            <p:cNvSpPr/>
            <p:nvPr/>
          </p:nvSpPr>
          <p:spPr>
            <a:xfrm>
              <a:off x="2787150" y="1709575"/>
              <a:ext cx="36725" cy="55275"/>
            </a:xfrm>
            <a:custGeom>
              <a:rect b="b" l="l" r="r" t="t"/>
              <a:pathLst>
                <a:path extrusionOk="0" h="2211" w="1469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7"/>
            <p:cNvSpPr/>
            <p:nvPr/>
          </p:nvSpPr>
          <p:spPr>
            <a:xfrm>
              <a:off x="2827200" y="166685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7"/>
            <p:cNvSpPr/>
            <p:nvPr/>
          </p:nvSpPr>
          <p:spPr>
            <a:xfrm>
              <a:off x="2856375" y="1657450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7"/>
            <p:cNvSpPr/>
            <p:nvPr/>
          </p:nvSpPr>
          <p:spPr>
            <a:xfrm>
              <a:off x="2896400" y="1627450"/>
              <a:ext cx="25050" cy="82575"/>
            </a:xfrm>
            <a:custGeom>
              <a:rect b="b" l="l" r="r" t="t"/>
              <a:pathLst>
                <a:path extrusionOk="0" h="3303" w="1002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7"/>
            <p:cNvSpPr/>
            <p:nvPr/>
          </p:nvSpPr>
          <p:spPr>
            <a:xfrm>
              <a:off x="2929775" y="1617425"/>
              <a:ext cx="26700" cy="63550"/>
            </a:xfrm>
            <a:custGeom>
              <a:rect b="b" l="l" r="r" t="t"/>
              <a:pathLst>
                <a:path extrusionOk="0" h="2542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7"/>
            <p:cNvSpPr/>
            <p:nvPr/>
          </p:nvSpPr>
          <p:spPr>
            <a:xfrm>
              <a:off x="2963125" y="1612425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7"/>
            <p:cNvSpPr/>
            <p:nvPr/>
          </p:nvSpPr>
          <p:spPr>
            <a:xfrm>
              <a:off x="2998150" y="1589300"/>
              <a:ext cx="29200" cy="47375"/>
            </a:xfrm>
            <a:custGeom>
              <a:rect b="b" l="l" r="r" t="t"/>
              <a:pathLst>
                <a:path extrusionOk="0" h="1895" w="1168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7"/>
            <p:cNvSpPr/>
            <p:nvPr/>
          </p:nvSpPr>
          <p:spPr>
            <a:xfrm>
              <a:off x="3032325" y="15715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7"/>
            <p:cNvSpPr/>
            <p:nvPr/>
          </p:nvSpPr>
          <p:spPr>
            <a:xfrm>
              <a:off x="1857325" y="2338775"/>
              <a:ext cx="33400" cy="49850"/>
            </a:xfrm>
            <a:custGeom>
              <a:rect b="b" l="l" r="r" t="t"/>
              <a:pathLst>
                <a:path extrusionOk="0" h="1994" w="1336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7"/>
            <p:cNvSpPr/>
            <p:nvPr/>
          </p:nvSpPr>
          <p:spPr>
            <a:xfrm>
              <a:off x="1897350" y="2308125"/>
              <a:ext cx="25050" cy="83225"/>
            </a:xfrm>
            <a:custGeom>
              <a:rect b="b" l="l" r="r" t="t"/>
              <a:pathLst>
                <a:path extrusionOk="0" h="3329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7"/>
            <p:cNvSpPr/>
            <p:nvPr/>
          </p:nvSpPr>
          <p:spPr>
            <a:xfrm>
              <a:off x="1928225" y="230960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7"/>
            <p:cNvSpPr/>
            <p:nvPr/>
          </p:nvSpPr>
          <p:spPr>
            <a:xfrm>
              <a:off x="1964900" y="2290000"/>
              <a:ext cx="29225" cy="53950"/>
            </a:xfrm>
            <a:custGeom>
              <a:rect b="b" l="l" r="r" t="t"/>
              <a:pathLst>
                <a:path extrusionOk="0" h="2158" w="1169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7"/>
            <p:cNvSpPr/>
            <p:nvPr/>
          </p:nvSpPr>
          <p:spPr>
            <a:xfrm>
              <a:off x="1999925" y="2258725"/>
              <a:ext cx="27550" cy="63750"/>
            </a:xfrm>
            <a:custGeom>
              <a:rect b="b" l="l" r="r" t="t"/>
              <a:pathLst>
                <a:path extrusionOk="0" h="2550" w="1102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7"/>
            <p:cNvSpPr/>
            <p:nvPr/>
          </p:nvSpPr>
          <p:spPr>
            <a:xfrm>
              <a:off x="2033300" y="22529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7"/>
            <p:cNvSpPr/>
            <p:nvPr/>
          </p:nvSpPr>
          <p:spPr>
            <a:xfrm>
              <a:off x="1857325" y="24432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7"/>
            <p:cNvSpPr/>
            <p:nvPr/>
          </p:nvSpPr>
          <p:spPr>
            <a:xfrm>
              <a:off x="1894025" y="2434675"/>
              <a:ext cx="31725" cy="49575"/>
            </a:xfrm>
            <a:custGeom>
              <a:rect b="b" l="l" r="r" t="t"/>
              <a:pathLst>
                <a:path extrusionOk="0" h="1983" w="1269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7"/>
            <p:cNvSpPr/>
            <p:nvPr/>
          </p:nvSpPr>
          <p:spPr>
            <a:xfrm>
              <a:off x="1930725" y="241425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7"/>
            <p:cNvSpPr/>
            <p:nvPr/>
          </p:nvSpPr>
          <p:spPr>
            <a:xfrm>
              <a:off x="1965750" y="238297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7"/>
            <p:cNvSpPr/>
            <p:nvPr/>
          </p:nvSpPr>
          <p:spPr>
            <a:xfrm>
              <a:off x="1999100" y="23771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7"/>
            <p:cNvSpPr/>
            <p:nvPr/>
          </p:nvSpPr>
          <p:spPr>
            <a:xfrm>
              <a:off x="2027450" y="244990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7"/>
            <p:cNvSpPr/>
            <p:nvPr/>
          </p:nvSpPr>
          <p:spPr>
            <a:xfrm>
              <a:off x="2066650" y="2429675"/>
              <a:ext cx="26700" cy="63750"/>
            </a:xfrm>
            <a:custGeom>
              <a:rect b="b" l="l" r="r" t="t"/>
              <a:pathLst>
                <a:path extrusionOk="0" h="2550" w="1068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7"/>
            <p:cNvSpPr/>
            <p:nvPr/>
          </p:nvSpPr>
          <p:spPr>
            <a:xfrm>
              <a:off x="2100000" y="2424675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7"/>
            <p:cNvSpPr/>
            <p:nvPr/>
          </p:nvSpPr>
          <p:spPr>
            <a:xfrm>
              <a:off x="2135025" y="2401525"/>
              <a:ext cx="29225" cy="47675"/>
            </a:xfrm>
            <a:custGeom>
              <a:rect b="b" l="l" r="r" t="t"/>
              <a:pathLst>
                <a:path extrusionOk="0" h="1907" w="1169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7"/>
            <p:cNvSpPr/>
            <p:nvPr/>
          </p:nvSpPr>
          <p:spPr>
            <a:xfrm>
              <a:off x="2169225" y="2383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7"/>
            <p:cNvSpPr/>
            <p:nvPr/>
          </p:nvSpPr>
          <p:spPr>
            <a:xfrm>
              <a:off x="2200900" y="2354625"/>
              <a:ext cx="32550" cy="59850"/>
            </a:xfrm>
            <a:custGeom>
              <a:rect b="b" l="l" r="r" t="t"/>
              <a:pathLst>
                <a:path extrusionOk="0" h="2394" w="1302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7"/>
            <p:cNvSpPr/>
            <p:nvPr/>
          </p:nvSpPr>
          <p:spPr>
            <a:xfrm>
              <a:off x="2239275" y="2335650"/>
              <a:ext cx="30050" cy="52075"/>
            </a:xfrm>
            <a:custGeom>
              <a:rect b="b" l="l" r="r" t="t"/>
              <a:pathLst>
                <a:path extrusionOk="0" h="2083" w="1202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7"/>
            <p:cNvSpPr/>
            <p:nvPr/>
          </p:nvSpPr>
          <p:spPr>
            <a:xfrm>
              <a:off x="2274300" y="2315650"/>
              <a:ext cx="29200" cy="52425"/>
            </a:xfrm>
            <a:custGeom>
              <a:rect b="b" l="l" r="r" t="t"/>
              <a:pathLst>
                <a:path extrusionOk="0" h="2097" w="1168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7"/>
            <p:cNvSpPr/>
            <p:nvPr/>
          </p:nvSpPr>
          <p:spPr>
            <a:xfrm>
              <a:off x="2303475" y="2303550"/>
              <a:ext cx="34225" cy="70900"/>
            </a:xfrm>
            <a:custGeom>
              <a:rect b="b" l="l" r="r" t="t"/>
              <a:pathLst>
                <a:path extrusionOk="0" h="2836" w="1369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7"/>
            <p:cNvSpPr/>
            <p:nvPr/>
          </p:nvSpPr>
          <p:spPr>
            <a:xfrm>
              <a:off x="2342675" y="22831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7"/>
            <p:cNvSpPr/>
            <p:nvPr/>
          </p:nvSpPr>
          <p:spPr>
            <a:xfrm>
              <a:off x="2386050" y="2267775"/>
              <a:ext cx="9200" cy="41625"/>
            </a:xfrm>
            <a:custGeom>
              <a:rect b="b" l="l" r="r" t="t"/>
              <a:pathLst>
                <a:path extrusionOk="0" h="1665" w="368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7"/>
            <p:cNvSpPr/>
            <p:nvPr/>
          </p:nvSpPr>
          <p:spPr>
            <a:xfrm>
              <a:off x="2412725" y="2219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7"/>
            <p:cNvSpPr/>
            <p:nvPr/>
          </p:nvSpPr>
          <p:spPr>
            <a:xfrm>
              <a:off x="2446925" y="220035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7"/>
            <p:cNvSpPr/>
            <p:nvPr/>
          </p:nvSpPr>
          <p:spPr>
            <a:xfrm>
              <a:off x="2476950" y="2202425"/>
              <a:ext cx="35875" cy="54775"/>
            </a:xfrm>
            <a:custGeom>
              <a:rect b="b" l="l" r="r" t="t"/>
              <a:pathLst>
                <a:path extrusionOk="0" h="2191" w="1435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7"/>
            <p:cNvSpPr/>
            <p:nvPr/>
          </p:nvSpPr>
          <p:spPr>
            <a:xfrm>
              <a:off x="2512800" y="2181375"/>
              <a:ext cx="31725" cy="73000"/>
            </a:xfrm>
            <a:custGeom>
              <a:rect b="b" l="l" r="r" t="t"/>
              <a:pathLst>
                <a:path extrusionOk="0" h="2920" w="1269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7"/>
            <p:cNvSpPr/>
            <p:nvPr/>
          </p:nvSpPr>
          <p:spPr>
            <a:xfrm>
              <a:off x="2544500" y="216512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7"/>
            <p:cNvSpPr/>
            <p:nvPr/>
          </p:nvSpPr>
          <p:spPr>
            <a:xfrm>
              <a:off x="2582850" y="2146075"/>
              <a:ext cx="30875" cy="46500"/>
            </a:xfrm>
            <a:custGeom>
              <a:rect b="b" l="l" r="r" t="t"/>
              <a:pathLst>
                <a:path extrusionOk="0" h="1860" w="1235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7"/>
            <p:cNvSpPr/>
            <p:nvPr/>
          </p:nvSpPr>
          <p:spPr>
            <a:xfrm>
              <a:off x="2617050" y="212050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7"/>
            <p:cNvSpPr/>
            <p:nvPr/>
          </p:nvSpPr>
          <p:spPr>
            <a:xfrm>
              <a:off x="2651225" y="2106125"/>
              <a:ext cx="30875" cy="45250"/>
            </a:xfrm>
            <a:custGeom>
              <a:rect b="b" l="l" r="r" t="t"/>
              <a:pathLst>
                <a:path extrusionOk="0" h="1810" w="1235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7"/>
            <p:cNvSpPr/>
            <p:nvPr/>
          </p:nvSpPr>
          <p:spPr>
            <a:xfrm>
              <a:off x="2697100" y="2116575"/>
              <a:ext cx="8350" cy="12700"/>
            </a:xfrm>
            <a:custGeom>
              <a:rect b="b" l="l" r="r" t="t"/>
              <a:pathLst>
                <a:path extrusionOk="0" h="508" w="334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7"/>
            <p:cNvSpPr/>
            <p:nvPr/>
          </p:nvSpPr>
          <p:spPr>
            <a:xfrm>
              <a:off x="2722125" y="2062750"/>
              <a:ext cx="29200" cy="47600"/>
            </a:xfrm>
            <a:custGeom>
              <a:rect b="b" l="l" r="r" t="t"/>
              <a:pathLst>
                <a:path extrusionOk="0" h="1904" w="1168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7"/>
            <p:cNvSpPr/>
            <p:nvPr/>
          </p:nvSpPr>
          <p:spPr>
            <a:xfrm>
              <a:off x="2755475" y="204575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7"/>
            <p:cNvSpPr/>
            <p:nvPr/>
          </p:nvSpPr>
          <p:spPr>
            <a:xfrm>
              <a:off x="2787150" y="2023775"/>
              <a:ext cx="36725" cy="52975"/>
            </a:xfrm>
            <a:custGeom>
              <a:rect b="b" l="l" r="r" t="t"/>
              <a:pathLst>
                <a:path extrusionOk="0" h="2119" w="1469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97"/>
            <p:cNvSpPr/>
            <p:nvPr/>
          </p:nvSpPr>
          <p:spPr>
            <a:xfrm>
              <a:off x="2827200" y="198040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97"/>
            <p:cNvSpPr/>
            <p:nvPr/>
          </p:nvSpPr>
          <p:spPr>
            <a:xfrm>
              <a:off x="2856375" y="1976850"/>
              <a:ext cx="34225" cy="59600"/>
            </a:xfrm>
            <a:custGeom>
              <a:rect b="b" l="l" r="r" t="t"/>
              <a:pathLst>
                <a:path extrusionOk="0" h="2384" w="1369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97"/>
            <p:cNvSpPr/>
            <p:nvPr/>
          </p:nvSpPr>
          <p:spPr>
            <a:xfrm>
              <a:off x="2894750" y="1951000"/>
              <a:ext cx="27525" cy="63775"/>
            </a:xfrm>
            <a:custGeom>
              <a:rect b="b" l="l" r="r" t="t"/>
              <a:pathLst>
                <a:path extrusionOk="0" h="2551" w="1101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97"/>
            <p:cNvSpPr/>
            <p:nvPr/>
          </p:nvSpPr>
          <p:spPr>
            <a:xfrm>
              <a:off x="2928100" y="19460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97"/>
            <p:cNvSpPr/>
            <p:nvPr/>
          </p:nvSpPr>
          <p:spPr>
            <a:xfrm>
              <a:off x="2962275" y="1921200"/>
              <a:ext cx="31725" cy="68825"/>
            </a:xfrm>
            <a:custGeom>
              <a:rect b="b" l="l" r="r" t="t"/>
              <a:pathLst>
                <a:path extrusionOk="0" h="2753" w="1269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97"/>
            <p:cNvSpPr/>
            <p:nvPr/>
          </p:nvSpPr>
          <p:spPr>
            <a:xfrm>
              <a:off x="3008150" y="1937025"/>
              <a:ext cx="8375" cy="12975"/>
            </a:xfrm>
            <a:custGeom>
              <a:rect b="b" l="l" r="r" t="t"/>
              <a:pathLst>
                <a:path extrusionOk="0" h="519" w="335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97"/>
            <p:cNvSpPr/>
            <p:nvPr/>
          </p:nvSpPr>
          <p:spPr>
            <a:xfrm>
              <a:off x="3030675" y="1876775"/>
              <a:ext cx="32550" cy="58400"/>
            </a:xfrm>
            <a:custGeom>
              <a:rect b="b" l="l" r="r" t="t"/>
              <a:pathLst>
                <a:path extrusionOk="0" h="2336" w="1302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97"/>
            <p:cNvSpPr/>
            <p:nvPr/>
          </p:nvSpPr>
          <p:spPr>
            <a:xfrm>
              <a:off x="3068200" y="1858450"/>
              <a:ext cx="29200" cy="50950"/>
            </a:xfrm>
            <a:custGeom>
              <a:rect b="b" l="l" r="r" t="t"/>
              <a:pathLst>
                <a:path extrusionOk="0" h="2038" w="1168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97"/>
            <p:cNvSpPr/>
            <p:nvPr/>
          </p:nvSpPr>
          <p:spPr>
            <a:xfrm>
              <a:off x="3097375" y="1843625"/>
              <a:ext cx="36725" cy="54650"/>
            </a:xfrm>
            <a:custGeom>
              <a:rect b="b" l="l" r="r" t="t"/>
              <a:pathLst>
                <a:path extrusionOk="0" h="2186" w="1469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97"/>
            <p:cNvSpPr/>
            <p:nvPr/>
          </p:nvSpPr>
          <p:spPr>
            <a:xfrm>
              <a:off x="3132400" y="18117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97"/>
            <p:cNvSpPr/>
            <p:nvPr/>
          </p:nvSpPr>
          <p:spPr>
            <a:xfrm>
              <a:off x="3172425" y="178110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97"/>
            <p:cNvSpPr/>
            <p:nvPr/>
          </p:nvSpPr>
          <p:spPr>
            <a:xfrm>
              <a:off x="3205800" y="1771700"/>
              <a:ext cx="26700" cy="63425"/>
            </a:xfrm>
            <a:custGeom>
              <a:rect b="b" l="l" r="r" t="t"/>
              <a:pathLst>
                <a:path extrusionOk="0" h="2537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97"/>
            <p:cNvSpPr/>
            <p:nvPr/>
          </p:nvSpPr>
          <p:spPr>
            <a:xfrm>
              <a:off x="3239150" y="17667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97"/>
            <p:cNvSpPr/>
            <p:nvPr/>
          </p:nvSpPr>
          <p:spPr>
            <a:xfrm>
              <a:off x="3274175" y="1743575"/>
              <a:ext cx="29225" cy="47800"/>
            </a:xfrm>
            <a:custGeom>
              <a:rect b="b" l="l" r="r" t="t"/>
              <a:pathLst>
                <a:path extrusionOk="0" h="1912" w="1169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97"/>
            <p:cNvSpPr/>
            <p:nvPr/>
          </p:nvSpPr>
          <p:spPr>
            <a:xfrm>
              <a:off x="3308375" y="17258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97"/>
            <p:cNvSpPr/>
            <p:nvPr/>
          </p:nvSpPr>
          <p:spPr>
            <a:xfrm>
              <a:off x="2027450" y="2554775"/>
              <a:ext cx="33375" cy="49225"/>
            </a:xfrm>
            <a:custGeom>
              <a:rect b="b" l="l" r="r" t="t"/>
              <a:pathLst>
                <a:path extrusionOk="0" h="1969" w="1335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97"/>
            <p:cNvSpPr/>
            <p:nvPr/>
          </p:nvSpPr>
          <p:spPr>
            <a:xfrm>
              <a:off x="2066650" y="253392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97"/>
            <p:cNvSpPr/>
            <p:nvPr/>
          </p:nvSpPr>
          <p:spPr>
            <a:xfrm>
              <a:off x="2100000" y="2530100"/>
              <a:ext cx="30050" cy="46450"/>
            </a:xfrm>
            <a:custGeom>
              <a:rect b="b" l="l" r="r" t="t"/>
              <a:pathLst>
                <a:path extrusionOk="0" h="1858" w="1202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97"/>
            <p:cNvSpPr/>
            <p:nvPr/>
          </p:nvSpPr>
          <p:spPr>
            <a:xfrm>
              <a:off x="2135025" y="2506600"/>
              <a:ext cx="26725" cy="50700"/>
            </a:xfrm>
            <a:custGeom>
              <a:rect b="b" l="l" r="r" t="t"/>
              <a:pathLst>
                <a:path extrusionOk="0" h="2028" w="1069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97"/>
            <p:cNvSpPr/>
            <p:nvPr/>
          </p:nvSpPr>
          <p:spPr>
            <a:xfrm>
              <a:off x="2170050" y="2480550"/>
              <a:ext cx="30050" cy="51800"/>
            </a:xfrm>
            <a:custGeom>
              <a:rect b="b" l="l" r="r" t="t"/>
              <a:pathLst>
                <a:path extrusionOk="0" h="2072" w="1202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97"/>
            <p:cNvSpPr/>
            <p:nvPr/>
          </p:nvSpPr>
          <p:spPr>
            <a:xfrm>
              <a:off x="2200900" y="2466800"/>
              <a:ext cx="35900" cy="55275"/>
            </a:xfrm>
            <a:custGeom>
              <a:rect b="b" l="l" r="r" t="t"/>
              <a:pathLst>
                <a:path extrusionOk="0" h="2211" w="1436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97"/>
            <p:cNvSpPr/>
            <p:nvPr/>
          </p:nvSpPr>
          <p:spPr>
            <a:xfrm>
              <a:off x="2237600" y="2449375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97"/>
            <p:cNvSpPr/>
            <p:nvPr/>
          </p:nvSpPr>
          <p:spPr>
            <a:xfrm>
              <a:off x="2270950" y="2408825"/>
              <a:ext cx="34225" cy="66950"/>
            </a:xfrm>
            <a:custGeom>
              <a:rect b="b" l="l" r="r" t="t"/>
              <a:pathLst>
                <a:path extrusionOk="0" h="2678" w="1369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97"/>
            <p:cNvSpPr/>
            <p:nvPr/>
          </p:nvSpPr>
          <p:spPr>
            <a:xfrm>
              <a:off x="2306825" y="2408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97"/>
            <p:cNvSpPr/>
            <p:nvPr/>
          </p:nvSpPr>
          <p:spPr>
            <a:xfrm>
              <a:off x="2341850" y="2373400"/>
              <a:ext cx="26700" cy="66325"/>
            </a:xfrm>
            <a:custGeom>
              <a:rect b="b" l="l" r="r" t="t"/>
              <a:pathLst>
                <a:path extrusionOk="0" h="2653" w="1068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97"/>
            <p:cNvSpPr/>
            <p:nvPr/>
          </p:nvSpPr>
          <p:spPr>
            <a:xfrm>
              <a:off x="2378525" y="2353800"/>
              <a:ext cx="24225" cy="60400"/>
            </a:xfrm>
            <a:custGeom>
              <a:rect b="b" l="l" r="r" t="t"/>
              <a:pathLst>
                <a:path extrusionOk="0" h="2416" w="969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97"/>
            <p:cNvSpPr/>
            <p:nvPr/>
          </p:nvSpPr>
          <p:spPr>
            <a:xfrm>
              <a:off x="2411900" y="2333575"/>
              <a:ext cx="25875" cy="66100"/>
            </a:xfrm>
            <a:custGeom>
              <a:rect b="b" l="l" r="r" t="t"/>
              <a:pathLst>
                <a:path extrusionOk="0" h="2644" w="1035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97"/>
            <p:cNvSpPr/>
            <p:nvPr/>
          </p:nvSpPr>
          <p:spPr>
            <a:xfrm>
              <a:off x="2447750" y="2314050"/>
              <a:ext cx="25050" cy="60125"/>
            </a:xfrm>
            <a:custGeom>
              <a:rect b="b" l="l" r="r" t="t"/>
              <a:pathLst>
                <a:path extrusionOk="0" h="2405" w="1002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97"/>
            <p:cNvSpPr/>
            <p:nvPr/>
          </p:nvSpPr>
          <p:spPr>
            <a:xfrm>
              <a:off x="2482775" y="231627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97"/>
            <p:cNvSpPr/>
            <p:nvPr/>
          </p:nvSpPr>
          <p:spPr>
            <a:xfrm>
              <a:off x="2516125" y="2274225"/>
              <a:ext cx="25050" cy="60425"/>
            </a:xfrm>
            <a:custGeom>
              <a:rect b="b" l="l" r="r" t="t"/>
              <a:pathLst>
                <a:path extrusionOk="0" h="2417" w="1002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97"/>
            <p:cNvSpPr/>
            <p:nvPr/>
          </p:nvSpPr>
          <p:spPr>
            <a:xfrm>
              <a:off x="2549500" y="2251425"/>
              <a:ext cx="27525" cy="65175"/>
            </a:xfrm>
            <a:custGeom>
              <a:rect b="b" l="l" r="r" t="t"/>
              <a:pathLst>
                <a:path extrusionOk="0" h="2607" w="1101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97"/>
            <p:cNvSpPr/>
            <p:nvPr/>
          </p:nvSpPr>
          <p:spPr>
            <a:xfrm>
              <a:off x="2586175" y="225622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7"/>
            <p:cNvSpPr/>
            <p:nvPr/>
          </p:nvSpPr>
          <p:spPr>
            <a:xfrm>
              <a:off x="2618700" y="2214100"/>
              <a:ext cx="25875" cy="66325"/>
            </a:xfrm>
            <a:custGeom>
              <a:rect b="b" l="l" r="r" t="t"/>
              <a:pathLst>
                <a:path extrusionOk="0" h="2653" w="1035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97"/>
            <p:cNvSpPr/>
            <p:nvPr/>
          </p:nvSpPr>
          <p:spPr>
            <a:xfrm>
              <a:off x="2654575" y="2194175"/>
              <a:ext cx="25025" cy="60400"/>
            </a:xfrm>
            <a:custGeom>
              <a:rect b="b" l="l" r="r" t="t"/>
              <a:pathLst>
                <a:path extrusionOk="0" h="2416" w="1001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97"/>
            <p:cNvSpPr/>
            <p:nvPr/>
          </p:nvSpPr>
          <p:spPr>
            <a:xfrm>
              <a:off x="2682925" y="2175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97"/>
            <p:cNvSpPr/>
            <p:nvPr/>
          </p:nvSpPr>
          <p:spPr>
            <a:xfrm>
              <a:off x="2723775" y="2144675"/>
              <a:ext cx="24225" cy="83225"/>
            </a:xfrm>
            <a:custGeom>
              <a:rect b="b" l="l" r="r" t="t"/>
              <a:pathLst>
                <a:path extrusionOk="0" h="3329" w="969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97"/>
            <p:cNvSpPr/>
            <p:nvPr/>
          </p:nvSpPr>
          <p:spPr>
            <a:xfrm>
              <a:off x="2757150" y="2135300"/>
              <a:ext cx="26700" cy="63400"/>
            </a:xfrm>
            <a:custGeom>
              <a:rect b="b" l="l" r="r" t="t"/>
              <a:pathLst>
                <a:path extrusionOk="0" h="2536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97"/>
            <p:cNvSpPr/>
            <p:nvPr/>
          </p:nvSpPr>
          <p:spPr>
            <a:xfrm>
              <a:off x="2790500" y="2130625"/>
              <a:ext cx="30050" cy="46825"/>
            </a:xfrm>
            <a:custGeom>
              <a:rect b="b" l="l" r="r" t="t"/>
              <a:pathLst>
                <a:path extrusionOk="0" h="1873" w="1202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97"/>
            <p:cNvSpPr/>
            <p:nvPr/>
          </p:nvSpPr>
          <p:spPr>
            <a:xfrm>
              <a:off x="2826350" y="21088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97"/>
            <p:cNvSpPr/>
            <p:nvPr/>
          </p:nvSpPr>
          <p:spPr>
            <a:xfrm>
              <a:off x="2861375" y="2081300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97"/>
            <p:cNvSpPr/>
            <p:nvPr/>
          </p:nvSpPr>
          <p:spPr>
            <a:xfrm>
              <a:off x="2890575" y="2068175"/>
              <a:ext cx="36700" cy="55275"/>
            </a:xfrm>
            <a:custGeom>
              <a:rect b="b" l="l" r="r" t="t"/>
              <a:pathLst>
                <a:path extrusionOk="0" h="2211" w="1468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97"/>
            <p:cNvSpPr/>
            <p:nvPr/>
          </p:nvSpPr>
          <p:spPr>
            <a:xfrm>
              <a:off x="2928100" y="205072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97"/>
            <p:cNvSpPr/>
            <p:nvPr/>
          </p:nvSpPr>
          <p:spPr>
            <a:xfrm>
              <a:off x="2961450" y="2010225"/>
              <a:ext cx="34225" cy="66925"/>
            </a:xfrm>
            <a:custGeom>
              <a:rect b="b" l="l" r="r" t="t"/>
              <a:pathLst>
                <a:path extrusionOk="0" h="2677" w="1369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97"/>
            <p:cNvSpPr/>
            <p:nvPr/>
          </p:nvSpPr>
          <p:spPr>
            <a:xfrm>
              <a:off x="2998150" y="20096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97"/>
            <p:cNvSpPr/>
            <p:nvPr/>
          </p:nvSpPr>
          <p:spPr>
            <a:xfrm>
              <a:off x="2027450" y="265900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97"/>
            <p:cNvSpPr/>
            <p:nvPr/>
          </p:nvSpPr>
          <p:spPr>
            <a:xfrm>
              <a:off x="2065825" y="26500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97"/>
            <p:cNvSpPr/>
            <p:nvPr/>
          </p:nvSpPr>
          <p:spPr>
            <a:xfrm>
              <a:off x="2098325" y="2623975"/>
              <a:ext cx="31725" cy="58550"/>
            </a:xfrm>
            <a:custGeom>
              <a:rect b="b" l="l" r="r" t="t"/>
              <a:pathLst>
                <a:path extrusionOk="0" h="2342" w="1269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97"/>
            <p:cNvSpPr/>
            <p:nvPr/>
          </p:nvSpPr>
          <p:spPr>
            <a:xfrm>
              <a:off x="2134200" y="2614325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97"/>
            <p:cNvSpPr/>
            <p:nvPr/>
          </p:nvSpPr>
          <p:spPr>
            <a:xfrm>
              <a:off x="2167550" y="25935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97"/>
            <p:cNvSpPr/>
            <p:nvPr/>
          </p:nvSpPr>
          <p:spPr>
            <a:xfrm>
              <a:off x="2202575" y="2569150"/>
              <a:ext cx="32550" cy="68825"/>
            </a:xfrm>
            <a:custGeom>
              <a:rect b="b" l="l" r="r" t="t"/>
              <a:pathLst>
                <a:path extrusionOk="0" h="2753" w="1302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97"/>
            <p:cNvSpPr/>
            <p:nvPr/>
          </p:nvSpPr>
          <p:spPr>
            <a:xfrm>
              <a:off x="2236775" y="2553925"/>
              <a:ext cx="30050" cy="45275"/>
            </a:xfrm>
            <a:custGeom>
              <a:rect b="b" l="l" r="r" t="t"/>
              <a:pathLst>
                <a:path extrusionOk="0" h="1811" w="1202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97"/>
            <p:cNvSpPr/>
            <p:nvPr/>
          </p:nvSpPr>
          <p:spPr>
            <a:xfrm>
              <a:off x="2274300" y="2514950"/>
              <a:ext cx="28375" cy="67150"/>
            </a:xfrm>
            <a:custGeom>
              <a:rect b="b" l="l" r="r" t="t"/>
              <a:pathLst>
                <a:path extrusionOk="0" h="2686" w="1135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97"/>
            <p:cNvSpPr/>
            <p:nvPr/>
          </p:nvSpPr>
          <p:spPr>
            <a:xfrm>
              <a:off x="2307650" y="2510775"/>
              <a:ext cx="29225" cy="52975"/>
            </a:xfrm>
            <a:custGeom>
              <a:rect b="b" l="l" r="r" t="t"/>
              <a:pathLst>
                <a:path extrusionOk="0" h="2119" w="1169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97"/>
            <p:cNvSpPr/>
            <p:nvPr/>
          </p:nvSpPr>
          <p:spPr>
            <a:xfrm>
              <a:off x="2341000" y="2494725"/>
              <a:ext cx="30050" cy="45050"/>
            </a:xfrm>
            <a:custGeom>
              <a:rect b="b" l="l" r="r" t="t"/>
              <a:pathLst>
                <a:path extrusionOk="0" h="1802" w="1202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97"/>
            <p:cNvSpPr/>
            <p:nvPr/>
          </p:nvSpPr>
          <p:spPr>
            <a:xfrm>
              <a:off x="2374375" y="2469075"/>
              <a:ext cx="34200" cy="64175"/>
            </a:xfrm>
            <a:custGeom>
              <a:rect b="b" l="l" r="r" t="t"/>
              <a:pathLst>
                <a:path extrusionOk="0" h="2567" w="1368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97"/>
            <p:cNvSpPr/>
            <p:nvPr/>
          </p:nvSpPr>
          <p:spPr>
            <a:xfrm>
              <a:off x="2410225" y="2453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97"/>
            <p:cNvSpPr/>
            <p:nvPr/>
          </p:nvSpPr>
          <p:spPr>
            <a:xfrm>
              <a:off x="2441925" y="2432400"/>
              <a:ext cx="36700" cy="54650"/>
            </a:xfrm>
            <a:custGeom>
              <a:rect b="b" l="l" r="r" t="t"/>
              <a:pathLst>
                <a:path extrusionOk="0" h="2186" w="1468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97"/>
            <p:cNvSpPr/>
            <p:nvPr/>
          </p:nvSpPr>
          <p:spPr>
            <a:xfrm>
              <a:off x="2479450" y="2415150"/>
              <a:ext cx="29200" cy="44575"/>
            </a:xfrm>
            <a:custGeom>
              <a:rect b="b" l="l" r="r" t="t"/>
              <a:pathLst>
                <a:path extrusionOk="0" h="1783" w="1168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97"/>
            <p:cNvSpPr/>
            <p:nvPr/>
          </p:nvSpPr>
          <p:spPr>
            <a:xfrm>
              <a:off x="2512800" y="23942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97"/>
            <p:cNvSpPr/>
            <p:nvPr/>
          </p:nvSpPr>
          <p:spPr>
            <a:xfrm>
              <a:off x="2550325" y="2365675"/>
              <a:ext cx="29225" cy="52025"/>
            </a:xfrm>
            <a:custGeom>
              <a:rect b="b" l="l" r="r" t="t"/>
              <a:pathLst>
                <a:path extrusionOk="0" h="2081" w="1169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97"/>
            <p:cNvSpPr/>
            <p:nvPr/>
          </p:nvSpPr>
          <p:spPr>
            <a:xfrm>
              <a:off x="2581175" y="23446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97"/>
            <p:cNvSpPr/>
            <p:nvPr/>
          </p:nvSpPr>
          <p:spPr>
            <a:xfrm>
              <a:off x="2618700" y="2319600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97"/>
            <p:cNvSpPr/>
            <p:nvPr/>
          </p:nvSpPr>
          <p:spPr>
            <a:xfrm>
              <a:off x="2651225" y="2310650"/>
              <a:ext cx="31725" cy="72975"/>
            </a:xfrm>
            <a:custGeom>
              <a:rect b="b" l="l" r="r" t="t"/>
              <a:pathLst>
                <a:path extrusionOk="0" h="2919" w="1269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97"/>
            <p:cNvSpPr/>
            <p:nvPr/>
          </p:nvSpPr>
          <p:spPr>
            <a:xfrm>
              <a:off x="2682925" y="2279775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97"/>
            <p:cNvSpPr/>
            <p:nvPr/>
          </p:nvSpPr>
          <p:spPr>
            <a:xfrm>
              <a:off x="2723775" y="2249550"/>
              <a:ext cx="24225" cy="83200"/>
            </a:xfrm>
            <a:custGeom>
              <a:rect b="b" l="l" r="r" t="t"/>
              <a:pathLst>
                <a:path extrusionOk="0" h="3328" w="969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97"/>
            <p:cNvSpPr/>
            <p:nvPr/>
          </p:nvSpPr>
          <p:spPr>
            <a:xfrm>
              <a:off x="2756300" y="2251425"/>
              <a:ext cx="29225" cy="48225"/>
            </a:xfrm>
            <a:custGeom>
              <a:rect b="b" l="l" r="r" t="t"/>
              <a:pathLst>
                <a:path extrusionOk="0" h="1929" w="1169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97"/>
            <p:cNvSpPr/>
            <p:nvPr/>
          </p:nvSpPr>
          <p:spPr>
            <a:xfrm>
              <a:off x="2788825" y="222537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97"/>
            <p:cNvSpPr/>
            <p:nvPr/>
          </p:nvSpPr>
          <p:spPr>
            <a:xfrm>
              <a:off x="2824700" y="2215275"/>
              <a:ext cx="30025" cy="46600"/>
            </a:xfrm>
            <a:custGeom>
              <a:rect b="b" l="l" r="r" t="t"/>
              <a:pathLst>
                <a:path extrusionOk="0" h="1864" w="1201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97"/>
            <p:cNvSpPr/>
            <p:nvPr/>
          </p:nvSpPr>
          <p:spPr>
            <a:xfrm>
              <a:off x="2858875" y="2194925"/>
              <a:ext cx="30875" cy="49450"/>
            </a:xfrm>
            <a:custGeom>
              <a:rect b="b" l="l" r="r" t="t"/>
              <a:pathLst>
                <a:path extrusionOk="0" h="1978" w="1235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97"/>
            <p:cNvSpPr/>
            <p:nvPr/>
          </p:nvSpPr>
          <p:spPr>
            <a:xfrm>
              <a:off x="2893075" y="2169700"/>
              <a:ext cx="32550" cy="68000"/>
            </a:xfrm>
            <a:custGeom>
              <a:rect b="b" l="l" r="r" t="t"/>
              <a:pathLst>
                <a:path extrusionOk="0" h="2720" w="1302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97"/>
            <p:cNvSpPr/>
            <p:nvPr/>
          </p:nvSpPr>
          <p:spPr>
            <a:xfrm>
              <a:off x="2928100" y="215532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97"/>
            <p:cNvSpPr/>
            <p:nvPr/>
          </p:nvSpPr>
          <p:spPr>
            <a:xfrm>
              <a:off x="2964800" y="2115500"/>
              <a:ext cx="28375" cy="68000"/>
            </a:xfrm>
            <a:custGeom>
              <a:rect b="b" l="l" r="r" t="t"/>
              <a:pathLst>
                <a:path extrusionOk="0" h="2720" w="1135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97"/>
            <p:cNvSpPr/>
            <p:nvPr/>
          </p:nvSpPr>
          <p:spPr>
            <a:xfrm>
              <a:off x="2998150" y="2112150"/>
              <a:ext cx="29200" cy="53575"/>
            </a:xfrm>
            <a:custGeom>
              <a:rect b="b" l="l" r="r" t="t"/>
              <a:pathLst>
                <a:path extrusionOk="0" h="2143" w="1168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97"/>
            <p:cNvSpPr/>
            <p:nvPr/>
          </p:nvSpPr>
          <p:spPr>
            <a:xfrm>
              <a:off x="3031500" y="2096100"/>
              <a:ext cx="30050" cy="45075"/>
            </a:xfrm>
            <a:custGeom>
              <a:rect b="b" l="l" r="r" t="t"/>
              <a:pathLst>
                <a:path extrusionOk="0" h="1803" w="1202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97"/>
            <p:cNvSpPr/>
            <p:nvPr/>
          </p:nvSpPr>
          <p:spPr>
            <a:xfrm>
              <a:off x="3064850" y="2069625"/>
              <a:ext cx="34225" cy="64650"/>
            </a:xfrm>
            <a:custGeom>
              <a:rect b="b" l="l" r="r" t="t"/>
              <a:pathLst>
                <a:path extrusionOk="0" h="2586" w="1369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97"/>
            <p:cNvSpPr/>
            <p:nvPr/>
          </p:nvSpPr>
          <p:spPr>
            <a:xfrm>
              <a:off x="3101550" y="205442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97"/>
            <p:cNvSpPr/>
            <p:nvPr/>
          </p:nvSpPr>
          <p:spPr>
            <a:xfrm>
              <a:off x="2027450" y="276345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97"/>
            <p:cNvSpPr/>
            <p:nvPr/>
          </p:nvSpPr>
          <p:spPr>
            <a:xfrm>
              <a:off x="2061650" y="2757425"/>
              <a:ext cx="34200" cy="69850"/>
            </a:xfrm>
            <a:custGeom>
              <a:rect b="b" l="l" r="r" t="t"/>
              <a:pathLst>
                <a:path extrusionOk="0" h="2794" w="1368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97"/>
            <p:cNvSpPr/>
            <p:nvPr/>
          </p:nvSpPr>
          <p:spPr>
            <a:xfrm>
              <a:off x="2100000" y="2735100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97"/>
            <p:cNvSpPr/>
            <p:nvPr/>
          </p:nvSpPr>
          <p:spPr>
            <a:xfrm>
              <a:off x="2135025" y="2704050"/>
              <a:ext cx="27550" cy="62350"/>
            </a:xfrm>
            <a:custGeom>
              <a:rect b="b" l="l" r="r" t="t"/>
              <a:pathLst>
                <a:path extrusionOk="0" h="2494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97"/>
            <p:cNvSpPr/>
            <p:nvPr/>
          </p:nvSpPr>
          <p:spPr>
            <a:xfrm>
              <a:off x="2168375" y="2698700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97"/>
            <p:cNvSpPr/>
            <p:nvPr/>
          </p:nvSpPr>
          <p:spPr>
            <a:xfrm>
              <a:off x="2203400" y="2675075"/>
              <a:ext cx="30050" cy="53175"/>
            </a:xfrm>
            <a:custGeom>
              <a:rect b="b" l="l" r="r" t="t"/>
              <a:pathLst>
                <a:path extrusionOk="0" h="2127" w="1202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97"/>
            <p:cNvSpPr/>
            <p:nvPr/>
          </p:nvSpPr>
          <p:spPr>
            <a:xfrm>
              <a:off x="2239275" y="2644000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97"/>
            <p:cNvSpPr/>
            <p:nvPr/>
          </p:nvSpPr>
          <p:spPr>
            <a:xfrm>
              <a:off x="2274300" y="2630025"/>
              <a:ext cx="29200" cy="51850"/>
            </a:xfrm>
            <a:custGeom>
              <a:rect b="b" l="l" r="r" t="t"/>
              <a:pathLst>
                <a:path extrusionOk="0" h="2074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97"/>
            <p:cNvSpPr/>
            <p:nvPr/>
          </p:nvSpPr>
          <p:spPr>
            <a:xfrm>
              <a:off x="2305150" y="2614675"/>
              <a:ext cx="32550" cy="72500"/>
            </a:xfrm>
            <a:custGeom>
              <a:rect b="b" l="l" r="r" t="t"/>
              <a:pathLst>
                <a:path extrusionOk="0" h="2900" w="1302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97"/>
            <p:cNvSpPr/>
            <p:nvPr/>
          </p:nvSpPr>
          <p:spPr>
            <a:xfrm>
              <a:off x="2341850" y="25975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97"/>
            <p:cNvSpPr/>
            <p:nvPr/>
          </p:nvSpPr>
          <p:spPr>
            <a:xfrm>
              <a:off x="2378525" y="2563100"/>
              <a:ext cx="24225" cy="60425"/>
            </a:xfrm>
            <a:custGeom>
              <a:rect b="b" l="l" r="r" t="t"/>
              <a:pathLst>
                <a:path extrusionOk="0" h="2417" w="969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97"/>
            <p:cNvSpPr/>
            <p:nvPr/>
          </p:nvSpPr>
          <p:spPr>
            <a:xfrm>
              <a:off x="2421075" y="2590000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97"/>
            <p:cNvSpPr/>
            <p:nvPr/>
          </p:nvSpPr>
          <p:spPr>
            <a:xfrm>
              <a:off x="2448575" y="2523300"/>
              <a:ext cx="25050" cy="63175"/>
            </a:xfrm>
            <a:custGeom>
              <a:rect b="b" l="l" r="r" t="t"/>
              <a:pathLst>
                <a:path extrusionOk="0" h="2527" w="1002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97"/>
            <p:cNvSpPr/>
            <p:nvPr/>
          </p:nvSpPr>
          <p:spPr>
            <a:xfrm>
              <a:off x="2476100" y="2504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97"/>
            <p:cNvSpPr/>
            <p:nvPr/>
          </p:nvSpPr>
          <p:spPr>
            <a:xfrm>
              <a:off x="2516125" y="2473250"/>
              <a:ext cx="24225" cy="83850"/>
            </a:xfrm>
            <a:custGeom>
              <a:rect b="b" l="l" r="r" t="t"/>
              <a:pathLst>
                <a:path extrusionOk="0" h="3354" w="969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97"/>
            <p:cNvSpPr/>
            <p:nvPr/>
          </p:nvSpPr>
          <p:spPr>
            <a:xfrm>
              <a:off x="2544500" y="247867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97"/>
            <p:cNvSpPr/>
            <p:nvPr/>
          </p:nvSpPr>
          <p:spPr>
            <a:xfrm>
              <a:off x="2583675" y="2455950"/>
              <a:ext cx="29225" cy="53600"/>
            </a:xfrm>
            <a:custGeom>
              <a:rect b="b" l="l" r="r" t="t"/>
              <a:pathLst>
                <a:path extrusionOk="0" h="2144" w="1169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97"/>
            <p:cNvSpPr/>
            <p:nvPr/>
          </p:nvSpPr>
          <p:spPr>
            <a:xfrm>
              <a:off x="2618700" y="2424675"/>
              <a:ext cx="27550" cy="63200"/>
            </a:xfrm>
            <a:custGeom>
              <a:rect b="b" l="l" r="r" t="t"/>
              <a:pathLst>
                <a:path extrusionOk="0" h="2528" w="1102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97"/>
            <p:cNvSpPr/>
            <p:nvPr/>
          </p:nvSpPr>
          <p:spPr>
            <a:xfrm>
              <a:off x="2652075" y="2419350"/>
              <a:ext cx="30025" cy="44550"/>
            </a:xfrm>
            <a:custGeom>
              <a:rect b="b" l="l" r="r" t="t"/>
              <a:pathLst>
                <a:path extrusionOk="0" h="1782" w="1201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97"/>
            <p:cNvSpPr/>
            <p:nvPr/>
          </p:nvSpPr>
          <p:spPr>
            <a:xfrm>
              <a:off x="2687100" y="2395900"/>
              <a:ext cx="30025" cy="53600"/>
            </a:xfrm>
            <a:custGeom>
              <a:rect b="b" l="l" r="r" t="t"/>
              <a:pathLst>
                <a:path extrusionOk="0" h="2144" w="1201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97"/>
            <p:cNvSpPr/>
            <p:nvPr/>
          </p:nvSpPr>
          <p:spPr>
            <a:xfrm>
              <a:off x="2722125" y="2365475"/>
              <a:ext cx="27525" cy="62350"/>
            </a:xfrm>
            <a:custGeom>
              <a:rect b="b" l="l" r="r" t="t"/>
              <a:pathLst>
                <a:path extrusionOk="0" h="2494" w="1101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97"/>
            <p:cNvSpPr/>
            <p:nvPr/>
          </p:nvSpPr>
          <p:spPr>
            <a:xfrm>
              <a:off x="2757150" y="2351300"/>
              <a:ext cx="30025" cy="51375"/>
            </a:xfrm>
            <a:custGeom>
              <a:rect b="b" l="l" r="r" t="t"/>
              <a:pathLst>
                <a:path extrusionOk="0" h="2055" w="1201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97"/>
            <p:cNvSpPr/>
            <p:nvPr/>
          </p:nvSpPr>
          <p:spPr>
            <a:xfrm>
              <a:off x="2788825" y="2335450"/>
              <a:ext cx="31725" cy="72375"/>
            </a:xfrm>
            <a:custGeom>
              <a:rect b="b" l="l" r="r" t="t"/>
              <a:pathLst>
                <a:path extrusionOk="0" h="2895" w="1269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97"/>
            <p:cNvSpPr/>
            <p:nvPr/>
          </p:nvSpPr>
          <p:spPr>
            <a:xfrm>
              <a:off x="2824700" y="2318775"/>
              <a:ext cx="32525" cy="49850"/>
            </a:xfrm>
            <a:custGeom>
              <a:rect b="b" l="l" r="r" t="t"/>
              <a:pathLst>
                <a:path extrusionOk="0" h="1994" w="1301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7"/>
            <p:cNvSpPr/>
            <p:nvPr/>
          </p:nvSpPr>
          <p:spPr>
            <a:xfrm>
              <a:off x="1857325" y="2966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97"/>
            <p:cNvSpPr/>
            <p:nvPr/>
          </p:nvSpPr>
          <p:spPr>
            <a:xfrm>
              <a:off x="1897350" y="29352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7"/>
            <p:cNvSpPr/>
            <p:nvPr/>
          </p:nvSpPr>
          <p:spPr>
            <a:xfrm>
              <a:off x="1928225" y="293755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7"/>
            <p:cNvSpPr/>
            <p:nvPr/>
          </p:nvSpPr>
          <p:spPr>
            <a:xfrm>
              <a:off x="1964900" y="2917750"/>
              <a:ext cx="30050" cy="53800"/>
            </a:xfrm>
            <a:custGeom>
              <a:rect b="b" l="l" r="r" t="t"/>
              <a:pathLst>
                <a:path extrusionOk="0" h="2152" w="1202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7"/>
            <p:cNvSpPr/>
            <p:nvPr/>
          </p:nvSpPr>
          <p:spPr>
            <a:xfrm>
              <a:off x="1999925" y="2885850"/>
              <a:ext cx="27550" cy="63400"/>
            </a:xfrm>
            <a:custGeom>
              <a:rect b="b" l="l" r="r" t="t"/>
              <a:pathLst>
                <a:path extrusionOk="0" h="2536" w="1102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7"/>
            <p:cNvSpPr/>
            <p:nvPr/>
          </p:nvSpPr>
          <p:spPr>
            <a:xfrm>
              <a:off x="2033300" y="2880200"/>
              <a:ext cx="33375" cy="50500"/>
            </a:xfrm>
            <a:custGeom>
              <a:rect b="b" l="l" r="r" t="t"/>
              <a:pathLst>
                <a:path extrusionOk="0" h="2020" w="1335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7"/>
            <p:cNvSpPr/>
            <p:nvPr/>
          </p:nvSpPr>
          <p:spPr>
            <a:xfrm>
              <a:off x="1687200" y="31687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7"/>
            <p:cNvSpPr/>
            <p:nvPr/>
          </p:nvSpPr>
          <p:spPr>
            <a:xfrm>
              <a:off x="1727250" y="31385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7"/>
            <p:cNvSpPr/>
            <p:nvPr/>
          </p:nvSpPr>
          <p:spPr>
            <a:xfrm>
              <a:off x="1758100" y="3140200"/>
              <a:ext cx="32550" cy="49550"/>
            </a:xfrm>
            <a:custGeom>
              <a:rect b="b" l="l" r="r" t="t"/>
              <a:pathLst>
                <a:path extrusionOk="0" h="1982" w="1302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7"/>
            <p:cNvSpPr/>
            <p:nvPr/>
          </p:nvSpPr>
          <p:spPr>
            <a:xfrm>
              <a:off x="1794775" y="3120375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7"/>
            <p:cNvSpPr/>
            <p:nvPr/>
          </p:nvSpPr>
          <p:spPr>
            <a:xfrm>
              <a:off x="1830650" y="3088475"/>
              <a:ext cx="26700" cy="64050"/>
            </a:xfrm>
            <a:custGeom>
              <a:rect b="b" l="l" r="r" t="t"/>
              <a:pathLst>
                <a:path extrusionOk="0" h="2562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7"/>
            <p:cNvSpPr/>
            <p:nvPr/>
          </p:nvSpPr>
          <p:spPr>
            <a:xfrm>
              <a:off x="1864825" y="30818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7"/>
            <p:cNvSpPr/>
            <p:nvPr/>
          </p:nvSpPr>
          <p:spPr>
            <a:xfrm>
              <a:off x="1897350" y="3064300"/>
              <a:ext cx="30900" cy="45050"/>
            </a:xfrm>
            <a:custGeom>
              <a:rect b="b" l="l" r="r" t="t"/>
              <a:pathLst>
                <a:path extrusionOk="0" h="1802" w="1236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7"/>
            <p:cNvSpPr/>
            <p:nvPr/>
          </p:nvSpPr>
          <p:spPr>
            <a:xfrm>
              <a:off x="1934050" y="3035325"/>
              <a:ext cx="30050" cy="51600"/>
            </a:xfrm>
            <a:custGeom>
              <a:rect b="b" l="l" r="r" t="t"/>
              <a:pathLst>
                <a:path extrusionOk="0" h="2064" w="1202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7"/>
            <p:cNvSpPr/>
            <p:nvPr/>
          </p:nvSpPr>
          <p:spPr>
            <a:xfrm>
              <a:off x="1966575" y="3022825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7"/>
            <p:cNvSpPr/>
            <p:nvPr/>
          </p:nvSpPr>
          <p:spPr>
            <a:xfrm>
              <a:off x="2564500" y="775175"/>
              <a:ext cx="1924725" cy="3124750"/>
            </a:xfrm>
            <a:custGeom>
              <a:rect b="b" l="l" r="r" t="t"/>
              <a:pathLst>
                <a:path extrusionOk="0" h="124990" w="76989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7"/>
            <p:cNvSpPr/>
            <p:nvPr/>
          </p:nvSpPr>
          <p:spPr>
            <a:xfrm>
              <a:off x="2733800" y="620875"/>
              <a:ext cx="2380875" cy="3297400"/>
            </a:xfrm>
            <a:custGeom>
              <a:rect b="b" l="l" r="r" t="t"/>
              <a:pathLst>
                <a:path extrusionOk="0" h="131896" w="95235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7"/>
            <p:cNvSpPr/>
            <p:nvPr/>
          </p:nvSpPr>
          <p:spPr>
            <a:xfrm>
              <a:off x="2681250" y="2111950"/>
              <a:ext cx="60075" cy="1808825"/>
            </a:xfrm>
            <a:custGeom>
              <a:rect b="b" l="l" r="r" t="t"/>
              <a:pathLst>
                <a:path extrusionOk="0" h="72353" w="2403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7"/>
            <p:cNvSpPr/>
            <p:nvPr/>
          </p:nvSpPr>
          <p:spPr>
            <a:xfrm>
              <a:off x="3591900" y="1779700"/>
              <a:ext cx="45050" cy="92650"/>
            </a:xfrm>
            <a:custGeom>
              <a:rect b="b" l="l" r="r" t="t"/>
              <a:pathLst>
                <a:path extrusionOk="0" h="3706" w="1802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7"/>
            <p:cNvSpPr/>
            <p:nvPr/>
          </p:nvSpPr>
          <p:spPr>
            <a:xfrm>
              <a:off x="3645275" y="1760025"/>
              <a:ext cx="10025" cy="89275"/>
            </a:xfrm>
            <a:custGeom>
              <a:rect b="b" l="l" r="r" t="t"/>
              <a:pathLst>
                <a:path extrusionOk="0" h="3571" w="401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7"/>
            <p:cNvSpPr/>
            <p:nvPr/>
          </p:nvSpPr>
          <p:spPr>
            <a:xfrm>
              <a:off x="3661950" y="1745850"/>
              <a:ext cx="30875" cy="83550"/>
            </a:xfrm>
            <a:custGeom>
              <a:rect b="b" l="l" r="r" t="t"/>
              <a:pathLst>
                <a:path extrusionOk="0" h="3342" w="1235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7"/>
            <p:cNvSpPr/>
            <p:nvPr/>
          </p:nvSpPr>
          <p:spPr>
            <a:xfrm>
              <a:off x="3697800" y="1742525"/>
              <a:ext cx="38400" cy="68400"/>
            </a:xfrm>
            <a:custGeom>
              <a:rect b="b" l="l" r="r" t="t"/>
              <a:pathLst>
                <a:path extrusionOk="0" h="2736" w="1536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7"/>
            <p:cNvSpPr/>
            <p:nvPr/>
          </p:nvSpPr>
          <p:spPr>
            <a:xfrm>
              <a:off x="3745350" y="1700000"/>
              <a:ext cx="60075" cy="91750"/>
            </a:xfrm>
            <a:custGeom>
              <a:rect b="b" l="l" r="r" t="t"/>
              <a:pathLst>
                <a:path extrusionOk="0" h="3670" w="2403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7"/>
            <p:cNvSpPr/>
            <p:nvPr/>
          </p:nvSpPr>
          <p:spPr>
            <a:xfrm>
              <a:off x="3813725" y="1674975"/>
              <a:ext cx="36725" cy="73400"/>
            </a:xfrm>
            <a:custGeom>
              <a:rect b="b" l="l" r="r" t="t"/>
              <a:pathLst>
                <a:path extrusionOk="0" h="2936" w="1469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7"/>
            <p:cNvSpPr/>
            <p:nvPr/>
          </p:nvSpPr>
          <p:spPr>
            <a:xfrm>
              <a:off x="3861250" y="1647450"/>
              <a:ext cx="39225" cy="100100"/>
            </a:xfrm>
            <a:custGeom>
              <a:rect b="b" l="l" r="r" t="t"/>
              <a:pathLst>
                <a:path extrusionOk="0" h="4004" w="1569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7"/>
            <p:cNvSpPr/>
            <p:nvPr/>
          </p:nvSpPr>
          <p:spPr>
            <a:xfrm>
              <a:off x="3907125" y="1622425"/>
              <a:ext cx="35050" cy="70075"/>
            </a:xfrm>
            <a:custGeom>
              <a:rect b="b" l="l" r="r" t="t"/>
              <a:pathLst>
                <a:path extrusionOk="0" h="2803" w="1402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7"/>
            <p:cNvSpPr/>
            <p:nvPr/>
          </p:nvSpPr>
          <p:spPr>
            <a:xfrm>
              <a:off x="3670300" y="2016050"/>
              <a:ext cx="31700" cy="62575"/>
            </a:xfrm>
            <a:custGeom>
              <a:rect b="b" l="l" r="r" t="t"/>
              <a:pathLst>
                <a:path extrusionOk="0" h="2503" w="1268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7"/>
            <p:cNvSpPr/>
            <p:nvPr/>
          </p:nvSpPr>
          <p:spPr>
            <a:xfrm>
              <a:off x="3705325" y="1991875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7"/>
            <p:cNvSpPr/>
            <p:nvPr/>
          </p:nvSpPr>
          <p:spPr>
            <a:xfrm>
              <a:off x="3734500" y="1975200"/>
              <a:ext cx="23375" cy="62550"/>
            </a:xfrm>
            <a:custGeom>
              <a:rect b="b" l="l" r="r" t="t"/>
              <a:pathLst>
                <a:path extrusionOk="0" h="2502" w="935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7"/>
            <p:cNvSpPr/>
            <p:nvPr/>
          </p:nvSpPr>
          <p:spPr>
            <a:xfrm>
              <a:off x="3775375" y="1969850"/>
              <a:ext cx="22525" cy="45400"/>
            </a:xfrm>
            <a:custGeom>
              <a:rect b="b" l="l" r="r" t="t"/>
              <a:pathLst>
                <a:path extrusionOk="0" h="1816" w="901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7"/>
            <p:cNvSpPr/>
            <p:nvPr/>
          </p:nvSpPr>
          <p:spPr>
            <a:xfrm>
              <a:off x="3817900" y="1946000"/>
              <a:ext cx="22550" cy="48400"/>
            </a:xfrm>
            <a:custGeom>
              <a:rect b="b" l="l" r="r" t="t"/>
              <a:pathLst>
                <a:path extrusionOk="0" h="1936" w="902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7"/>
            <p:cNvSpPr/>
            <p:nvPr/>
          </p:nvSpPr>
          <p:spPr>
            <a:xfrm>
              <a:off x="3845425" y="1929325"/>
              <a:ext cx="23375" cy="43375"/>
            </a:xfrm>
            <a:custGeom>
              <a:rect b="b" l="l" r="r" t="t"/>
              <a:pathLst>
                <a:path extrusionOk="0" h="1735" w="935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7"/>
            <p:cNvSpPr/>
            <p:nvPr/>
          </p:nvSpPr>
          <p:spPr>
            <a:xfrm>
              <a:off x="3871275" y="1902625"/>
              <a:ext cx="36700" cy="55075"/>
            </a:xfrm>
            <a:custGeom>
              <a:rect b="b" l="l" r="r" t="t"/>
              <a:pathLst>
                <a:path extrusionOk="0" h="2203" w="1468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7"/>
            <p:cNvSpPr/>
            <p:nvPr/>
          </p:nvSpPr>
          <p:spPr>
            <a:xfrm>
              <a:off x="3922150" y="1885125"/>
              <a:ext cx="20850" cy="44225"/>
            </a:xfrm>
            <a:custGeom>
              <a:rect b="b" l="l" r="r" t="t"/>
              <a:pathLst>
                <a:path extrusionOk="0" h="1769" w="834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7"/>
            <p:cNvSpPr/>
            <p:nvPr/>
          </p:nvSpPr>
          <p:spPr>
            <a:xfrm>
              <a:off x="3949650" y="1861150"/>
              <a:ext cx="5025" cy="56325"/>
            </a:xfrm>
            <a:custGeom>
              <a:rect b="b" l="l" r="r" t="t"/>
              <a:pathLst>
                <a:path extrusionOk="0" h="2253" w="201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7"/>
            <p:cNvSpPr/>
            <p:nvPr/>
          </p:nvSpPr>
          <p:spPr>
            <a:xfrm>
              <a:off x="3958825" y="1853425"/>
              <a:ext cx="17550" cy="53000"/>
            </a:xfrm>
            <a:custGeom>
              <a:rect b="b" l="l" r="r" t="t"/>
              <a:pathLst>
                <a:path extrusionOk="0" h="2120" w="702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7"/>
            <p:cNvSpPr/>
            <p:nvPr/>
          </p:nvSpPr>
          <p:spPr>
            <a:xfrm>
              <a:off x="3980525" y="1851775"/>
              <a:ext cx="22525" cy="44225"/>
            </a:xfrm>
            <a:custGeom>
              <a:rect b="b" l="l" r="r" t="t"/>
              <a:pathLst>
                <a:path extrusionOk="0" h="1769" w="901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7"/>
            <p:cNvSpPr/>
            <p:nvPr/>
          </p:nvSpPr>
          <p:spPr>
            <a:xfrm>
              <a:off x="4023875" y="1819025"/>
              <a:ext cx="35050" cy="56125"/>
            </a:xfrm>
            <a:custGeom>
              <a:rect b="b" l="l" r="r" t="t"/>
              <a:pathLst>
                <a:path extrusionOk="0" h="2245" w="1402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7"/>
            <p:cNvSpPr/>
            <p:nvPr/>
          </p:nvSpPr>
          <p:spPr>
            <a:xfrm>
              <a:off x="4063900" y="1803400"/>
              <a:ext cx="21725" cy="45900"/>
            </a:xfrm>
            <a:custGeom>
              <a:rect b="b" l="l" r="r" t="t"/>
              <a:pathLst>
                <a:path extrusionOk="0" h="1836" w="869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7"/>
            <p:cNvSpPr/>
            <p:nvPr/>
          </p:nvSpPr>
          <p:spPr>
            <a:xfrm>
              <a:off x="4093100" y="1786725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7"/>
            <p:cNvSpPr/>
            <p:nvPr/>
          </p:nvSpPr>
          <p:spPr>
            <a:xfrm>
              <a:off x="3578550" y="1192325"/>
              <a:ext cx="1429400" cy="1123125"/>
            </a:xfrm>
            <a:custGeom>
              <a:rect b="b" l="l" r="r" t="t"/>
              <a:pathLst>
                <a:path extrusionOk="0" h="44925" w="57176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7"/>
            <p:cNvSpPr/>
            <p:nvPr/>
          </p:nvSpPr>
          <p:spPr>
            <a:xfrm>
              <a:off x="3676975" y="2141150"/>
              <a:ext cx="18350" cy="46725"/>
            </a:xfrm>
            <a:custGeom>
              <a:rect b="b" l="l" r="r" t="t"/>
              <a:pathLst>
                <a:path extrusionOk="0" h="1869" w="734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7"/>
            <p:cNvSpPr/>
            <p:nvPr/>
          </p:nvSpPr>
          <p:spPr>
            <a:xfrm>
              <a:off x="3699475" y="2126125"/>
              <a:ext cx="13375" cy="45075"/>
            </a:xfrm>
            <a:custGeom>
              <a:rect b="b" l="l" r="r" t="t"/>
              <a:pathLst>
                <a:path extrusionOk="0" h="1803" w="535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7"/>
            <p:cNvSpPr/>
            <p:nvPr/>
          </p:nvSpPr>
          <p:spPr>
            <a:xfrm>
              <a:off x="3714500" y="2118625"/>
              <a:ext cx="13350" cy="43400"/>
            </a:xfrm>
            <a:custGeom>
              <a:rect b="b" l="l" r="r" t="t"/>
              <a:pathLst>
                <a:path extrusionOk="0" h="1736" w="534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7"/>
            <p:cNvSpPr/>
            <p:nvPr/>
          </p:nvSpPr>
          <p:spPr>
            <a:xfrm>
              <a:off x="3732000" y="2116125"/>
              <a:ext cx="19200" cy="52550"/>
            </a:xfrm>
            <a:custGeom>
              <a:rect b="b" l="l" r="r" t="t"/>
              <a:pathLst>
                <a:path extrusionOk="0" h="2102" w="768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7"/>
            <p:cNvSpPr/>
            <p:nvPr/>
          </p:nvSpPr>
          <p:spPr>
            <a:xfrm>
              <a:off x="3757025" y="2112800"/>
              <a:ext cx="4200" cy="30025"/>
            </a:xfrm>
            <a:custGeom>
              <a:rect b="b" l="l" r="r" t="t"/>
              <a:pathLst>
                <a:path extrusionOk="0" h="1201" w="168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97"/>
            <p:cNvSpPr/>
            <p:nvPr/>
          </p:nvSpPr>
          <p:spPr>
            <a:xfrm>
              <a:off x="3765350" y="2076925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97"/>
            <p:cNvSpPr/>
            <p:nvPr/>
          </p:nvSpPr>
          <p:spPr>
            <a:xfrm>
              <a:off x="3777025" y="2071100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7"/>
            <p:cNvSpPr/>
            <p:nvPr/>
          </p:nvSpPr>
          <p:spPr>
            <a:xfrm>
              <a:off x="3797050" y="2071100"/>
              <a:ext cx="30875" cy="47550"/>
            </a:xfrm>
            <a:custGeom>
              <a:rect b="b" l="l" r="r" t="t"/>
              <a:pathLst>
                <a:path extrusionOk="0" h="1902" w="1235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7"/>
            <p:cNvSpPr/>
            <p:nvPr/>
          </p:nvSpPr>
          <p:spPr>
            <a:xfrm>
              <a:off x="3832075" y="2055250"/>
              <a:ext cx="18375" cy="53400"/>
            </a:xfrm>
            <a:custGeom>
              <a:rect b="b" l="l" r="r" t="t"/>
              <a:pathLst>
                <a:path extrusionOk="0" h="2136" w="735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7"/>
            <p:cNvSpPr/>
            <p:nvPr/>
          </p:nvSpPr>
          <p:spPr>
            <a:xfrm>
              <a:off x="3856250" y="2044400"/>
              <a:ext cx="18375" cy="52575"/>
            </a:xfrm>
            <a:custGeom>
              <a:rect b="b" l="l" r="r" t="t"/>
              <a:pathLst>
                <a:path extrusionOk="0" h="2103" w="735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7"/>
            <p:cNvSpPr/>
            <p:nvPr/>
          </p:nvSpPr>
          <p:spPr>
            <a:xfrm>
              <a:off x="3878775" y="203107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97"/>
            <p:cNvSpPr/>
            <p:nvPr/>
          </p:nvSpPr>
          <p:spPr>
            <a:xfrm>
              <a:off x="3901300" y="2015225"/>
              <a:ext cx="19200" cy="54225"/>
            </a:xfrm>
            <a:custGeom>
              <a:rect b="b" l="l" r="r" t="t"/>
              <a:pathLst>
                <a:path extrusionOk="0" h="2169" w="768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97"/>
            <p:cNvSpPr/>
            <p:nvPr/>
          </p:nvSpPr>
          <p:spPr>
            <a:xfrm>
              <a:off x="3927150" y="2003125"/>
              <a:ext cx="19200" cy="37975"/>
            </a:xfrm>
            <a:custGeom>
              <a:rect b="b" l="l" r="r" t="t"/>
              <a:pathLst>
                <a:path extrusionOk="0" h="1519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7"/>
            <p:cNvSpPr/>
            <p:nvPr/>
          </p:nvSpPr>
          <p:spPr>
            <a:xfrm>
              <a:off x="3951325" y="2022725"/>
              <a:ext cx="4200" cy="7525"/>
            </a:xfrm>
            <a:custGeom>
              <a:rect b="b" l="l" r="r" t="t"/>
              <a:pathLst>
                <a:path extrusionOk="0" h="301" w="168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7"/>
            <p:cNvSpPr/>
            <p:nvPr/>
          </p:nvSpPr>
          <p:spPr>
            <a:xfrm>
              <a:off x="3959675" y="19852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7"/>
            <p:cNvSpPr/>
            <p:nvPr/>
          </p:nvSpPr>
          <p:spPr>
            <a:xfrm>
              <a:off x="3983025" y="1971025"/>
              <a:ext cx="18350" cy="38375"/>
            </a:xfrm>
            <a:custGeom>
              <a:rect b="b" l="l" r="r" t="t"/>
              <a:pathLst>
                <a:path extrusionOk="0" h="1535" w="734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7"/>
            <p:cNvSpPr/>
            <p:nvPr/>
          </p:nvSpPr>
          <p:spPr>
            <a:xfrm>
              <a:off x="4008025" y="1949350"/>
              <a:ext cx="30050" cy="46700"/>
            </a:xfrm>
            <a:custGeom>
              <a:rect b="b" l="l" r="r" t="t"/>
              <a:pathLst>
                <a:path extrusionOk="0" h="1868" w="1202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7"/>
            <p:cNvSpPr/>
            <p:nvPr/>
          </p:nvSpPr>
          <p:spPr>
            <a:xfrm>
              <a:off x="4043050" y="1916825"/>
              <a:ext cx="16700" cy="65900"/>
            </a:xfrm>
            <a:custGeom>
              <a:rect b="b" l="l" r="r" t="t"/>
              <a:pathLst>
                <a:path extrusionOk="0" h="2636" w="668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7"/>
            <p:cNvSpPr/>
            <p:nvPr/>
          </p:nvSpPr>
          <p:spPr>
            <a:xfrm>
              <a:off x="4074750" y="191015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97"/>
            <p:cNvSpPr/>
            <p:nvPr/>
          </p:nvSpPr>
          <p:spPr>
            <a:xfrm>
              <a:off x="4101425" y="1886800"/>
              <a:ext cx="5025" cy="55900"/>
            </a:xfrm>
            <a:custGeom>
              <a:rect b="b" l="l" r="r" t="t"/>
              <a:pathLst>
                <a:path extrusionOk="0" h="2236" w="201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97"/>
            <p:cNvSpPr/>
            <p:nvPr/>
          </p:nvSpPr>
          <p:spPr>
            <a:xfrm>
              <a:off x="4110600" y="1878450"/>
              <a:ext cx="16700" cy="52975"/>
            </a:xfrm>
            <a:custGeom>
              <a:rect b="b" l="l" r="r" t="t"/>
              <a:pathLst>
                <a:path extrusionOk="0" h="2119" w="668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97"/>
            <p:cNvSpPr/>
            <p:nvPr/>
          </p:nvSpPr>
          <p:spPr>
            <a:xfrm>
              <a:off x="4131450" y="1876775"/>
              <a:ext cx="23375" cy="44225"/>
            </a:xfrm>
            <a:custGeom>
              <a:rect b="b" l="l" r="r" t="t"/>
              <a:pathLst>
                <a:path extrusionOk="0" h="1769" w="935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7"/>
            <p:cNvSpPr/>
            <p:nvPr/>
          </p:nvSpPr>
          <p:spPr>
            <a:xfrm>
              <a:off x="4163150" y="1851350"/>
              <a:ext cx="35050" cy="55475"/>
            </a:xfrm>
            <a:custGeom>
              <a:rect b="b" l="l" r="r" t="t"/>
              <a:pathLst>
                <a:path extrusionOk="0" h="2219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7"/>
            <p:cNvSpPr/>
            <p:nvPr/>
          </p:nvSpPr>
          <p:spPr>
            <a:xfrm>
              <a:off x="4202350" y="1835925"/>
              <a:ext cx="22525" cy="45900"/>
            </a:xfrm>
            <a:custGeom>
              <a:rect b="b" l="l" r="r" t="t"/>
              <a:pathLst>
                <a:path extrusionOk="0" h="1836" w="901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7"/>
            <p:cNvSpPr/>
            <p:nvPr/>
          </p:nvSpPr>
          <p:spPr>
            <a:xfrm>
              <a:off x="4233200" y="1819250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7"/>
            <p:cNvSpPr/>
            <p:nvPr/>
          </p:nvSpPr>
          <p:spPr>
            <a:xfrm>
              <a:off x="4260725" y="1839250"/>
              <a:ext cx="5850" cy="11700"/>
            </a:xfrm>
            <a:custGeom>
              <a:rect b="b" l="l" r="r" t="t"/>
              <a:pathLst>
                <a:path extrusionOk="0" h="468" w="234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7"/>
            <p:cNvSpPr/>
            <p:nvPr/>
          </p:nvSpPr>
          <p:spPr>
            <a:xfrm>
              <a:off x="4271550" y="1792550"/>
              <a:ext cx="23375" cy="51725"/>
            </a:xfrm>
            <a:custGeom>
              <a:rect b="b" l="l" r="r" t="t"/>
              <a:pathLst>
                <a:path extrusionOk="0" h="2069" w="935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7"/>
            <p:cNvSpPr/>
            <p:nvPr/>
          </p:nvSpPr>
          <p:spPr>
            <a:xfrm>
              <a:off x="4302400" y="1770450"/>
              <a:ext cx="35900" cy="55500"/>
            </a:xfrm>
            <a:custGeom>
              <a:rect b="b" l="l" r="r" t="t"/>
              <a:pathLst>
                <a:path extrusionOk="0" h="2220" w="1436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7"/>
            <p:cNvSpPr/>
            <p:nvPr/>
          </p:nvSpPr>
          <p:spPr>
            <a:xfrm>
              <a:off x="4345775" y="1746700"/>
              <a:ext cx="3350" cy="55050"/>
            </a:xfrm>
            <a:custGeom>
              <a:rect b="b" l="l" r="r" t="t"/>
              <a:pathLst>
                <a:path extrusionOk="0" h="2202" w="134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7"/>
            <p:cNvSpPr/>
            <p:nvPr/>
          </p:nvSpPr>
          <p:spPr>
            <a:xfrm>
              <a:off x="4652650" y="1370475"/>
              <a:ext cx="261050" cy="267500"/>
            </a:xfrm>
            <a:custGeom>
              <a:rect b="b" l="l" r="r" t="t"/>
              <a:pathLst>
                <a:path extrusionOk="0" h="10700" w="10442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7"/>
            <p:cNvSpPr/>
            <p:nvPr/>
          </p:nvSpPr>
          <p:spPr>
            <a:xfrm>
              <a:off x="4696025" y="1526200"/>
              <a:ext cx="25875" cy="51225"/>
            </a:xfrm>
            <a:custGeom>
              <a:rect b="b" l="l" r="r" t="t"/>
              <a:pathLst>
                <a:path extrusionOk="0" h="2049" w="1035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7"/>
            <p:cNvSpPr/>
            <p:nvPr/>
          </p:nvSpPr>
          <p:spPr>
            <a:xfrm>
              <a:off x="4726875" y="1503175"/>
              <a:ext cx="25875" cy="55075"/>
            </a:xfrm>
            <a:custGeom>
              <a:rect b="b" l="l" r="r" t="t"/>
              <a:pathLst>
                <a:path extrusionOk="0" h="2203" w="1035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7"/>
            <p:cNvSpPr/>
            <p:nvPr/>
          </p:nvSpPr>
          <p:spPr>
            <a:xfrm>
              <a:off x="4760225" y="1488175"/>
              <a:ext cx="25900" cy="55075"/>
            </a:xfrm>
            <a:custGeom>
              <a:rect b="b" l="l" r="r" t="t"/>
              <a:pathLst>
                <a:path extrusionOk="0" h="2203" w="1036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7"/>
            <p:cNvSpPr/>
            <p:nvPr/>
          </p:nvSpPr>
          <p:spPr>
            <a:xfrm>
              <a:off x="4792750" y="1463375"/>
              <a:ext cx="29225" cy="60675"/>
            </a:xfrm>
            <a:custGeom>
              <a:rect b="b" l="l" r="r" t="t"/>
              <a:pathLst>
                <a:path extrusionOk="0" h="2427" w="1169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7"/>
            <p:cNvSpPr/>
            <p:nvPr/>
          </p:nvSpPr>
          <p:spPr>
            <a:xfrm>
              <a:off x="4830275" y="1454825"/>
              <a:ext cx="7550" cy="48375"/>
            </a:xfrm>
            <a:custGeom>
              <a:rect b="b" l="l" r="r" t="t"/>
              <a:pathLst>
                <a:path extrusionOk="0" h="1935" w="302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7"/>
            <p:cNvSpPr/>
            <p:nvPr/>
          </p:nvSpPr>
          <p:spPr>
            <a:xfrm>
              <a:off x="4844475" y="1436675"/>
              <a:ext cx="23375" cy="54025"/>
            </a:xfrm>
            <a:custGeom>
              <a:rect b="b" l="l" r="r" t="t"/>
              <a:pathLst>
                <a:path extrusionOk="0" h="2161" w="935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7"/>
            <p:cNvSpPr/>
            <p:nvPr/>
          </p:nvSpPr>
          <p:spPr>
            <a:xfrm>
              <a:off x="3678625" y="2337600"/>
              <a:ext cx="26725" cy="58750"/>
            </a:xfrm>
            <a:custGeom>
              <a:rect b="b" l="l" r="r" t="t"/>
              <a:pathLst>
                <a:path extrusionOk="0" h="2350" w="1069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7"/>
            <p:cNvSpPr/>
            <p:nvPr/>
          </p:nvSpPr>
          <p:spPr>
            <a:xfrm>
              <a:off x="3711150" y="2330450"/>
              <a:ext cx="21700" cy="47550"/>
            </a:xfrm>
            <a:custGeom>
              <a:rect b="b" l="l" r="r" t="t"/>
              <a:pathLst>
                <a:path extrusionOk="0" h="1902" w="868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7"/>
            <p:cNvSpPr/>
            <p:nvPr/>
          </p:nvSpPr>
          <p:spPr>
            <a:xfrm>
              <a:off x="3742000" y="2308750"/>
              <a:ext cx="23375" cy="55700"/>
            </a:xfrm>
            <a:custGeom>
              <a:rect b="b" l="l" r="r" t="t"/>
              <a:pathLst>
                <a:path extrusionOk="0" h="2228" w="935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7"/>
            <p:cNvSpPr/>
            <p:nvPr/>
          </p:nvSpPr>
          <p:spPr>
            <a:xfrm>
              <a:off x="3772875" y="2290000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7"/>
            <p:cNvSpPr/>
            <p:nvPr/>
          </p:nvSpPr>
          <p:spPr>
            <a:xfrm>
              <a:off x="3815400" y="2266225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7"/>
            <p:cNvSpPr/>
            <p:nvPr/>
          </p:nvSpPr>
          <p:spPr>
            <a:xfrm>
              <a:off x="3824575" y="2258100"/>
              <a:ext cx="17525" cy="52775"/>
            </a:xfrm>
            <a:custGeom>
              <a:rect b="b" l="l" r="r" t="t"/>
              <a:pathLst>
                <a:path extrusionOk="0" h="2111" w="701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7"/>
            <p:cNvSpPr/>
            <p:nvPr/>
          </p:nvSpPr>
          <p:spPr>
            <a:xfrm>
              <a:off x="3844575" y="2247050"/>
              <a:ext cx="16700" cy="52150"/>
            </a:xfrm>
            <a:custGeom>
              <a:rect b="b" l="l" r="r" t="t"/>
              <a:pathLst>
                <a:path extrusionOk="0" h="2086" w="668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7"/>
            <p:cNvSpPr/>
            <p:nvPr/>
          </p:nvSpPr>
          <p:spPr>
            <a:xfrm>
              <a:off x="3865425" y="2244550"/>
              <a:ext cx="23375" cy="43400"/>
            </a:xfrm>
            <a:custGeom>
              <a:rect b="b" l="l" r="r" t="t"/>
              <a:pathLst>
                <a:path extrusionOk="0" h="1736" w="935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7"/>
            <p:cNvSpPr/>
            <p:nvPr/>
          </p:nvSpPr>
          <p:spPr>
            <a:xfrm>
              <a:off x="3892950" y="2210350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7"/>
            <p:cNvSpPr/>
            <p:nvPr/>
          </p:nvSpPr>
          <p:spPr>
            <a:xfrm>
              <a:off x="3934650" y="2205350"/>
              <a:ext cx="20875" cy="44225"/>
            </a:xfrm>
            <a:custGeom>
              <a:rect b="b" l="l" r="r" t="t"/>
              <a:pathLst>
                <a:path extrusionOk="0" h="1769" w="835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7"/>
            <p:cNvSpPr/>
            <p:nvPr/>
          </p:nvSpPr>
          <p:spPr>
            <a:xfrm>
              <a:off x="3961325" y="2182000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7"/>
            <p:cNvSpPr/>
            <p:nvPr/>
          </p:nvSpPr>
          <p:spPr>
            <a:xfrm>
              <a:off x="3970500" y="2173675"/>
              <a:ext cx="17550" cy="52475"/>
            </a:xfrm>
            <a:custGeom>
              <a:rect b="b" l="l" r="r" t="t"/>
              <a:pathLst>
                <a:path extrusionOk="0" h="2099" w="702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7"/>
            <p:cNvSpPr/>
            <p:nvPr/>
          </p:nvSpPr>
          <p:spPr>
            <a:xfrm>
              <a:off x="3992200" y="2172000"/>
              <a:ext cx="22525" cy="43375"/>
            </a:xfrm>
            <a:custGeom>
              <a:rect b="b" l="l" r="r" t="t"/>
              <a:pathLst>
                <a:path extrusionOk="0" h="1735" w="901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7"/>
            <p:cNvSpPr/>
            <p:nvPr/>
          </p:nvSpPr>
          <p:spPr>
            <a:xfrm>
              <a:off x="4023050" y="2145725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7"/>
            <p:cNvSpPr/>
            <p:nvPr/>
          </p:nvSpPr>
          <p:spPr>
            <a:xfrm>
              <a:off x="4063075" y="2130800"/>
              <a:ext cx="22550" cy="45400"/>
            </a:xfrm>
            <a:custGeom>
              <a:rect b="b" l="l" r="r" t="t"/>
              <a:pathLst>
                <a:path extrusionOk="0" h="1816" w="902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7"/>
            <p:cNvSpPr/>
            <p:nvPr/>
          </p:nvSpPr>
          <p:spPr>
            <a:xfrm>
              <a:off x="4093100" y="2114100"/>
              <a:ext cx="22525" cy="62100"/>
            </a:xfrm>
            <a:custGeom>
              <a:rect b="b" l="l" r="r" t="t"/>
              <a:pathLst>
                <a:path extrusionOk="0" h="2484" w="901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7"/>
            <p:cNvSpPr/>
            <p:nvPr/>
          </p:nvSpPr>
          <p:spPr>
            <a:xfrm>
              <a:off x="4120625" y="2097975"/>
              <a:ext cx="20850" cy="44850"/>
            </a:xfrm>
            <a:custGeom>
              <a:rect b="b" l="l" r="r" t="t"/>
              <a:pathLst>
                <a:path extrusionOk="0" h="1794" w="834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7"/>
            <p:cNvSpPr/>
            <p:nvPr/>
          </p:nvSpPr>
          <p:spPr>
            <a:xfrm>
              <a:off x="3582725" y="1531750"/>
              <a:ext cx="1429375" cy="1812775"/>
            </a:xfrm>
            <a:custGeom>
              <a:rect b="b" l="l" r="r" t="t"/>
              <a:pathLst>
                <a:path extrusionOk="0" h="72511" w="57175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7"/>
            <p:cNvSpPr/>
            <p:nvPr/>
          </p:nvSpPr>
          <p:spPr>
            <a:xfrm>
              <a:off x="3678625" y="2482225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7"/>
            <p:cNvSpPr/>
            <p:nvPr/>
          </p:nvSpPr>
          <p:spPr>
            <a:xfrm>
              <a:off x="3696150" y="2476375"/>
              <a:ext cx="2525" cy="30050"/>
            </a:xfrm>
            <a:custGeom>
              <a:rect b="b" l="l" r="r" t="t"/>
              <a:pathLst>
                <a:path extrusionOk="0" h="1202" w="101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7"/>
            <p:cNvSpPr/>
            <p:nvPr/>
          </p:nvSpPr>
          <p:spPr>
            <a:xfrm>
              <a:off x="3700325" y="2471375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97"/>
            <p:cNvSpPr/>
            <p:nvPr/>
          </p:nvSpPr>
          <p:spPr>
            <a:xfrm>
              <a:off x="3712000" y="2470550"/>
              <a:ext cx="13350" cy="24200"/>
            </a:xfrm>
            <a:custGeom>
              <a:rect b="b" l="l" r="r" t="t"/>
              <a:pathLst>
                <a:path extrusionOk="0" h="968" w="534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7"/>
            <p:cNvSpPr/>
            <p:nvPr/>
          </p:nvSpPr>
          <p:spPr>
            <a:xfrm>
              <a:off x="3730325" y="245657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7"/>
            <p:cNvSpPr/>
            <p:nvPr/>
          </p:nvSpPr>
          <p:spPr>
            <a:xfrm>
              <a:off x="3752025" y="2446350"/>
              <a:ext cx="10850" cy="25050"/>
            </a:xfrm>
            <a:custGeom>
              <a:rect b="b" l="l" r="r" t="t"/>
              <a:pathLst>
                <a:path extrusionOk="0" h="1002" w="434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97"/>
            <p:cNvSpPr/>
            <p:nvPr/>
          </p:nvSpPr>
          <p:spPr>
            <a:xfrm>
              <a:off x="3768700" y="243885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7"/>
            <p:cNvSpPr/>
            <p:nvPr/>
          </p:nvSpPr>
          <p:spPr>
            <a:xfrm>
              <a:off x="3955500" y="2320425"/>
              <a:ext cx="13375" cy="33400"/>
            </a:xfrm>
            <a:custGeom>
              <a:rect b="b" l="l" r="r" t="t"/>
              <a:pathLst>
                <a:path extrusionOk="0" h="1336" w="535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7"/>
            <p:cNvSpPr/>
            <p:nvPr/>
          </p:nvSpPr>
          <p:spPr>
            <a:xfrm>
              <a:off x="3969675" y="2321275"/>
              <a:ext cx="12525" cy="34200"/>
            </a:xfrm>
            <a:custGeom>
              <a:rect b="b" l="l" r="r" t="t"/>
              <a:pathLst>
                <a:path extrusionOk="0" h="1368" w="501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7"/>
            <p:cNvSpPr/>
            <p:nvPr/>
          </p:nvSpPr>
          <p:spPr>
            <a:xfrm>
              <a:off x="3984675" y="2313775"/>
              <a:ext cx="12550" cy="34200"/>
            </a:xfrm>
            <a:custGeom>
              <a:rect b="b" l="l" r="r" t="t"/>
              <a:pathLst>
                <a:path extrusionOk="0" h="1368" w="502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7"/>
            <p:cNvSpPr/>
            <p:nvPr/>
          </p:nvSpPr>
          <p:spPr>
            <a:xfrm>
              <a:off x="3999700" y="23046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97"/>
            <p:cNvSpPr/>
            <p:nvPr/>
          </p:nvSpPr>
          <p:spPr>
            <a:xfrm>
              <a:off x="4101425" y="2237050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7"/>
            <p:cNvSpPr/>
            <p:nvPr/>
          </p:nvSpPr>
          <p:spPr>
            <a:xfrm>
              <a:off x="4120625" y="2232050"/>
              <a:ext cx="12525" cy="27525"/>
            </a:xfrm>
            <a:custGeom>
              <a:rect b="b" l="l" r="r" t="t"/>
              <a:pathLst>
                <a:path extrusionOk="0" h="1101" w="501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7"/>
            <p:cNvSpPr/>
            <p:nvPr/>
          </p:nvSpPr>
          <p:spPr>
            <a:xfrm>
              <a:off x="4138125" y="2221200"/>
              <a:ext cx="13375" cy="30875"/>
            </a:xfrm>
            <a:custGeom>
              <a:rect b="b" l="l" r="r" t="t"/>
              <a:pathLst>
                <a:path extrusionOk="0" h="1235" w="535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7"/>
            <p:cNvSpPr/>
            <p:nvPr/>
          </p:nvSpPr>
          <p:spPr>
            <a:xfrm>
              <a:off x="4156475" y="2209975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7"/>
            <p:cNvSpPr/>
            <p:nvPr/>
          </p:nvSpPr>
          <p:spPr>
            <a:xfrm>
              <a:off x="4179000" y="2196175"/>
              <a:ext cx="3350" cy="30875"/>
            </a:xfrm>
            <a:custGeom>
              <a:rect b="b" l="l" r="r" t="t"/>
              <a:pathLst>
                <a:path extrusionOk="0" h="1235" w="134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97"/>
            <p:cNvSpPr/>
            <p:nvPr/>
          </p:nvSpPr>
          <p:spPr>
            <a:xfrm>
              <a:off x="4184825" y="2191175"/>
              <a:ext cx="10875" cy="29625"/>
            </a:xfrm>
            <a:custGeom>
              <a:rect b="b" l="l" r="r" t="t"/>
              <a:pathLst>
                <a:path extrusionOk="0" h="1185" w="435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7"/>
            <p:cNvSpPr/>
            <p:nvPr/>
          </p:nvSpPr>
          <p:spPr>
            <a:xfrm>
              <a:off x="4197325" y="2184500"/>
              <a:ext cx="10050" cy="29000"/>
            </a:xfrm>
            <a:custGeom>
              <a:rect b="b" l="l" r="r" t="t"/>
              <a:pathLst>
                <a:path extrusionOk="0" h="1160" w="402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7"/>
            <p:cNvSpPr/>
            <p:nvPr/>
          </p:nvSpPr>
          <p:spPr>
            <a:xfrm>
              <a:off x="4209000" y="218285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7"/>
            <p:cNvSpPr/>
            <p:nvPr/>
          </p:nvSpPr>
          <p:spPr>
            <a:xfrm>
              <a:off x="4224850" y="2163650"/>
              <a:ext cx="14200" cy="35050"/>
            </a:xfrm>
            <a:custGeom>
              <a:rect b="b" l="l" r="r" t="t"/>
              <a:pathLst>
                <a:path extrusionOk="0" h="1402" w="568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97"/>
            <p:cNvSpPr/>
            <p:nvPr/>
          </p:nvSpPr>
          <p:spPr>
            <a:xfrm>
              <a:off x="4310750" y="2121125"/>
              <a:ext cx="12525" cy="30050"/>
            </a:xfrm>
            <a:custGeom>
              <a:rect b="b" l="l" r="r" t="t"/>
              <a:pathLst>
                <a:path extrusionOk="0" h="1202" w="501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7"/>
            <p:cNvSpPr/>
            <p:nvPr/>
          </p:nvSpPr>
          <p:spPr>
            <a:xfrm>
              <a:off x="4324925" y="21169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7"/>
            <p:cNvSpPr/>
            <p:nvPr/>
          </p:nvSpPr>
          <p:spPr>
            <a:xfrm>
              <a:off x="4339925" y="2108625"/>
              <a:ext cx="11700" cy="24000"/>
            </a:xfrm>
            <a:custGeom>
              <a:rect b="b" l="l" r="r" t="t"/>
              <a:pathLst>
                <a:path extrusionOk="0" h="960" w="468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7"/>
            <p:cNvSpPr/>
            <p:nvPr/>
          </p:nvSpPr>
          <p:spPr>
            <a:xfrm>
              <a:off x="4352450" y="2095275"/>
              <a:ext cx="10025" cy="28800"/>
            </a:xfrm>
            <a:custGeom>
              <a:rect b="b" l="l" r="r" t="t"/>
              <a:pathLst>
                <a:path extrusionOk="0" h="1152" w="401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7"/>
            <p:cNvSpPr/>
            <p:nvPr/>
          </p:nvSpPr>
          <p:spPr>
            <a:xfrm>
              <a:off x="4372450" y="2090275"/>
              <a:ext cx="7550" cy="25050"/>
            </a:xfrm>
            <a:custGeom>
              <a:rect b="b" l="l" r="r" t="t"/>
              <a:pathLst>
                <a:path extrusionOk="0" h="1002" w="302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7"/>
            <p:cNvSpPr/>
            <p:nvPr/>
          </p:nvSpPr>
          <p:spPr>
            <a:xfrm>
              <a:off x="4380800" y="20844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7"/>
            <p:cNvSpPr/>
            <p:nvPr/>
          </p:nvSpPr>
          <p:spPr>
            <a:xfrm>
              <a:off x="4395800" y="20752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7"/>
            <p:cNvSpPr/>
            <p:nvPr/>
          </p:nvSpPr>
          <p:spPr>
            <a:xfrm>
              <a:off x="4411650" y="2056925"/>
              <a:ext cx="12550" cy="33375"/>
            </a:xfrm>
            <a:custGeom>
              <a:rect b="b" l="l" r="r" t="t"/>
              <a:pathLst>
                <a:path extrusionOk="0" h="1335" w="502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7"/>
            <p:cNvSpPr/>
            <p:nvPr/>
          </p:nvSpPr>
          <p:spPr>
            <a:xfrm>
              <a:off x="4662675" y="1914300"/>
              <a:ext cx="15025" cy="34225"/>
            </a:xfrm>
            <a:custGeom>
              <a:rect b="b" l="l" r="r" t="t"/>
              <a:pathLst>
                <a:path extrusionOk="0" h="1369" w="601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7"/>
            <p:cNvSpPr/>
            <p:nvPr/>
          </p:nvSpPr>
          <p:spPr>
            <a:xfrm>
              <a:off x="4681025" y="1906800"/>
              <a:ext cx="2525" cy="30875"/>
            </a:xfrm>
            <a:custGeom>
              <a:rect b="b" l="l" r="r" t="t"/>
              <a:pathLst>
                <a:path extrusionOk="0" h="1235" w="101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7"/>
            <p:cNvSpPr/>
            <p:nvPr/>
          </p:nvSpPr>
          <p:spPr>
            <a:xfrm>
              <a:off x="4686850" y="1907850"/>
              <a:ext cx="10875" cy="24825"/>
            </a:xfrm>
            <a:custGeom>
              <a:rect b="b" l="l" r="r" t="t"/>
              <a:pathLst>
                <a:path extrusionOk="0" h="993" w="435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7"/>
            <p:cNvSpPr/>
            <p:nvPr/>
          </p:nvSpPr>
          <p:spPr>
            <a:xfrm>
              <a:off x="4700200" y="1900975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7"/>
            <p:cNvSpPr/>
            <p:nvPr/>
          </p:nvSpPr>
          <p:spPr>
            <a:xfrm>
              <a:off x="4716050" y="18909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7"/>
            <p:cNvSpPr/>
            <p:nvPr/>
          </p:nvSpPr>
          <p:spPr>
            <a:xfrm>
              <a:off x="4731050" y="18809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7"/>
            <p:cNvSpPr/>
            <p:nvPr/>
          </p:nvSpPr>
          <p:spPr>
            <a:xfrm>
              <a:off x="4745225" y="1874275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7"/>
            <p:cNvSpPr/>
            <p:nvPr/>
          </p:nvSpPr>
          <p:spPr>
            <a:xfrm>
              <a:off x="4761900" y="1865950"/>
              <a:ext cx="7525" cy="24200"/>
            </a:xfrm>
            <a:custGeom>
              <a:rect b="b" l="l" r="r" t="t"/>
              <a:pathLst>
                <a:path extrusionOk="0" h="968" w="301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7"/>
            <p:cNvSpPr/>
            <p:nvPr/>
          </p:nvSpPr>
          <p:spPr>
            <a:xfrm>
              <a:off x="4769400" y="1859275"/>
              <a:ext cx="14200" cy="25050"/>
            </a:xfrm>
            <a:custGeom>
              <a:rect b="b" l="l" r="r" t="t"/>
              <a:pathLst>
                <a:path extrusionOk="0" h="1002" w="568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7"/>
            <p:cNvSpPr/>
            <p:nvPr/>
          </p:nvSpPr>
          <p:spPr>
            <a:xfrm>
              <a:off x="4786100" y="184092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7"/>
            <p:cNvSpPr/>
            <p:nvPr/>
          </p:nvSpPr>
          <p:spPr>
            <a:xfrm>
              <a:off x="4810275" y="1825925"/>
              <a:ext cx="13375" cy="35050"/>
            </a:xfrm>
            <a:custGeom>
              <a:rect b="b" l="l" r="r" t="t"/>
              <a:pathLst>
                <a:path extrusionOk="0" h="1402" w="535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7"/>
            <p:cNvSpPr/>
            <p:nvPr/>
          </p:nvSpPr>
          <p:spPr>
            <a:xfrm>
              <a:off x="4831125" y="1817775"/>
              <a:ext cx="11700" cy="33175"/>
            </a:xfrm>
            <a:custGeom>
              <a:rect b="b" l="l" r="r" t="t"/>
              <a:pathLst>
                <a:path extrusionOk="0" h="1327" w="468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7"/>
            <p:cNvSpPr/>
            <p:nvPr/>
          </p:nvSpPr>
          <p:spPr>
            <a:xfrm>
              <a:off x="4846975" y="1812575"/>
              <a:ext cx="12525" cy="29200"/>
            </a:xfrm>
            <a:custGeom>
              <a:rect b="b" l="l" r="r" t="t"/>
              <a:pathLst>
                <a:path extrusionOk="0" h="1168" w="501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7"/>
            <p:cNvSpPr/>
            <p:nvPr/>
          </p:nvSpPr>
          <p:spPr>
            <a:xfrm>
              <a:off x="4861150" y="1807575"/>
              <a:ext cx="11700" cy="25025"/>
            </a:xfrm>
            <a:custGeom>
              <a:rect b="b" l="l" r="r" t="t"/>
              <a:pathLst>
                <a:path extrusionOk="0" h="1001" w="468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7"/>
            <p:cNvSpPr/>
            <p:nvPr/>
          </p:nvSpPr>
          <p:spPr>
            <a:xfrm>
              <a:off x="4519225" y="1996875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7"/>
            <p:cNvSpPr/>
            <p:nvPr/>
          </p:nvSpPr>
          <p:spPr>
            <a:xfrm>
              <a:off x="4535075" y="198937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7"/>
            <p:cNvSpPr/>
            <p:nvPr/>
          </p:nvSpPr>
          <p:spPr>
            <a:xfrm>
              <a:off x="4546750" y="19877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7"/>
            <p:cNvSpPr/>
            <p:nvPr/>
          </p:nvSpPr>
          <p:spPr>
            <a:xfrm>
              <a:off x="4560100" y="1975200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7"/>
            <p:cNvSpPr/>
            <p:nvPr/>
          </p:nvSpPr>
          <p:spPr>
            <a:xfrm>
              <a:off x="4572600" y="1971850"/>
              <a:ext cx="10875" cy="25875"/>
            </a:xfrm>
            <a:custGeom>
              <a:rect b="b" l="l" r="r" t="t"/>
              <a:pathLst>
                <a:path extrusionOk="0" h="1035" w="435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7"/>
            <p:cNvSpPr/>
            <p:nvPr/>
          </p:nvSpPr>
          <p:spPr>
            <a:xfrm>
              <a:off x="4589275" y="1965175"/>
              <a:ext cx="10875" cy="25050"/>
            </a:xfrm>
            <a:custGeom>
              <a:rect b="b" l="l" r="r" t="t"/>
              <a:pathLst>
                <a:path extrusionOk="0" h="1002" w="435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7"/>
            <p:cNvSpPr/>
            <p:nvPr/>
          </p:nvSpPr>
          <p:spPr>
            <a:xfrm>
              <a:off x="4254875" y="2151150"/>
              <a:ext cx="3350" cy="33375"/>
            </a:xfrm>
            <a:custGeom>
              <a:rect b="b" l="l" r="r" t="t"/>
              <a:pathLst>
                <a:path extrusionOk="0" h="1335" w="134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7"/>
            <p:cNvSpPr/>
            <p:nvPr/>
          </p:nvSpPr>
          <p:spPr>
            <a:xfrm>
              <a:off x="4245700" y="2163300"/>
              <a:ext cx="22550" cy="22900"/>
            </a:xfrm>
            <a:custGeom>
              <a:rect b="b" l="l" r="r" t="t"/>
              <a:pathLst>
                <a:path extrusionOk="0" h="916" w="902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7"/>
            <p:cNvSpPr/>
            <p:nvPr/>
          </p:nvSpPr>
          <p:spPr>
            <a:xfrm>
              <a:off x="3676975" y="2623150"/>
              <a:ext cx="11700" cy="41725"/>
            </a:xfrm>
            <a:custGeom>
              <a:rect b="b" l="l" r="r" t="t"/>
              <a:pathLst>
                <a:path extrusionOk="0" h="1669" w="468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7"/>
            <p:cNvSpPr/>
            <p:nvPr/>
          </p:nvSpPr>
          <p:spPr>
            <a:xfrm>
              <a:off x="3692800" y="2628150"/>
              <a:ext cx="11700" cy="33400"/>
            </a:xfrm>
            <a:custGeom>
              <a:rect b="b" l="l" r="r" t="t"/>
              <a:pathLst>
                <a:path extrusionOk="0" h="1336" w="468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7"/>
            <p:cNvSpPr/>
            <p:nvPr/>
          </p:nvSpPr>
          <p:spPr>
            <a:xfrm>
              <a:off x="3706975" y="2618150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7"/>
            <p:cNvSpPr/>
            <p:nvPr/>
          </p:nvSpPr>
          <p:spPr>
            <a:xfrm>
              <a:off x="3722825" y="26098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97"/>
            <p:cNvSpPr/>
            <p:nvPr/>
          </p:nvSpPr>
          <p:spPr>
            <a:xfrm>
              <a:off x="3736175" y="2596475"/>
              <a:ext cx="8350" cy="28150"/>
            </a:xfrm>
            <a:custGeom>
              <a:rect b="b" l="l" r="r" t="t"/>
              <a:pathLst>
                <a:path extrusionOk="0" h="1126" w="334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97"/>
            <p:cNvSpPr/>
            <p:nvPr/>
          </p:nvSpPr>
          <p:spPr>
            <a:xfrm>
              <a:off x="3747850" y="2602300"/>
              <a:ext cx="9200" cy="8375"/>
            </a:xfrm>
            <a:custGeom>
              <a:rect b="b" l="l" r="r" t="t"/>
              <a:pathLst>
                <a:path extrusionOk="0" h="335" w="368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97"/>
            <p:cNvSpPr/>
            <p:nvPr/>
          </p:nvSpPr>
          <p:spPr>
            <a:xfrm>
              <a:off x="3760350" y="2588125"/>
              <a:ext cx="10875" cy="24200"/>
            </a:xfrm>
            <a:custGeom>
              <a:rect b="b" l="l" r="r" t="t"/>
              <a:pathLst>
                <a:path extrusionOk="0" h="968" w="435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7"/>
            <p:cNvSpPr/>
            <p:nvPr/>
          </p:nvSpPr>
          <p:spPr>
            <a:xfrm>
              <a:off x="3775375" y="2574775"/>
              <a:ext cx="2525" cy="30900"/>
            </a:xfrm>
            <a:custGeom>
              <a:rect b="b" l="l" r="r" t="t"/>
              <a:pathLst>
                <a:path extrusionOk="0" h="1236" w="101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7"/>
            <p:cNvSpPr/>
            <p:nvPr/>
          </p:nvSpPr>
          <p:spPr>
            <a:xfrm>
              <a:off x="3780375" y="257062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7"/>
            <p:cNvSpPr/>
            <p:nvPr/>
          </p:nvSpPr>
          <p:spPr>
            <a:xfrm>
              <a:off x="3790375" y="256977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7"/>
            <p:cNvSpPr/>
            <p:nvPr/>
          </p:nvSpPr>
          <p:spPr>
            <a:xfrm>
              <a:off x="3810400" y="2554975"/>
              <a:ext cx="17525" cy="31500"/>
            </a:xfrm>
            <a:custGeom>
              <a:rect b="b" l="l" r="r" t="t"/>
              <a:pathLst>
                <a:path extrusionOk="0" h="1260" w="701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7"/>
            <p:cNvSpPr/>
            <p:nvPr/>
          </p:nvSpPr>
          <p:spPr>
            <a:xfrm>
              <a:off x="3831250" y="25456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7"/>
            <p:cNvSpPr/>
            <p:nvPr/>
          </p:nvSpPr>
          <p:spPr>
            <a:xfrm>
              <a:off x="3847075" y="2537250"/>
              <a:ext cx="12550" cy="35050"/>
            </a:xfrm>
            <a:custGeom>
              <a:rect b="b" l="l" r="r" t="t"/>
              <a:pathLst>
                <a:path extrusionOk="0" h="1402" w="502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7"/>
            <p:cNvSpPr/>
            <p:nvPr/>
          </p:nvSpPr>
          <p:spPr>
            <a:xfrm>
              <a:off x="3862925" y="2548925"/>
              <a:ext cx="2525" cy="5875"/>
            </a:xfrm>
            <a:custGeom>
              <a:rect b="b" l="l" r="r" t="t"/>
              <a:pathLst>
                <a:path extrusionOk="0" h="235" w="101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7"/>
            <p:cNvSpPr/>
            <p:nvPr/>
          </p:nvSpPr>
          <p:spPr>
            <a:xfrm>
              <a:off x="3868775" y="2523075"/>
              <a:ext cx="12525" cy="28375"/>
            </a:xfrm>
            <a:custGeom>
              <a:rect b="b" l="l" r="r" t="t"/>
              <a:pathLst>
                <a:path extrusionOk="0" h="1135" w="501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7"/>
            <p:cNvSpPr/>
            <p:nvPr/>
          </p:nvSpPr>
          <p:spPr>
            <a:xfrm>
              <a:off x="3885450" y="2510775"/>
              <a:ext cx="19200" cy="31500"/>
            </a:xfrm>
            <a:custGeom>
              <a:rect b="b" l="l" r="r" t="t"/>
              <a:pathLst>
                <a:path extrusionOk="0" h="1260" w="768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7"/>
            <p:cNvSpPr/>
            <p:nvPr/>
          </p:nvSpPr>
          <p:spPr>
            <a:xfrm>
              <a:off x="3909625" y="2498075"/>
              <a:ext cx="1700" cy="30025"/>
            </a:xfrm>
            <a:custGeom>
              <a:rect b="b" l="l" r="r" t="t"/>
              <a:pathLst>
                <a:path extrusionOk="0" h="1201" w="68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7"/>
            <p:cNvSpPr/>
            <p:nvPr/>
          </p:nvSpPr>
          <p:spPr>
            <a:xfrm>
              <a:off x="3956325" y="2467200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7"/>
            <p:cNvSpPr/>
            <p:nvPr/>
          </p:nvSpPr>
          <p:spPr>
            <a:xfrm>
              <a:off x="3973000" y="2460525"/>
              <a:ext cx="3375" cy="30900"/>
            </a:xfrm>
            <a:custGeom>
              <a:rect b="b" l="l" r="r" t="t"/>
              <a:pathLst>
                <a:path extrusionOk="0" h="1236" w="135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7"/>
            <p:cNvSpPr/>
            <p:nvPr/>
          </p:nvSpPr>
          <p:spPr>
            <a:xfrm>
              <a:off x="3978850" y="2456375"/>
              <a:ext cx="9200" cy="28800"/>
            </a:xfrm>
            <a:custGeom>
              <a:rect b="b" l="l" r="r" t="t"/>
              <a:pathLst>
                <a:path extrusionOk="0" h="1152" w="368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7"/>
            <p:cNvSpPr/>
            <p:nvPr/>
          </p:nvSpPr>
          <p:spPr>
            <a:xfrm>
              <a:off x="3988850" y="24555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7"/>
            <p:cNvSpPr/>
            <p:nvPr/>
          </p:nvSpPr>
          <p:spPr>
            <a:xfrm>
              <a:off x="4008025" y="244072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7"/>
            <p:cNvSpPr/>
            <p:nvPr/>
          </p:nvSpPr>
          <p:spPr>
            <a:xfrm>
              <a:off x="4028875" y="2432175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7"/>
            <p:cNvSpPr/>
            <p:nvPr/>
          </p:nvSpPr>
          <p:spPr>
            <a:xfrm>
              <a:off x="4045550" y="242300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7"/>
            <p:cNvSpPr/>
            <p:nvPr/>
          </p:nvSpPr>
          <p:spPr>
            <a:xfrm>
              <a:off x="4103100" y="2379650"/>
              <a:ext cx="13375" cy="34200"/>
            </a:xfrm>
            <a:custGeom>
              <a:rect b="b" l="l" r="r" t="t"/>
              <a:pathLst>
                <a:path extrusionOk="0" h="1368" w="535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7"/>
            <p:cNvSpPr/>
            <p:nvPr/>
          </p:nvSpPr>
          <p:spPr>
            <a:xfrm>
              <a:off x="4118950" y="23796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7"/>
            <p:cNvSpPr/>
            <p:nvPr/>
          </p:nvSpPr>
          <p:spPr>
            <a:xfrm>
              <a:off x="4137300" y="2370925"/>
              <a:ext cx="10850" cy="26250"/>
            </a:xfrm>
            <a:custGeom>
              <a:rect b="b" l="l" r="r" t="t"/>
              <a:pathLst>
                <a:path extrusionOk="0" h="1050" w="434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7"/>
            <p:cNvSpPr/>
            <p:nvPr/>
          </p:nvSpPr>
          <p:spPr>
            <a:xfrm>
              <a:off x="4158150" y="2349625"/>
              <a:ext cx="14200" cy="33375"/>
            </a:xfrm>
            <a:custGeom>
              <a:rect b="b" l="l" r="r" t="t"/>
              <a:pathLst>
                <a:path extrusionOk="0" h="1335" w="568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7"/>
            <p:cNvSpPr/>
            <p:nvPr/>
          </p:nvSpPr>
          <p:spPr>
            <a:xfrm>
              <a:off x="4173975" y="2368800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7"/>
            <p:cNvSpPr/>
            <p:nvPr/>
          </p:nvSpPr>
          <p:spPr>
            <a:xfrm>
              <a:off x="4189000" y="2332950"/>
              <a:ext cx="11700" cy="33375"/>
            </a:xfrm>
            <a:custGeom>
              <a:rect b="b" l="l" r="r" t="t"/>
              <a:pathLst>
                <a:path extrusionOk="0" h="1335" w="468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7"/>
            <p:cNvSpPr/>
            <p:nvPr/>
          </p:nvSpPr>
          <p:spPr>
            <a:xfrm>
              <a:off x="4204000" y="2323775"/>
              <a:ext cx="13375" cy="31700"/>
            </a:xfrm>
            <a:custGeom>
              <a:rect b="b" l="l" r="r" t="t"/>
              <a:pathLst>
                <a:path extrusionOk="0" h="1268" w="535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7"/>
            <p:cNvSpPr/>
            <p:nvPr/>
          </p:nvSpPr>
          <p:spPr>
            <a:xfrm>
              <a:off x="4221525" y="2314600"/>
              <a:ext cx="12525" cy="33375"/>
            </a:xfrm>
            <a:custGeom>
              <a:rect b="b" l="l" r="r" t="t"/>
              <a:pathLst>
                <a:path extrusionOk="0" h="1335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7"/>
            <p:cNvSpPr/>
            <p:nvPr/>
          </p:nvSpPr>
          <p:spPr>
            <a:xfrm>
              <a:off x="4237375" y="2303750"/>
              <a:ext cx="13350" cy="32550"/>
            </a:xfrm>
            <a:custGeom>
              <a:rect b="b" l="l" r="r" t="t"/>
              <a:pathLst>
                <a:path extrusionOk="0" h="1302" w="534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7"/>
            <p:cNvSpPr/>
            <p:nvPr/>
          </p:nvSpPr>
          <p:spPr>
            <a:xfrm>
              <a:off x="4311575" y="2257900"/>
              <a:ext cx="15875" cy="37550"/>
            </a:xfrm>
            <a:custGeom>
              <a:rect b="b" l="l" r="r" t="t"/>
              <a:pathLst>
                <a:path extrusionOk="0" h="1502" w="635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7"/>
            <p:cNvSpPr/>
            <p:nvPr/>
          </p:nvSpPr>
          <p:spPr>
            <a:xfrm>
              <a:off x="4330775" y="22570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7"/>
            <p:cNvSpPr/>
            <p:nvPr/>
          </p:nvSpPr>
          <p:spPr>
            <a:xfrm>
              <a:off x="4346600" y="22478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97"/>
            <p:cNvSpPr/>
            <p:nvPr/>
          </p:nvSpPr>
          <p:spPr>
            <a:xfrm>
              <a:off x="4368300" y="2229550"/>
              <a:ext cx="13350" cy="34200"/>
            </a:xfrm>
            <a:custGeom>
              <a:rect b="b" l="l" r="r" t="t"/>
              <a:pathLst>
                <a:path extrusionOk="0" h="1368" w="534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97"/>
            <p:cNvSpPr/>
            <p:nvPr/>
          </p:nvSpPr>
          <p:spPr>
            <a:xfrm>
              <a:off x="4384125" y="2219525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7"/>
            <p:cNvSpPr/>
            <p:nvPr/>
          </p:nvSpPr>
          <p:spPr>
            <a:xfrm>
              <a:off x="4399975" y="2237875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7"/>
            <p:cNvSpPr/>
            <p:nvPr/>
          </p:nvSpPr>
          <p:spPr>
            <a:xfrm>
              <a:off x="4414150" y="2202500"/>
              <a:ext cx="13375" cy="35400"/>
            </a:xfrm>
            <a:custGeom>
              <a:rect b="b" l="l" r="r" t="t"/>
              <a:pathLst>
                <a:path extrusionOk="0" h="1416" w="535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97"/>
            <p:cNvSpPr/>
            <p:nvPr/>
          </p:nvSpPr>
          <p:spPr>
            <a:xfrm>
              <a:off x="4430000" y="2193325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97"/>
            <p:cNvSpPr/>
            <p:nvPr/>
          </p:nvSpPr>
          <p:spPr>
            <a:xfrm>
              <a:off x="4447525" y="2183675"/>
              <a:ext cx="13350" cy="34225"/>
            </a:xfrm>
            <a:custGeom>
              <a:rect b="b" l="l" r="r" t="t"/>
              <a:pathLst>
                <a:path extrusionOk="0" h="1369" w="534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97"/>
            <p:cNvSpPr/>
            <p:nvPr/>
          </p:nvSpPr>
          <p:spPr>
            <a:xfrm>
              <a:off x="4463350" y="2174150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7"/>
            <p:cNvSpPr/>
            <p:nvPr/>
          </p:nvSpPr>
          <p:spPr>
            <a:xfrm>
              <a:off x="4831125" y="1963525"/>
              <a:ext cx="8350" cy="29200"/>
            </a:xfrm>
            <a:custGeom>
              <a:rect b="b" l="l" r="r" t="t"/>
              <a:pathLst>
                <a:path extrusionOk="0" h="1168" w="334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7"/>
            <p:cNvSpPr/>
            <p:nvPr/>
          </p:nvSpPr>
          <p:spPr>
            <a:xfrm>
              <a:off x="4841950" y="1955175"/>
              <a:ext cx="13375" cy="33375"/>
            </a:xfrm>
            <a:custGeom>
              <a:rect b="b" l="l" r="r" t="t"/>
              <a:pathLst>
                <a:path extrusionOk="0" h="1335" w="535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97"/>
            <p:cNvSpPr/>
            <p:nvPr/>
          </p:nvSpPr>
          <p:spPr>
            <a:xfrm>
              <a:off x="4858650" y="1946000"/>
              <a:ext cx="13350" cy="31725"/>
            </a:xfrm>
            <a:custGeom>
              <a:rect b="b" l="l" r="r" t="t"/>
              <a:pathLst>
                <a:path extrusionOk="0" h="1269" w="534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97"/>
            <p:cNvSpPr/>
            <p:nvPr/>
          </p:nvSpPr>
          <p:spPr>
            <a:xfrm>
              <a:off x="4519225" y="2141625"/>
              <a:ext cx="15875" cy="32900"/>
            </a:xfrm>
            <a:custGeom>
              <a:rect b="b" l="l" r="r" t="t"/>
              <a:pathLst>
                <a:path extrusionOk="0" h="1316" w="635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97"/>
            <p:cNvSpPr/>
            <p:nvPr/>
          </p:nvSpPr>
          <p:spPr>
            <a:xfrm>
              <a:off x="4535900" y="2137800"/>
              <a:ext cx="10875" cy="26725"/>
            </a:xfrm>
            <a:custGeom>
              <a:rect b="b" l="l" r="r" t="t"/>
              <a:pathLst>
                <a:path extrusionOk="0" h="1069" w="435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7"/>
            <p:cNvSpPr/>
            <p:nvPr/>
          </p:nvSpPr>
          <p:spPr>
            <a:xfrm>
              <a:off x="4551750" y="2130300"/>
              <a:ext cx="12550" cy="24200"/>
            </a:xfrm>
            <a:custGeom>
              <a:rect b="b" l="l" r="r" t="t"/>
              <a:pathLst>
                <a:path extrusionOk="0" h="968" w="502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7"/>
            <p:cNvSpPr/>
            <p:nvPr/>
          </p:nvSpPr>
          <p:spPr>
            <a:xfrm>
              <a:off x="4566775" y="212195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7"/>
            <p:cNvSpPr/>
            <p:nvPr/>
          </p:nvSpPr>
          <p:spPr>
            <a:xfrm>
              <a:off x="4581775" y="211280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97"/>
            <p:cNvSpPr/>
            <p:nvPr/>
          </p:nvSpPr>
          <p:spPr>
            <a:xfrm>
              <a:off x="4597625" y="2104650"/>
              <a:ext cx="11700" cy="24850"/>
            </a:xfrm>
            <a:custGeom>
              <a:rect b="b" l="l" r="r" t="t"/>
              <a:pathLst>
                <a:path extrusionOk="0" h="994" w="468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97"/>
            <p:cNvSpPr/>
            <p:nvPr/>
          </p:nvSpPr>
          <p:spPr>
            <a:xfrm>
              <a:off x="4610975" y="20961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7"/>
            <p:cNvSpPr/>
            <p:nvPr/>
          </p:nvSpPr>
          <p:spPr>
            <a:xfrm>
              <a:off x="4922025" y="1869450"/>
              <a:ext cx="43375" cy="86800"/>
            </a:xfrm>
            <a:custGeom>
              <a:rect b="b" l="l" r="r" t="t"/>
              <a:pathLst>
                <a:path extrusionOk="0" h="3472" w="1735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7"/>
            <p:cNvSpPr/>
            <p:nvPr/>
          </p:nvSpPr>
          <p:spPr>
            <a:xfrm>
              <a:off x="3580225" y="1804200"/>
              <a:ext cx="1432725" cy="829825"/>
            </a:xfrm>
            <a:custGeom>
              <a:rect b="b" l="l" r="r" t="t"/>
              <a:pathLst>
                <a:path extrusionOk="0" h="33193" w="57309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97"/>
            <p:cNvSpPr/>
            <p:nvPr/>
          </p:nvSpPr>
          <p:spPr>
            <a:xfrm>
              <a:off x="3582725" y="2385450"/>
              <a:ext cx="1430225" cy="828975"/>
            </a:xfrm>
            <a:custGeom>
              <a:rect b="b" l="l" r="r" t="t"/>
              <a:pathLst>
                <a:path extrusionOk="0" h="33159" w="57209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97"/>
            <p:cNvSpPr/>
            <p:nvPr/>
          </p:nvSpPr>
          <p:spPr>
            <a:xfrm>
              <a:off x="4439175" y="2765125"/>
              <a:ext cx="13375" cy="32350"/>
            </a:xfrm>
            <a:custGeom>
              <a:rect b="b" l="l" r="r" t="t"/>
              <a:pathLst>
                <a:path extrusionOk="0" h="1294" w="535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97"/>
            <p:cNvSpPr/>
            <p:nvPr/>
          </p:nvSpPr>
          <p:spPr>
            <a:xfrm>
              <a:off x="4455025" y="27632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7"/>
            <p:cNvSpPr/>
            <p:nvPr/>
          </p:nvSpPr>
          <p:spPr>
            <a:xfrm>
              <a:off x="4470875" y="2749075"/>
              <a:ext cx="18350" cy="28375"/>
            </a:xfrm>
            <a:custGeom>
              <a:rect b="b" l="l" r="r" t="t"/>
              <a:pathLst>
                <a:path extrusionOk="0" h="1135" w="734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7"/>
            <p:cNvSpPr/>
            <p:nvPr/>
          </p:nvSpPr>
          <p:spPr>
            <a:xfrm>
              <a:off x="4491700" y="2743250"/>
              <a:ext cx="11700" cy="24200"/>
            </a:xfrm>
            <a:custGeom>
              <a:rect b="b" l="l" r="r" t="t"/>
              <a:pathLst>
                <a:path extrusionOk="0" h="968" w="468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7"/>
            <p:cNvSpPr/>
            <p:nvPr/>
          </p:nvSpPr>
          <p:spPr>
            <a:xfrm>
              <a:off x="4513400" y="2729900"/>
              <a:ext cx="11700" cy="34200"/>
            </a:xfrm>
            <a:custGeom>
              <a:rect b="b" l="l" r="r" t="t"/>
              <a:pathLst>
                <a:path extrusionOk="0" h="1368" w="468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7"/>
            <p:cNvSpPr/>
            <p:nvPr/>
          </p:nvSpPr>
          <p:spPr>
            <a:xfrm>
              <a:off x="4527575" y="27215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7"/>
            <p:cNvSpPr/>
            <p:nvPr/>
          </p:nvSpPr>
          <p:spPr>
            <a:xfrm>
              <a:off x="4545075" y="2712375"/>
              <a:ext cx="6700" cy="25875"/>
            </a:xfrm>
            <a:custGeom>
              <a:rect b="b" l="l" r="r" t="t"/>
              <a:pathLst>
                <a:path extrusionOk="0" h="1035" w="268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97"/>
            <p:cNvSpPr/>
            <p:nvPr/>
          </p:nvSpPr>
          <p:spPr>
            <a:xfrm>
              <a:off x="4561750" y="27023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97"/>
            <p:cNvSpPr/>
            <p:nvPr/>
          </p:nvSpPr>
          <p:spPr>
            <a:xfrm>
              <a:off x="4575950" y="2693400"/>
              <a:ext cx="10850" cy="24850"/>
            </a:xfrm>
            <a:custGeom>
              <a:rect b="b" l="l" r="r" t="t"/>
              <a:pathLst>
                <a:path extrusionOk="0" h="994" w="434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97"/>
            <p:cNvSpPr/>
            <p:nvPr/>
          </p:nvSpPr>
          <p:spPr>
            <a:xfrm>
              <a:off x="4588450" y="2683200"/>
              <a:ext cx="14200" cy="35675"/>
            </a:xfrm>
            <a:custGeom>
              <a:rect b="b" l="l" r="r" t="t"/>
              <a:pathLst>
                <a:path extrusionOk="0" h="1427" w="568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7"/>
            <p:cNvSpPr/>
            <p:nvPr/>
          </p:nvSpPr>
          <p:spPr>
            <a:xfrm>
              <a:off x="4607625" y="26757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97"/>
            <p:cNvSpPr/>
            <p:nvPr/>
          </p:nvSpPr>
          <p:spPr>
            <a:xfrm>
              <a:off x="4622650" y="2672350"/>
              <a:ext cx="3350" cy="20875"/>
            </a:xfrm>
            <a:custGeom>
              <a:rect b="b" l="l" r="r" t="t"/>
              <a:pathLst>
                <a:path extrusionOk="0" h="835" w="134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97"/>
            <p:cNvSpPr/>
            <p:nvPr/>
          </p:nvSpPr>
          <p:spPr>
            <a:xfrm>
              <a:off x="4631800" y="2654000"/>
              <a:ext cx="8375" cy="30900"/>
            </a:xfrm>
            <a:custGeom>
              <a:rect b="b" l="l" r="r" t="t"/>
              <a:pathLst>
                <a:path extrusionOk="0" h="1236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97"/>
            <p:cNvSpPr/>
            <p:nvPr/>
          </p:nvSpPr>
          <p:spPr>
            <a:xfrm>
              <a:off x="4644325" y="2646500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97"/>
            <p:cNvSpPr/>
            <p:nvPr/>
          </p:nvSpPr>
          <p:spPr>
            <a:xfrm>
              <a:off x="4756900" y="2583125"/>
              <a:ext cx="7525" cy="29200"/>
            </a:xfrm>
            <a:custGeom>
              <a:rect b="b" l="l" r="r" t="t"/>
              <a:pathLst>
                <a:path extrusionOk="0" h="1168" w="301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97"/>
            <p:cNvSpPr/>
            <p:nvPr/>
          </p:nvSpPr>
          <p:spPr>
            <a:xfrm>
              <a:off x="4768575" y="2589800"/>
              <a:ext cx="8375" cy="8350"/>
            </a:xfrm>
            <a:custGeom>
              <a:rect b="b" l="l" r="r" t="t"/>
              <a:pathLst>
                <a:path extrusionOk="0" h="334" w="335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97"/>
            <p:cNvSpPr/>
            <p:nvPr/>
          </p:nvSpPr>
          <p:spPr>
            <a:xfrm>
              <a:off x="4780250" y="2569775"/>
              <a:ext cx="8375" cy="29225"/>
            </a:xfrm>
            <a:custGeom>
              <a:rect b="b" l="l" r="r" t="t"/>
              <a:pathLst>
                <a:path extrusionOk="0" h="1169" w="335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97"/>
            <p:cNvSpPr/>
            <p:nvPr/>
          </p:nvSpPr>
          <p:spPr>
            <a:xfrm>
              <a:off x="4798600" y="2564775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97"/>
            <p:cNvSpPr/>
            <p:nvPr/>
          </p:nvSpPr>
          <p:spPr>
            <a:xfrm>
              <a:off x="4813600" y="2547275"/>
              <a:ext cx="9200" cy="34200"/>
            </a:xfrm>
            <a:custGeom>
              <a:rect b="b" l="l" r="r" t="t"/>
              <a:pathLst>
                <a:path extrusionOk="0" h="1368" w="368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97"/>
            <p:cNvSpPr/>
            <p:nvPr/>
          </p:nvSpPr>
          <p:spPr>
            <a:xfrm>
              <a:off x="4830275" y="2539750"/>
              <a:ext cx="8375" cy="30050"/>
            </a:xfrm>
            <a:custGeom>
              <a:rect b="b" l="l" r="r" t="t"/>
              <a:pathLst>
                <a:path extrusionOk="0" h="1202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97"/>
            <p:cNvSpPr/>
            <p:nvPr/>
          </p:nvSpPr>
          <p:spPr>
            <a:xfrm>
              <a:off x="4689350" y="2607300"/>
              <a:ext cx="35050" cy="36725"/>
            </a:xfrm>
            <a:custGeom>
              <a:rect b="b" l="l" r="r" t="t"/>
              <a:pathLst>
                <a:path extrusionOk="0" h="1469" w="1402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97"/>
            <p:cNvSpPr/>
            <p:nvPr/>
          </p:nvSpPr>
          <p:spPr>
            <a:xfrm>
              <a:off x="4936200" y="2474925"/>
              <a:ext cx="18375" cy="44850"/>
            </a:xfrm>
            <a:custGeom>
              <a:rect b="b" l="l" r="r" t="t"/>
              <a:pathLst>
                <a:path extrusionOk="0" h="1794" w="735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7"/>
            <p:cNvSpPr/>
            <p:nvPr/>
          </p:nvSpPr>
          <p:spPr>
            <a:xfrm>
              <a:off x="4881150" y="2498550"/>
              <a:ext cx="19200" cy="45400"/>
            </a:xfrm>
            <a:custGeom>
              <a:rect b="b" l="l" r="r" t="t"/>
              <a:pathLst>
                <a:path extrusionOk="0" h="1816" w="768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7"/>
            <p:cNvSpPr/>
            <p:nvPr/>
          </p:nvSpPr>
          <p:spPr>
            <a:xfrm>
              <a:off x="4854475" y="1636575"/>
              <a:ext cx="64225" cy="40100"/>
            </a:xfrm>
            <a:custGeom>
              <a:rect b="b" l="l" r="r" t="t"/>
              <a:pathLst>
                <a:path extrusionOk="0" h="1604" w="2569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7"/>
            <p:cNvSpPr/>
            <p:nvPr/>
          </p:nvSpPr>
          <p:spPr>
            <a:xfrm>
              <a:off x="4864475" y="1667400"/>
              <a:ext cx="45050" cy="28450"/>
            </a:xfrm>
            <a:custGeom>
              <a:rect b="b" l="l" r="r" t="t"/>
              <a:pathLst>
                <a:path extrusionOk="0" h="1138" w="1802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7"/>
            <p:cNvSpPr/>
            <p:nvPr/>
          </p:nvSpPr>
          <p:spPr>
            <a:xfrm>
              <a:off x="4875325" y="1694125"/>
              <a:ext cx="23375" cy="16725"/>
            </a:xfrm>
            <a:custGeom>
              <a:rect b="b" l="l" r="r" t="t"/>
              <a:pathLst>
                <a:path extrusionOk="0" h="669" w="935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7"/>
            <p:cNvSpPr/>
            <p:nvPr/>
          </p:nvSpPr>
          <p:spPr>
            <a:xfrm>
              <a:off x="3666125" y="2062650"/>
              <a:ext cx="1276550" cy="739000"/>
            </a:xfrm>
            <a:custGeom>
              <a:rect b="b" l="l" r="r" t="t"/>
              <a:pathLst>
                <a:path extrusionOk="0" h="29560" w="51062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7"/>
            <p:cNvSpPr/>
            <p:nvPr/>
          </p:nvSpPr>
          <p:spPr>
            <a:xfrm>
              <a:off x="3666125" y="2160775"/>
              <a:ext cx="1276375" cy="738425"/>
            </a:xfrm>
            <a:custGeom>
              <a:rect b="b" l="l" r="r" t="t"/>
              <a:pathLst>
                <a:path extrusionOk="0" h="29537" w="51055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7"/>
            <p:cNvSpPr/>
            <p:nvPr/>
          </p:nvSpPr>
          <p:spPr>
            <a:xfrm>
              <a:off x="3665300" y="2258375"/>
              <a:ext cx="1276750" cy="738400"/>
            </a:xfrm>
            <a:custGeom>
              <a:rect b="b" l="l" r="r" t="t"/>
              <a:pathLst>
                <a:path extrusionOk="0" h="29536" w="5107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7"/>
            <p:cNvSpPr/>
            <p:nvPr/>
          </p:nvSpPr>
          <p:spPr>
            <a:xfrm>
              <a:off x="3665300" y="2355750"/>
              <a:ext cx="1276750" cy="738600"/>
            </a:xfrm>
            <a:custGeom>
              <a:rect b="b" l="l" r="r" t="t"/>
              <a:pathLst>
                <a:path extrusionOk="0" h="29544" w="5107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7"/>
            <p:cNvSpPr/>
            <p:nvPr/>
          </p:nvSpPr>
          <p:spPr>
            <a:xfrm>
              <a:off x="3690300" y="2639825"/>
              <a:ext cx="169325" cy="440350"/>
            </a:xfrm>
            <a:custGeom>
              <a:rect b="b" l="l" r="r" t="t"/>
              <a:pathLst>
                <a:path extrusionOk="0" h="17614" w="6773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7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7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7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7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7"/>
            <p:cNvSpPr/>
            <p:nvPr/>
          </p:nvSpPr>
          <p:spPr>
            <a:xfrm>
              <a:off x="4325750" y="2419675"/>
              <a:ext cx="169325" cy="293575"/>
            </a:xfrm>
            <a:custGeom>
              <a:rect b="b" l="l" r="r" t="t"/>
              <a:pathLst>
                <a:path extrusionOk="0" h="11743" w="6773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7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7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7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7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97"/>
            <p:cNvSpPr/>
            <p:nvPr/>
          </p:nvSpPr>
          <p:spPr>
            <a:xfrm>
              <a:off x="2733800" y="1759200"/>
              <a:ext cx="777225" cy="2158250"/>
            </a:xfrm>
            <a:custGeom>
              <a:rect b="b" l="l" r="r" t="t"/>
              <a:pathLst>
                <a:path extrusionOk="0" h="86330" w="31089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97"/>
            <p:cNvSpPr/>
            <p:nvPr/>
          </p:nvSpPr>
          <p:spPr>
            <a:xfrm>
              <a:off x="2732950" y="3177725"/>
              <a:ext cx="778925" cy="603775"/>
            </a:xfrm>
            <a:custGeom>
              <a:rect b="b" l="l" r="r" t="t"/>
              <a:pathLst>
                <a:path extrusionOk="0" h="24151" w="31157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97"/>
            <p:cNvSpPr/>
            <p:nvPr/>
          </p:nvSpPr>
          <p:spPr>
            <a:xfrm>
              <a:off x="2790500" y="2196175"/>
              <a:ext cx="88425" cy="153475"/>
            </a:xfrm>
            <a:custGeom>
              <a:rect b="b" l="l" r="r" t="t"/>
              <a:pathLst>
                <a:path extrusionOk="0" h="6139" w="3537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97"/>
            <p:cNvSpPr/>
            <p:nvPr/>
          </p:nvSpPr>
          <p:spPr>
            <a:xfrm>
              <a:off x="2927250" y="2195825"/>
              <a:ext cx="19225" cy="46250"/>
            </a:xfrm>
            <a:custGeom>
              <a:rect b="b" l="l" r="r" t="t"/>
              <a:pathLst>
                <a:path extrusionOk="0" h="1850" w="769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97"/>
            <p:cNvSpPr/>
            <p:nvPr/>
          </p:nvSpPr>
          <p:spPr>
            <a:xfrm>
              <a:off x="2949775" y="2180325"/>
              <a:ext cx="13375" cy="44225"/>
            </a:xfrm>
            <a:custGeom>
              <a:rect b="b" l="l" r="r" t="t"/>
              <a:pathLst>
                <a:path extrusionOk="0" h="1769" w="535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97"/>
            <p:cNvSpPr/>
            <p:nvPr/>
          </p:nvSpPr>
          <p:spPr>
            <a:xfrm>
              <a:off x="2966450" y="2170825"/>
              <a:ext cx="13375" cy="45400"/>
            </a:xfrm>
            <a:custGeom>
              <a:rect b="b" l="l" r="r" t="t"/>
              <a:pathLst>
                <a:path extrusionOk="0" h="1816" w="535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97"/>
            <p:cNvSpPr/>
            <p:nvPr/>
          </p:nvSpPr>
          <p:spPr>
            <a:xfrm>
              <a:off x="2983975" y="2169150"/>
              <a:ext cx="19200" cy="53750"/>
            </a:xfrm>
            <a:custGeom>
              <a:rect b="b" l="l" r="r" t="t"/>
              <a:pathLst>
                <a:path extrusionOk="0" h="2150" w="768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97"/>
            <p:cNvSpPr/>
            <p:nvPr/>
          </p:nvSpPr>
          <p:spPr>
            <a:xfrm>
              <a:off x="3008150" y="2165325"/>
              <a:ext cx="4200" cy="30875"/>
            </a:xfrm>
            <a:custGeom>
              <a:rect b="b" l="l" r="r" t="t"/>
              <a:pathLst>
                <a:path extrusionOk="0" h="1235" w="168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97"/>
            <p:cNvSpPr/>
            <p:nvPr/>
          </p:nvSpPr>
          <p:spPr>
            <a:xfrm>
              <a:off x="3016500" y="2131125"/>
              <a:ext cx="17525" cy="65075"/>
            </a:xfrm>
            <a:custGeom>
              <a:rect b="b" l="l" r="r" t="t"/>
              <a:pathLst>
                <a:path extrusionOk="0" h="2603" w="701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97"/>
            <p:cNvSpPr/>
            <p:nvPr/>
          </p:nvSpPr>
          <p:spPr>
            <a:xfrm>
              <a:off x="3028175" y="2124475"/>
              <a:ext cx="17525" cy="65900"/>
            </a:xfrm>
            <a:custGeom>
              <a:rect b="b" l="l" r="r" t="t"/>
              <a:pathLst>
                <a:path extrusionOk="0" h="2636" w="701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97"/>
            <p:cNvSpPr/>
            <p:nvPr/>
          </p:nvSpPr>
          <p:spPr>
            <a:xfrm>
              <a:off x="3049025" y="2124475"/>
              <a:ext cx="30025" cy="47550"/>
            </a:xfrm>
            <a:custGeom>
              <a:rect b="b" l="l" r="r" t="t"/>
              <a:pathLst>
                <a:path extrusionOk="0" h="1902" w="1201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97"/>
            <p:cNvSpPr/>
            <p:nvPr/>
          </p:nvSpPr>
          <p:spPr>
            <a:xfrm>
              <a:off x="3084050" y="2106950"/>
              <a:ext cx="19200" cy="55075"/>
            </a:xfrm>
            <a:custGeom>
              <a:rect b="b" l="l" r="r" t="t"/>
              <a:pathLst>
                <a:path extrusionOk="0" h="2203" w="768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97"/>
            <p:cNvSpPr/>
            <p:nvPr/>
          </p:nvSpPr>
          <p:spPr>
            <a:xfrm>
              <a:off x="3109050" y="2096950"/>
              <a:ext cx="19225" cy="53400"/>
            </a:xfrm>
            <a:custGeom>
              <a:rect b="b" l="l" r="r" t="t"/>
              <a:pathLst>
                <a:path extrusionOk="0" h="2136" w="769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97"/>
            <p:cNvSpPr/>
            <p:nvPr/>
          </p:nvSpPr>
          <p:spPr>
            <a:xfrm>
              <a:off x="3131575" y="2082775"/>
              <a:ext cx="17525" cy="40050"/>
            </a:xfrm>
            <a:custGeom>
              <a:rect b="b" l="l" r="r" t="t"/>
              <a:pathLst>
                <a:path extrusionOk="0" h="1602" w="701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7"/>
            <p:cNvSpPr/>
            <p:nvPr/>
          </p:nvSpPr>
          <p:spPr>
            <a:xfrm>
              <a:off x="3154925" y="2066925"/>
              <a:ext cx="19200" cy="55900"/>
            </a:xfrm>
            <a:custGeom>
              <a:rect b="b" l="l" r="r" t="t"/>
              <a:pathLst>
                <a:path extrusionOk="0" h="2236" w="768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7"/>
            <p:cNvSpPr/>
            <p:nvPr/>
          </p:nvSpPr>
          <p:spPr>
            <a:xfrm>
              <a:off x="3179950" y="2055675"/>
              <a:ext cx="19200" cy="37950"/>
            </a:xfrm>
            <a:custGeom>
              <a:rect b="b" l="l" r="r" t="t"/>
              <a:pathLst>
                <a:path extrusionOk="0" h="1518" w="768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97"/>
            <p:cNvSpPr/>
            <p:nvPr/>
          </p:nvSpPr>
          <p:spPr>
            <a:xfrm>
              <a:off x="3204125" y="2075250"/>
              <a:ext cx="4200" cy="7550"/>
            </a:xfrm>
            <a:custGeom>
              <a:rect b="b" l="l" r="r" t="t"/>
              <a:pathLst>
                <a:path extrusionOk="0" h="302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97"/>
            <p:cNvSpPr/>
            <p:nvPr/>
          </p:nvSpPr>
          <p:spPr>
            <a:xfrm>
              <a:off x="3212475" y="20369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97"/>
            <p:cNvSpPr/>
            <p:nvPr/>
          </p:nvSpPr>
          <p:spPr>
            <a:xfrm>
              <a:off x="3236650" y="20227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97"/>
            <p:cNvSpPr/>
            <p:nvPr/>
          </p:nvSpPr>
          <p:spPr>
            <a:xfrm>
              <a:off x="3262500" y="2001050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97"/>
            <p:cNvSpPr/>
            <p:nvPr/>
          </p:nvSpPr>
          <p:spPr>
            <a:xfrm>
              <a:off x="3297525" y="1968525"/>
              <a:ext cx="17550" cy="65900"/>
            </a:xfrm>
            <a:custGeom>
              <a:rect b="b" l="l" r="r" t="t"/>
              <a:pathLst>
                <a:path extrusionOk="0" h="2636" w="702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97"/>
            <p:cNvSpPr/>
            <p:nvPr/>
          </p:nvSpPr>
          <p:spPr>
            <a:xfrm>
              <a:off x="2795500" y="2872775"/>
              <a:ext cx="21700" cy="53950"/>
            </a:xfrm>
            <a:custGeom>
              <a:rect b="b" l="l" r="r" t="t"/>
              <a:pathLst>
                <a:path extrusionOk="0" h="2158" w="868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97"/>
            <p:cNvSpPr/>
            <p:nvPr/>
          </p:nvSpPr>
          <p:spPr>
            <a:xfrm>
              <a:off x="2819675" y="2870750"/>
              <a:ext cx="20050" cy="39300"/>
            </a:xfrm>
            <a:custGeom>
              <a:rect b="b" l="l" r="r" t="t"/>
              <a:pathLst>
                <a:path extrusionOk="0" h="1572" w="802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97"/>
            <p:cNvSpPr/>
            <p:nvPr/>
          </p:nvSpPr>
          <p:spPr>
            <a:xfrm>
              <a:off x="2844700" y="2858325"/>
              <a:ext cx="10875" cy="39550"/>
            </a:xfrm>
            <a:custGeom>
              <a:rect b="b" l="l" r="r" t="t"/>
              <a:pathLst>
                <a:path extrusionOk="0" h="1582" w="435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97"/>
            <p:cNvSpPr/>
            <p:nvPr/>
          </p:nvSpPr>
          <p:spPr>
            <a:xfrm>
              <a:off x="2857200" y="2834150"/>
              <a:ext cx="14225" cy="54225"/>
            </a:xfrm>
            <a:custGeom>
              <a:rect b="b" l="l" r="r" t="t"/>
              <a:pathLst>
                <a:path extrusionOk="0" h="2169" w="569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97"/>
            <p:cNvSpPr/>
            <p:nvPr/>
          </p:nvSpPr>
          <p:spPr>
            <a:xfrm>
              <a:off x="2873900" y="28399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97"/>
            <p:cNvSpPr/>
            <p:nvPr/>
          </p:nvSpPr>
          <p:spPr>
            <a:xfrm>
              <a:off x="2898900" y="2826625"/>
              <a:ext cx="10875" cy="40050"/>
            </a:xfrm>
            <a:custGeom>
              <a:rect b="b" l="l" r="r" t="t"/>
              <a:pathLst>
                <a:path extrusionOk="0" h="1602" w="435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7"/>
            <p:cNvSpPr/>
            <p:nvPr/>
          </p:nvSpPr>
          <p:spPr>
            <a:xfrm>
              <a:off x="2914750" y="2809125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7"/>
            <p:cNvSpPr/>
            <p:nvPr/>
          </p:nvSpPr>
          <p:spPr>
            <a:xfrm>
              <a:off x="2949775" y="2795775"/>
              <a:ext cx="17550" cy="39225"/>
            </a:xfrm>
            <a:custGeom>
              <a:rect b="b" l="l" r="r" t="t"/>
              <a:pathLst>
                <a:path extrusionOk="0" h="1569" w="702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7"/>
            <p:cNvSpPr/>
            <p:nvPr/>
          </p:nvSpPr>
          <p:spPr>
            <a:xfrm>
              <a:off x="2973950" y="2781600"/>
              <a:ext cx="19225" cy="40875"/>
            </a:xfrm>
            <a:custGeom>
              <a:rect b="b" l="l" r="r" t="t"/>
              <a:pathLst>
                <a:path extrusionOk="0" h="1635" w="769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7"/>
            <p:cNvSpPr/>
            <p:nvPr/>
          </p:nvSpPr>
          <p:spPr>
            <a:xfrm>
              <a:off x="2998150" y="2768250"/>
              <a:ext cx="18375" cy="37975"/>
            </a:xfrm>
            <a:custGeom>
              <a:rect b="b" l="l" r="r" t="t"/>
              <a:pathLst>
                <a:path extrusionOk="0" h="1519" w="735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7"/>
            <p:cNvSpPr/>
            <p:nvPr/>
          </p:nvSpPr>
          <p:spPr>
            <a:xfrm>
              <a:off x="3021500" y="2754500"/>
              <a:ext cx="19200" cy="38800"/>
            </a:xfrm>
            <a:custGeom>
              <a:rect b="b" l="l" r="r" t="t"/>
              <a:pathLst>
                <a:path extrusionOk="0" h="1552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7"/>
            <p:cNvSpPr/>
            <p:nvPr/>
          </p:nvSpPr>
          <p:spPr>
            <a:xfrm>
              <a:off x="2795500" y="3340325"/>
              <a:ext cx="2525" cy="46250"/>
            </a:xfrm>
            <a:custGeom>
              <a:rect b="b" l="l" r="r" t="t"/>
              <a:pathLst>
                <a:path extrusionOk="0" h="1850" w="101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7"/>
            <p:cNvSpPr/>
            <p:nvPr/>
          </p:nvSpPr>
          <p:spPr>
            <a:xfrm>
              <a:off x="2805500" y="3340325"/>
              <a:ext cx="18375" cy="40900"/>
            </a:xfrm>
            <a:custGeom>
              <a:rect b="b" l="l" r="r" t="t"/>
              <a:pathLst>
                <a:path extrusionOk="0" h="1636" w="735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7"/>
            <p:cNvSpPr/>
            <p:nvPr/>
          </p:nvSpPr>
          <p:spPr>
            <a:xfrm>
              <a:off x="2829700" y="3310300"/>
              <a:ext cx="19200" cy="53400"/>
            </a:xfrm>
            <a:custGeom>
              <a:rect b="b" l="l" r="r" t="t"/>
              <a:pathLst>
                <a:path extrusionOk="0" h="2136" w="768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97"/>
            <p:cNvSpPr/>
            <p:nvPr/>
          </p:nvSpPr>
          <p:spPr>
            <a:xfrm>
              <a:off x="2853875" y="3311650"/>
              <a:ext cx="20050" cy="38725"/>
            </a:xfrm>
            <a:custGeom>
              <a:rect b="b" l="l" r="r" t="t"/>
              <a:pathLst>
                <a:path extrusionOk="0" h="1549" w="802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7"/>
            <p:cNvSpPr/>
            <p:nvPr/>
          </p:nvSpPr>
          <p:spPr>
            <a:xfrm>
              <a:off x="2877225" y="3295300"/>
              <a:ext cx="17550" cy="45050"/>
            </a:xfrm>
            <a:custGeom>
              <a:rect b="b" l="l" r="r" t="t"/>
              <a:pathLst>
                <a:path extrusionOk="0" h="1802" w="702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97"/>
            <p:cNvSpPr/>
            <p:nvPr/>
          </p:nvSpPr>
          <p:spPr>
            <a:xfrm>
              <a:off x="2926425" y="2488900"/>
              <a:ext cx="24200" cy="50050"/>
            </a:xfrm>
            <a:custGeom>
              <a:rect b="b" l="l" r="r" t="t"/>
              <a:pathLst>
                <a:path extrusionOk="0" h="2002" w="968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97"/>
            <p:cNvSpPr/>
            <p:nvPr/>
          </p:nvSpPr>
          <p:spPr>
            <a:xfrm>
              <a:off x="2954775" y="24822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97"/>
            <p:cNvSpPr/>
            <p:nvPr/>
          </p:nvSpPr>
          <p:spPr>
            <a:xfrm>
              <a:off x="2978125" y="2472200"/>
              <a:ext cx="20050" cy="37575"/>
            </a:xfrm>
            <a:custGeom>
              <a:rect b="b" l="l" r="r" t="t"/>
              <a:pathLst>
                <a:path extrusionOk="0" h="1503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7"/>
            <p:cNvSpPr/>
            <p:nvPr/>
          </p:nvSpPr>
          <p:spPr>
            <a:xfrm>
              <a:off x="3003150" y="2458875"/>
              <a:ext cx="12525" cy="39850"/>
            </a:xfrm>
            <a:custGeom>
              <a:rect b="b" l="l" r="r" t="t"/>
              <a:pathLst>
                <a:path extrusionOk="0" h="1594" w="501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97"/>
            <p:cNvSpPr/>
            <p:nvPr/>
          </p:nvSpPr>
          <p:spPr>
            <a:xfrm>
              <a:off x="3017325" y="24455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97"/>
            <p:cNvSpPr/>
            <p:nvPr/>
          </p:nvSpPr>
          <p:spPr>
            <a:xfrm>
              <a:off x="3044000" y="2427400"/>
              <a:ext cx="4200" cy="48800"/>
            </a:xfrm>
            <a:custGeom>
              <a:rect b="b" l="l" r="r" t="t"/>
              <a:pathLst>
                <a:path extrusionOk="0" h="1952" w="168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7"/>
            <p:cNvSpPr/>
            <p:nvPr/>
          </p:nvSpPr>
          <p:spPr>
            <a:xfrm>
              <a:off x="3052350" y="242885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97"/>
            <p:cNvSpPr/>
            <p:nvPr/>
          </p:nvSpPr>
          <p:spPr>
            <a:xfrm>
              <a:off x="3076525" y="2406325"/>
              <a:ext cx="29225" cy="47575"/>
            </a:xfrm>
            <a:custGeom>
              <a:rect b="b" l="l" r="r" t="t"/>
              <a:pathLst>
                <a:path extrusionOk="0" h="1903" w="1169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97"/>
            <p:cNvSpPr/>
            <p:nvPr/>
          </p:nvSpPr>
          <p:spPr>
            <a:xfrm>
              <a:off x="2927250" y="2638175"/>
              <a:ext cx="23375" cy="54225"/>
            </a:xfrm>
            <a:custGeom>
              <a:rect b="b" l="l" r="r" t="t"/>
              <a:pathLst>
                <a:path extrusionOk="0" h="2169" w="935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7"/>
            <p:cNvSpPr/>
            <p:nvPr/>
          </p:nvSpPr>
          <p:spPr>
            <a:xfrm>
              <a:off x="2958125" y="2624825"/>
              <a:ext cx="21700" cy="54225"/>
            </a:xfrm>
            <a:custGeom>
              <a:rect b="b" l="l" r="r" t="t"/>
              <a:pathLst>
                <a:path extrusionOk="0" h="2169" w="868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97"/>
            <p:cNvSpPr/>
            <p:nvPr/>
          </p:nvSpPr>
          <p:spPr>
            <a:xfrm>
              <a:off x="2985625" y="2615650"/>
              <a:ext cx="19225" cy="47550"/>
            </a:xfrm>
            <a:custGeom>
              <a:rect b="b" l="l" r="r" t="t"/>
              <a:pathLst>
                <a:path extrusionOk="0" h="1902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97"/>
            <p:cNvSpPr/>
            <p:nvPr/>
          </p:nvSpPr>
          <p:spPr>
            <a:xfrm>
              <a:off x="3019000" y="2595625"/>
              <a:ext cx="4200" cy="48200"/>
            </a:xfrm>
            <a:custGeom>
              <a:rect b="b" l="l" r="r" t="t"/>
              <a:pathLst>
                <a:path extrusionOk="0" h="1928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97"/>
            <p:cNvSpPr/>
            <p:nvPr/>
          </p:nvSpPr>
          <p:spPr>
            <a:xfrm>
              <a:off x="3030675" y="2596475"/>
              <a:ext cx="19200" cy="41725"/>
            </a:xfrm>
            <a:custGeom>
              <a:rect b="b" l="l" r="r" t="t"/>
              <a:pathLst>
                <a:path extrusionOk="0" h="1669" w="768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97"/>
            <p:cNvSpPr/>
            <p:nvPr/>
          </p:nvSpPr>
          <p:spPr>
            <a:xfrm>
              <a:off x="3053175" y="2582500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97"/>
            <p:cNvSpPr/>
            <p:nvPr/>
          </p:nvSpPr>
          <p:spPr>
            <a:xfrm>
              <a:off x="3077375" y="2568600"/>
              <a:ext cx="20025" cy="54375"/>
            </a:xfrm>
            <a:custGeom>
              <a:rect b="b" l="l" r="r" t="t"/>
              <a:pathLst>
                <a:path extrusionOk="0" h="2175" w="801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97"/>
            <p:cNvSpPr/>
            <p:nvPr/>
          </p:nvSpPr>
          <p:spPr>
            <a:xfrm>
              <a:off x="3101550" y="25547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97"/>
            <p:cNvSpPr/>
            <p:nvPr/>
          </p:nvSpPr>
          <p:spPr>
            <a:xfrm>
              <a:off x="3124900" y="254060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7"/>
            <p:cNvSpPr/>
            <p:nvPr/>
          </p:nvSpPr>
          <p:spPr>
            <a:xfrm>
              <a:off x="3148250" y="2518900"/>
              <a:ext cx="15050" cy="45475"/>
            </a:xfrm>
            <a:custGeom>
              <a:rect b="b" l="l" r="r" t="t"/>
              <a:pathLst>
                <a:path extrusionOk="0" h="1819" w="602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97"/>
            <p:cNvSpPr/>
            <p:nvPr/>
          </p:nvSpPr>
          <p:spPr>
            <a:xfrm>
              <a:off x="3167425" y="2509750"/>
              <a:ext cx="5025" cy="48375"/>
            </a:xfrm>
            <a:custGeom>
              <a:rect b="b" l="l" r="r" t="t"/>
              <a:pathLst>
                <a:path extrusionOk="0" h="1935" w="201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97"/>
            <p:cNvSpPr/>
            <p:nvPr/>
          </p:nvSpPr>
          <p:spPr>
            <a:xfrm>
              <a:off x="3177450" y="2510575"/>
              <a:ext cx="20025" cy="38375"/>
            </a:xfrm>
            <a:custGeom>
              <a:rect b="b" l="l" r="r" t="t"/>
              <a:pathLst>
                <a:path extrusionOk="0" h="1535" w="801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7"/>
            <p:cNvSpPr/>
            <p:nvPr/>
          </p:nvSpPr>
          <p:spPr>
            <a:xfrm>
              <a:off x="3204125" y="2495550"/>
              <a:ext cx="19200" cy="42350"/>
            </a:xfrm>
            <a:custGeom>
              <a:rect b="b" l="l" r="r" t="t"/>
              <a:pathLst>
                <a:path extrusionOk="0" h="1694" w="768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7"/>
            <p:cNvSpPr/>
            <p:nvPr/>
          </p:nvSpPr>
          <p:spPr>
            <a:xfrm>
              <a:off x="2925600" y="2950050"/>
              <a:ext cx="23375" cy="50900"/>
            </a:xfrm>
            <a:custGeom>
              <a:rect b="b" l="l" r="r" t="t"/>
              <a:pathLst>
                <a:path extrusionOk="0" h="2036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97"/>
            <p:cNvSpPr/>
            <p:nvPr/>
          </p:nvSpPr>
          <p:spPr>
            <a:xfrm>
              <a:off x="2952275" y="294720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97"/>
            <p:cNvSpPr/>
            <p:nvPr/>
          </p:nvSpPr>
          <p:spPr>
            <a:xfrm>
              <a:off x="2976475" y="2934200"/>
              <a:ext cx="19200" cy="39225"/>
            </a:xfrm>
            <a:custGeom>
              <a:rect b="b" l="l" r="r" t="t"/>
              <a:pathLst>
                <a:path extrusionOk="0" h="1569" w="768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97"/>
            <p:cNvSpPr/>
            <p:nvPr/>
          </p:nvSpPr>
          <p:spPr>
            <a:xfrm>
              <a:off x="3001475" y="2920025"/>
              <a:ext cx="11700" cy="40050"/>
            </a:xfrm>
            <a:custGeom>
              <a:rect b="b" l="l" r="r" t="t"/>
              <a:pathLst>
                <a:path extrusionOk="0" h="1602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7"/>
            <p:cNvSpPr/>
            <p:nvPr/>
          </p:nvSpPr>
          <p:spPr>
            <a:xfrm>
              <a:off x="3015650" y="2910525"/>
              <a:ext cx="20050" cy="37875"/>
            </a:xfrm>
            <a:custGeom>
              <a:rect b="b" l="l" r="r" t="t"/>
              <a:pathLst>
                <a:path extrusionOk="0" h="1515" w="802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97"/>
            <p:cNvSpPr/>
            <p:nvPr/>
          </p:nvSpPr>
          <p:spPr>
            <a:xfrm>
              <a:off x="3042350" y="2890000"/>
              <a:ext cx="19200" cy="47575"/>
            </a:xfrm>
            <a:custGeom>
              <a:rect b="b" l="l" r="r" t="t"/>
              <a:pathLst>
                <a:path extrusionOk="0" h="1903" w="768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97"/>
            <p:cNvSpPr/>
            <p:nvPr/>
          </p:nvSpPr>
          <p:spPr>
            <a:xfrm>
              <a:off x="3078200" y="28760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97"/>
            <p:cNvSpPr/>
            <p:nvPr/>
          </p:nvSpPr>
          <p:spPr>
            <a:xfrm>
              <a:off x="3091550" y="2866650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97"/>
            <p:cNvSpPr/>
            <p:nvPr/>
          </p:nvSpPr>
          <p:spPr>
            <a:xfrm>
              <a:off x="3115725" y="28533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97"/>
            <p:cNvSpPr/>
            <p:nvPr/>
          </p:nvSpPr>
          <p:spPr>
            <a:xfrm>
              <a:off x="3137400" y="2837475"/>
              <a:ext cx="19225" cy="41725"/>
            </a:xfrm>
            <a:custGeom>
              <a:rect b="b" l="l" r="r" t="t"/>
              <a:pathLst>
                <a:path extrusionOk="0" h="1669" w="769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97"/>
            <p:cNvSpPr/>
            <p:nvPr/>
          </p:nvSpPr>
          <p:spPr>
            <a:xfrm>
              <a:off x="3164925" y="2818300"/>
              <a:ext cx="3375" cy="48375"/>
            </a:xfrm>
            <a:custGeom>
              <a:rect b="b" l="l" r="r" t="t"/>
              <a:pathLst>
                <a:path extrusionOk="0" h="1935" w="135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97"/>
            <p:cNvSpPr/>
            <p:nvPr/>
          </p:nvSpPr>
          <p:spPr>
            <a:xfrm>
              <a:off x="3172425" y="2811000"/>
              <a:ext cx="15050" cy="45800"/>
            </a:xfrm>
            <a:custGeom>
              <a:rect b="b" l="l" r="r" t="t"/>
              <a:pathLst>
                <a:path extrusionOk="0" h="1832" w="602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97"/>
            <p:cNvSpPr/>
            <p:nvPr/>
          </p:nvSpPr>
          <p:spPr>
            <a:xfrm>
              <a:off x="3190775" y="2809950"/>
              <a:ext cx="17550" cy="39025"/>
            </a:xfrm>
            <a:custGeom>
              <a:rect b="b" l="l" r="r" t="t"/>
              <a:pathLst>
                <a:path extrusionOk="0" h="1561" w="702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97"/>
            <p:cNvSpPr/>
            <p:nvPr/>
          </p:nvSpPr>
          <p:spPr>
            <a:xfrm>
              <a:off x="2927250" y="3102675"/>
              <a:ext cx="24225" cy="54000"/>
            </a:xfrm>
            <a:custGeom>
              <a:rect b="b" l="l" r="r" t="t"/>
              <a:pathLst>
                <a:path extrusionOk="0" h="2160" w="969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97"/>
            <p:cNvSpPr/>
            <p:nvPr/>
          </p:nvSpPr>
          <p:spPr>
            <a:xfrm>
              <a:off x="2957275" y="3091825"/>
              <a:ext cx="4200" cy="48400"/>
            </a:xfrm>
            <a:custGeom>
              <a:rect b="b" l="l" r="r" t="t"/>
              <a:pathLst>
                <a:path extrusionOk="0" h="1936" w="168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97"/>
            <p:cNvSpPr/>
            <p:nvPr/>
          </p:nvSpPr>
          <p:spPr>
            <a:xfrm>
              <a:off x="2965625" y="3093500"/>
              <a:ext cx="18375" cy="39200"/>
            </a:xfrm>
            <a:custGeom>
              <a:rect b="b" l="l" r="r" t="t"/>
              <a:pathLst>
                <a:path extrusionOk="0" h="1568" w="735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97"/>
            <p:cNvSpPr/>
            <p:nvPr/>
          </p:nvSpPr>
          <p:spPr>
            <a:xfrm>
              <a:off x="2987300" y="308015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97"/>
            <p:cNvSpPr/>
            <p:nvPr/>
          </p:nvSpPr>
          <p:spPr>
            <a:xfrm>
              <a:off x="3011500" y="3066800"/>
              <a:ext cx="20850" cy="38400"/>
            </a:xfrm>
            <a:custGeom>
              <a:rect b="b" l="l" r="r" t="t"/>
              <a:pathLst>
                <a:path extrusionOk="0" h="1536" w="834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97"/>
            <p:cNvSpPr/>
            <p:nvPr/>
          </p:nvSpPr>
          <p:spPr>
            <a:xfrm>
              <a:off x="3034850" y="3050125"/>
              <a:ext cx="20850" cy="40050"/>
            </a:xfrm>
            <a:custGeom>
              <a:rect b="b" l="l" r="r" t="t"/>
              <a:pathLst>
                <a:path extrusionOk="0" h="1602" w="834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97"/>
            <p:cNvSpPr/>
            <p:nvPr/>
          </p:nvSpPr>
          <p:spPr>
            <a:xfrm>
              <a:off x="3059025" y="30401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7"/>
            <p:cNvSpPr/>
            <p:nvPr/>
          </p:nvSpPr>
          <p:spPr>
            <a:xfrm>
              <a:off x="3084050" y="30261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7"/>
            <p:cNvSpPr/>
            <p:nvPr/>
          </p:nvSpPr>
          <p:spPr>
            <a:xfrm>
              <a:off x="2926425" y="3409550"/>
              <a:ext cx="24200" cy="50900"/>
            </a:xfrm>
            <a:custGeom>
              <a:rect b="b" l="l" r="r" t="t"/>
              <a:pathLst>
                <a:path extrusionOk="0" h="2036" w="968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97"/>
            <p:cNvSpPr/>
            <p:nvPr/>
          </p:nvSpPr>
          <p:spPr>
            <a:xfrm>
              <a:off x="2954775" y="3406225"/>
              <a:ext cx="20875" cy="38375"/>
            </a:xfrm>
            <a:custGeom>
              <a:rect b="b" l="l" r="r" t="t"/>
              <a:pathLst>
                <a:path extrusionOk="0" h="1535" w="835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97"/>
            <p:cNvSpPr/>
            <p:nvPr/>
          </p:nvSpPr>
          <p:spPr>
            <a:xfrm>
              <a:off x="2978125" y="3389525"/>
              <a:ext cx="20050" cy="40075"/>
            </a:xfrm>
            <a:custGeom>
              <a:rect b="b" l="l" r="r" t="t"/>
              <a:pathLst>
                <a:path extrusionOk="0" h="1603" w="802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7"/>
            <p:cNvSpPr/>
            <p:nvPr/>
          </p:nvSpPr>
          <p:spPr>
            <a:xfrm>
              <a:off x="3002325" y="33795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7"/>
            <p:cNvSpPr/>
            <p:nvPr/>
          </p:nvSpPr>
          <p:spPr>
            <a:xfrm>
              <a:off x="3027325" y="3366175"/>
              <a:ext cx="11700" cy="40700"/>
            </a:xfrm>
            <a:custGeom>
              <a:rect b="b" l="l" r="r" t="t"/>
              <a:pathLst>
                <a:path extrusionOk="0" h="1628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7"/>
            <p:cNvSpPr/>
            <p:nvPr/>
          </p:nvSpPr>
          <p:spPr>
            <a:xfrm>
              <a:off x="3041500" y="3356175"/>
              <a:ext cx="19225" cy="40425"/>
            </a:xfrm>
            <a:custGeom>
              <a:rect b="b" l="l" r="r" t="t"/>
              <a:pathLst>
                <a:path extrusionOk="0" h="1617" w="769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97"/>
            <p:cNvSpPr/>
            <p:nvPr/>
          </p:nvSpPr>
          <p:spPr>
            <a:xfrm>
              <a:off x="3063200" y="3338875"/>
              <a:ext cx="21700" cy="56525"/>
            </a:xfrm>
            <a:custGeom>
              <a:rect b="b" l="l" r="r" t="t"/>
              <a:pathLst>
                <a:path extrusionOk="0" h="2261" w="868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97"/>
            <p:cNvSpPr/>
            <p:nvPr/>
          </p:nvSpPr>
          <p:spPr>
            <a:xfrm>
              <a:off x="3090700" y="3328650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97"/>
            <p:cNvSpPr/>
            <p:nvPr/>
          </p:nvSpPr>
          <p:spPr>
            <a:xfrm>
              <a:off x="2925600" y="3564650"/>
              <a:ext cx="23375" cy="50075"/>
            </a:xfrm>
            <a:custGeom>
              <a:rect b="b" l="l" r="r" t="t"/>
              <a:pathLst>
                <a:path extrusionOk="0" h="2003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97"/>
            <p:cNvSpPr/>
            <p:nvPr/>
          </p:nvSpPr>
          <p:spPr>
            <a:xfrm>
              <a:off x="2953950" y="3553825"/>
              <a:ext cx="4200" cy="48375"/>
            </a:xfrm>
            <a:custGeom>
              <a:rect b="b" l="l" r="r" t="t"/>
              <a:pathLst>
                <a:path extrusionOk="0" h="1935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97"/>
            <p:cNvSpPr/>
            <p:nvPr/>
          </p:nvSpPr>
          <p:spPr>
            <a:xfrm>
              <a:off x="2961450" y="3547350"/>
              <a:ext cx="15050" cy="45275"/>
            </a:xfrm>
            <a:custGeom>
              <a:rect b="b" l="l" r="r" t="t"/>
              <a:pathLst>
                <a:path extrusionOk="0" h="1811" w="602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97"/>
            <p:cNvSpPr/>
            <p:nvPr/>
          </p:nvSpPr>
          <p:spPr>
            <a:xfrm>
              <a:off x="2980625" y="35454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97"/>
            <p:cNvSpPr/>
            <p:nvPr/>
          </p:nvSpPr>
          <p:spPr>
            <a:xfrm>
              <a:off x="3007325" y="3523375"/>
              <a:ext cx="30050" cy="49650"/>
            </a:xfrm>
            <a:custGeom>
              <a:rect b="b" l="l" r="r" t="t"/>
              <a:pathLst>
                <a:path extrusionOk="0" h="1986" w="1202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97"/>
            <p:cNvSpPr/>
            <p:nvPr/>
          </p:nvSpPr>
          <p:spPr>
            <a:xfrm>
              <a:off x="3042350" y="3509625"/>
              <a:ext cx="19200" cy="39575"/>
            </a:xfrm>
            <a:custGeom>
              <a:rect b="b" l="l" r="r" t="t"/>
              <a:pathLst>
                <a:path extrusionOk="0" h="1583" w="768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97"/>
            <p:cNvSpPr/>
            <p:nvPr/>
          </p:nvSpPr>
          <p:spPr>
            <a:xfrm>
              <a:off x="3067350" y="3495450"/>
              <a:ext cx="20050" cy="54225"/>
            </a:xfrm>
            <a:custGeom>
              <a:rect b="b" l="l" r="r" t="t"/>
              <a:pathLst>
                <a:path extrusionOk="0" h="2169" w="802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97"/>
            <p:cNvSpPr/>
            <p:nvPr/>
          </p:nvSpPr>
          <p:spPr>
            <a:xfrm>
              <a:off x="3090700" y="3481475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97"/>
            <p:cNvSpPr/>
            <p:nvPr/>
          </p:nvSpPr>
          <p:spPr>
            <a:xfrm>
              <a:off x="3393425" y="1921825"/>
              <a:ext cx="35050" cy="36700"/>
            </a:xfrm>
            <a:custGeom>
              <a:rect b="b" l="l" r="r" t="t"/>
              <a:pathLst>
                <a:path extrusionOk="0" h="1468" w="1402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97"/>
            <p:cNvSpPr/>
            <p:nvPr/>
          </p:nvSpPr>
          <p:spPr>
            <a:xfrm>
              <a:off x="2727125" y="1078675"/>
              <a:ext cx="2393400" cy="1385225"/>
            </a:xfrm>
            <a:custGeom>
              <a:rect b="b" l="l" r="r" t="t"/>
              <a:pathLst>
                <a:path extrusionOk="0" h="55409" w="95736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97"/>
            <p:cNvSpPr/>
            <p:nvPr/>
          </p:nvSpPr>
          <p:spPr>
            <a:xfrm>
              <a:off x="2801350" y="2519750"/>
              <a:ext cx="66725" cy="90925"/>
            </a:xfrm>
            <a:custGeom>
              <a:rect b="b" l="l" r="r" t="t"/>
              <a:pathLst>
                <a:path extrusionOk="0" h="3637" w="2669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97"/>
            <p:cNvSpPr/>
            <p:nvPr/>
          </p:nvSpPr>
          <p:spPr>
            <a:xfrm>
              <a:off x="2807175" y="2681425"/>
              <a:ext cx="55075" cy="61850"/>
            </a:xfrm>
            <a:custGeom>
              <a:rect b="b" l="l" r="r" t="t"/>
              <a:pathLst>
                <a:path extrusionOk="0" h="2474" w="2203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97"/>
            <p:cNvSpPr/>
            <p:nvPr/>
          </p:nvSpPr>
          <p:spPr>
            <a:xfrm>
              <a:off x="2813850" y="2995925"/>
              <a:ext cx="42550" cy="63400"/>
            </a:xfrm>
            <a:custGeom>
              <a:rect b="b" l="l" r="r" t="t"/>
              <a:pathLst>
                <a:path extrusionOk="0" h="2536" w="1702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97"/>
            <p:cNvSpPr/>
            <p:nvPr/>
          </p:nvSpPr>
          <p:spPr>
            <a:xfrm>
              <a:off x="2808850" y="3144950"/>
              <a:ext cx="51725" cy="65325"/>
            </a:xfrm>
            <a:custGeom>
              <a:rect b="b" l="l" r="r" t="t"/>
              <a:pathLst>
                <a:path extrusionOk="0" h="2613" w="2069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97"/>
            <p:cNvSpPr/>
            <p:nvPr/>
          </p:nvSpPr>
          <p:spPr>
            <a:xfrm>
              <a:off x="2820525" y="3451700"/>
              <a:ext cx="40875" cy="72125"/>
            </a:xfrm>
            <a:custGeom>
              <a:rect b="b" l="l" r="r" t="t"/>
              <a:pathLst>
                <a:path extrusionOk="0" h="2885" w="1635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97"/>
            <p:cNvSpPr/>
            <p:nvPr/>
          </p:nvSpPr>
          <p:spPr>
            <a:xfrm>
              <a:off x="2808000" y="3433400"/>
              <a:ext cx="40900" cy="82075"/>
            </a:xfrm>
            <a:custGeom>
              <a:rect b="b" l="l" r="r" t="t"/>
              <a:pathLst>
                <a:path extrusionOk="0" h="3283" w="1636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97"/>
            <p:cNvSpPr/>
            <p:nvPr/>
          </p:nvSpPr>
          <p:spPr>
            <a:xfrm>
              <a:off x="2840525" y="3451400"/>
              <a:ext cx="20875" cy="25725"/>
            </a:xfrm>
            <a:custGeom>
              <a:rect b="b" l="l" r="r" t="t"/>
              <a:pathLst>
                <a:path extrusionOk="0" h="1029" w="835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97"/>
            <p:cNvSpPr/>
            <p:nvPr/>
          </p:nvSpPr>
          <p:spPr>
            <a:xfrm>
              <a:off x="2809675" y="3593225"/>
              <a:ext cx="22550" cy="36500"/>
            </a:xfrm>
            <a:custGeom>
              <a:rect b="b" l="l" r="r" t="t"/>
              <a:pathLst>
                <a:path extrusionOk="0" h="1460" w="902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97"/>
            <p:cNvSpPr/>
            <p:nvPr/>
          </p:nvSpPr>
          <p:spPr>
            <a:xfrm>
              <a:off x="2838025" y="3601350"/>
              <a:ext cx="22550" cy="36725"/>
            </a:xfrm>
            <a:custGeom>
              <a:rect b="b" l="l" r="r" t="t"/>
              <a:pathLst>
                <a:path extrusionOk="0" h="1469" w="902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97"/>
            <p:cNvSpPr/>
            <p:nvPr/>
          </p:nvSpPr>
          <p:spPr>
            <a:xfrm>
              <a:off x="2838025" y="3631575"/>
              <a:ext cx="22550" cy="36525"/>
            </a:xfrm>
            <a:custGeom>
              <a:rect b="b" l="l" r="r" t="t"/>
              <a:pathLst>
                <a:path extrusionOk="0" h="1461" w="902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97"/>
            <p:cNvSpPr/>
            <p:nvPr/>
          </p:nvSpPr>
          <p:spPr>
            <a:xfrm>
              <a:off x="2818425" y="3620325"/>
              <a:ext cx="23800" cy="47775"/>
            </a:xfrm>
            <a:custGeom>
              <a:rect b="b" l="l" r="r" t="t"/>
              <a:pathLst>
                <a:path extrusionOk="0" h="1911" w="952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97"/>
            <p:cNvSpPr/>
            <p:nvPr/>
          </p:nvSpPr>
          <p:spPr>
            <a:xfrm>
              <a:off x="2818025" y="3622575"/>
              <a:ext cx="24550" cy="15500"/>
            </a:xfrm>
            <a:custGeom>
              <a:rect b="b" l="l" r="r" t="t"/>
              <a:pathLst>
                <a:path extrusionOk="0" h="620" w="982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97"/>
            <p:cNvSpPr/>
            <p:nvPr/>
          </p:nvSpPr>
          <p:spPr>
            <a:xfrm>
              <a:off x="3390925" y="2534750"/>
              <a:ext cx="40050" cy="42550"/>
            </a:xfrm>
            <a:custGeom>
              <a:rect b="b" l="l" r="r" t="t"/>
              <a:pathLst>
                <a:path extrusionOk="0" h="1702" w="1602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97"/>
            <p:cNvSpPr/>
            <p:nvPr/>
          </p:nvSpPr>
          <p:spPr>
            <a:xfrm>
              <a:off x="3390925" y="2995575"/>
              <a:ext cx="40050" cy="42075"/>
            </a:xfrm>
            <a:custGeom>
              <a:rect b="b" l="l" r="r" t="t"/>
              <a:pathLst>
                <a:path extrusionOk="0" h="1683" w="1602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97"/>
            <p:cNvSpPr/>
            <p:nvPr/>
          </p:nvSpPr>
          <p:spPr>
            <a:xfrm>
              <a:off x="2728775" y="615050"/>
              <a:ext cx="2391750" cy="3309050"/>
            </a:xfrm>
            <a:custGeom>
              <a:rect b="b" l="l" r="r" t="t"/>
              <a:pathLst>
                <a:path extrusionOk="0" h="132362" w="9567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97"/>
            <p:cNvSpPr/>
            <p:nvPr/>
          </p:nvSpPr>
          <p:spPr>
            <a:xfrm>
              <a:off x="2682075" y="589025"/>
              <a:ext cx="2438450" cy="1623025"/>
            </a:xfrm>
            <a:custGeom>
              <a:rect b="b" l="l" r="r" t="t"/>
              <a:pathLst>
                <a:path extrusionOk="0" h="64921" w="97538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97"/>
            <p:cNvSpPr/>
            <p:nvPr/>
          </p:nvSpPr>
          <p:spPr>
            <a:xfrm>
              <a:off x="2727950" y="613525"/>
              <a:ext cx="2392575" cy="1598525"/>
            </a:xfrm>
            <a:custGeom>
              <a:rect b="b" l="l" r="r" t="t"/>
              <a:pathLst>
                <a:path extrusionOk="0" h="63941" w="95703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97"/>
            <p:cNvSpPr/>
            <p:nvPr/>
          </p:nvSpPr>
          <p:spPr>
            <a:xfrm>
              <a:off x="2692925" y="589025"/>
              <a:ext cx="2415925" cy="1397875"/>
            </a:xfrm>
            <a:custGeom>
              <a:rect b="b" l="l" r="r" t="t"/>
              <a:pathLst>
                <a:path extrusionOk="0" h="55915" w="96637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97"/>
            <p:cNvSpPr/>
            <p:nvPr/>
          </p:nvSpPr>
          <p:spPr>
            <a:xfrm>
              <a:off x="2786325" y="1988200"/>
              <a:ext cx="73425" cy="45400"/>
            </a:xfrm>
            <a:custGeom>
              <a:rect b="b" l="l" r="r" t="t"/>
              <a:pathLst>
                <a:path extrusionOk="0" h="1816" w="2937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97"/>
            <p:cNvSpPr/>
            <p:nvPr/>
          </p:nvSpPr>
          <p:spPr>
            <a:xfrm>
              <a:off x="2786325" y="2018000"/>
              <a:ext cx="74450" cy="45600"/>
            </a:xfrm>
            <a:custGeom>
              <a:rect b="b" l="l" r="r" t="t"/>
              <a:pathLst>
                <a:path extrusionOk="0" h="1824" w="2978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97"/>
            <p:cNvSpPr/>
            <p:nvPr/>
          </p:nvSpPr>
          <p:spPr>
            <a:xfrm>
              <a:off x="2785500" y="2047250"/>
              <a:ext cx="74250" cy="45550"/>
            </a:xfrm>
            <a:custGeom>
              <a:rect b="b" l="l" r="r" t="t"/>
              <a:pathLst>
                <a:path extrusionOk="0" h="1822" w="297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97"/>
            <p:cNvSpPr/>
            <p:nvPr/>
          </p:nvSpPr>
          <p:spPr>
            <a:xfrm>
              <a:off x="2893900" y="1942675"/>
              <a:ext cx="43400" cy="85900"/>
            </a:xfrm>
            <a:custGeom>
              <a:rect b="b" l="l" r="r" t="t"/>
              <a:pathLst>
                <a:path extrusionOk="0" h="3436" w="1736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97"/>
            <p:cNvSpPr/>
            <p:nvPr/>
          </p:nvSpPr>
          <p:spPr>
            <a:xfrm>
              <a:off x="2944775" y="1937325"/>
              <a:ext cx="35050" cy="63750"/>
            </a:xfrm>
            <a:custGeom>
              <a:rect b="b" l="l" r="r" t="t"/>
              <a:pathLst>
                <a:path extrusionOk="0" h="2550" w="1402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97"/>
            <p:cNvSpPr/>
            <p:nvPr/>
          </p:nvSpPr>
          <p:spPr>
            <a:xfrm>
              <a:off x="2986475" y="1912650"/>
              <a:ext cx="35875" cy="64225"/>
            </a:xfrm>
            <a:custGeom>
              <a:rect b="b" l="l" r="r" t="t"/>
              <a:pathLst>
                <a:path extrusionOk="0" h="2569" w="1435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97"/>
            <p:cNvSpPr/>
            <p:nvPr/>
          </p:nvSpPr>
          <p:spPr>
            <a:xfrm>
              <a:off x="3029000" y="1881800"/>
              <a:ext cx="35875" cy="92925"/>
            </a:xfrm>
            <a:custGeom>
              <a:rect b="b" l="l" r="r" t="t"/>
              <a:pathLst>
                <a:path extrusionOk="0" h="3717" w="1435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97"/>
            <p:cNvSpPr/>
            <p:nvPr/>
          </p:nvSpPr>
          <p:spPr>
            <a:xfrm>
              <a:off x="3074875" y="1850300"/>
              <a:ext cx="8350" cy="81550"/>
            </a:xfrm>
            <a:custGeom>
              <a:rect b="b" l="l" r="r" t="t"/>
              <a:pathLst>
                <a:path extrusionOk="0" h="3262" w="334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97"/>
            <p:cNvSpPr/>
            <p:nvPr/>
          </p:nvSpPr>
          <p:spPr>
            <a:xfrm>
              <a:off x="3091550" y="1852600"/>
              <a:ext cx="35050" cy="63400"/>
            </a:xfrm>
            <a:custGeom>
              <a:rect b="b" l="l" r="r" t="t"/>
              <a:pathLst>
                <a:path extrusionOk="0" h="2536" w="1402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97"/>
            <p:cNvSpPr/>
            <p:nvPr/>
          </p:nvSpPr>
          <p:spPr>
            <a:xfrm>
              <a:off x="3148250" y="1799225"/>
              <a:ext cx="38400" cy="83425"/>
            </a:xfrm>
            <a:custGeom>
              <a:rect b="b" l="l" r="r" t="t"/>
              <a:pathLst>
                <a:path extrusionOk="0" h="3337" w="1536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97"/>
            <p:cNvSpPr/>
            <p:nvPr/>
          </p:nvSpPr>
          <p:spPr>
            <a:xfrm>
              <a:off x="3192450" y="1794225"/>
              <a:ext cx="33375" cy="63400"/>
            </a:xfrm>
            <a:custGeom>
              <a:rect b="b" l="l" r="r" t="t"/>
              <a:pathLst>
                <a:path extrusionOk="0" h="2536" w="1335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97"/>
            <p:cNvSpPr/>
            <p:nvPr/>
          </p:nvSpPr>
          <p:spPr>
            <a:xfrm>
              <a:off x="3231650" y="1772550"/>
              <a:ext cx="31700" cy="65075"/>
            </a:xfrm>
            <a:custGeom>
              <a:rect b="b" l="l" r="r" t="t"/>
              <a:pathLst>
                <a:path extrusionOk="0" h="2603" w="1268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97"/>
            <p:cNvSpPr/>
            <p:nvPr/>
          </p:nvSpPr>
          <p:spPr>
            <a:xfrm>
              <a:off x="3274175" y="1750025"/>
              <a:ext cx="19200" cy="66750"/>
            </a:xfrm>
            <a:custGeom>
              <a:rect b="b" l="l" r="r" t="t"/>
              <a:pathLst>
                <a:path extrusionOk="0" h="2670" w="768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97"/>
            <p:cNvSpPr/>
            <p:nvPr/>
          </p:nvSpPr>
          <p:spPr>
            <a:xfrm>
              <a:off x="3297525" y="1734175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97"/>
            <p:cNvSpPr/>
            <p:nvPr/>
          </p:nvSpPr>
          <p:spPr>
            <a:xfrm>
              <a:off x="3339225" y="1700000"/>
              <a:ext cx="32550" cy="79250"/>
            </a:xfrm>
            <a:custGeom>
              <a:rect b="b" l="l" r="r" t="t"/>
              <a:pathLst>
                <a:path extrusionOk="0" h="3170" w="1302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97"/>
            <p:cNvSpPr/>
            <p:nvPr/>
          </p:nvSpPr>
          <p:spPr>
            <a:xfrm>
              <a:off x="3397600" y="1654125"/>
              <a:ext cx="40050" cy="84250"/>
            </a:xfrm>
            <a:custGeom>
              <a:rect b="b" l="l" r="r" t="t"/>
              <a:pathLst>
                <a:path extrusionOk="0" h="3370" w="1602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97"/>
            <p:cNvSpPr/>
            <p:nvPr/>
          </p:nvSpPr>
          <p:spPr>
            <a:xfrm>
              <a:off x="3444300" y="1649125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97"/>
            <p:cNvSpPr/>
            <p:nvPr/>
          </p:nvSpPr>
          <p:spPr>
            <a:xfrm>
              <a:off x="3488500" y="1624100"/>
              <a:ext cx="32550" cy="69025"/>
            </a:xfrm>
            <a:custGeom>
              <a:rect b="b" l="l" r="r" t="t"/>
              <a:pathLst>
                <a:path extrusionOk="0" h="2761" w="1302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97"/>
            <p:cNvSpPr/>
            <p:nvPr/>
          </p:nvSpPr>
          <p:spPr>
            <a:xfrm>
              <a:off x="3528525" y="1601600"/>
              <a:ext cx="29200" cy="63400"/>
            </a:xfrm>
            <a:custGeom>
              <a:rect b="b" l="l" r="r" t="t"/>
              <a:pathLst>
                <a:path extrusionOk="0" h="2536" w="1168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97"/>
            <p:cNvSpPr/>
            <p:nvPr/>
          </p:nvSpPr>
          <p:spPr>
            <a:xfrm>
              <a:off x="3564375" y="1579900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97"/>
            <p:cNvSpPr/>
            <p:nvPr/>
          </p:nvSpPr>
          <p:spPr>
            <a:xfrm>
              <a:off x="3606925" y="1544250"/>
              <a:ext cx="6675" cy="79675"/>
            </a:xfrm>
            <a:custGeom>
              <a:rect b="b" l="l" r="r" t="t"/>
              <a:pathLst>
                <a:path extrusionOk="0" h="3187" w="267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97"/>
            <p:cNvSpPr/>
            <p:nvPr/>
          </p:nvSpPr>
          <p:spPr>
            <a:xfrm>
              <a:off x="3622750" y="1546550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97"/>
            <p:cNvSpPr/>
            <p:nvPr/>
          </p:nvSpPr>
          <p:spPr>
            <a:xfrm>
              <a:off x="3721150" y="939625"/>
              <a:ext cx="930700" cy="627075"/>
            </a:xfrm>
            <a:custGeom>
              <a:rect b="b" l="l" r="r" t="t"/>
              <a:pathLst>
                <a:path extrusionOk="0" h="25083" w="37228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97"/>
            <p:cNvSpPr/>
            <p:nvPr/>
          </p:nvSpPr>
          <p:spPr>
            <a:xfrm>
              <a:off x="3752025" y="1456025"/>
              <a:ext cx="54225" cy="61350"/>
            </a:xfrm>
            <a:custGeom>
              <a:rect b="b" l="l" r="r" t="t"/>
              <a:pathLst>
                <a:path extrusionOk="0" h="2454" w="2169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97"/>
            <p:cNvSpPr/>
            <p:nvPr/>
          </p:nvSpPr>
          <p:spPr>
            <a:xfrm>
              <a:off x="3842925" y="1431675"/>
              <a:ext cx="3350" cy="39850"/>
            </a:xfrm>
            <a:custGeom>
              <a:rect b="b" l="l" r="r" t="t"/>
              <a:pathLst>
                <a:path extrusionOk="0" h="1594" w="134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97"/>
            <p:cNvSpPr/>
            <p:nvPr/>
          </p:nvSpPr>
          <p:spPr>
            <a:xfrm>
              <a:off x="3853750" y="1428975"/>
              <a:ext cx="19200" cy="35875"/>
            </a:xfrm>
            <a:custGeom>
              <a:rect b="b" l="l" r="r" t="t"/>
              <a:pathLst>
                <a:path extrusionOk="0" h="1435" w="768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97"/>
            <p:cNvSpPr/>
            <p:nvPr/>
          </p:nvSpPr>
          <p:spPr>
            <a:xfrm>
              <a:off x="3876275" y="1417300"/>
              <a:ext cx="17525" cy="33175"/>
            </a:xfrm>
            <a:custGeom>
              <a:rect b="b" l="l" r="r" t="t"/>
              <a:pathLst>
                <a:path extrusionOk="0" h="1327" w="701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97"/>
            <p:cNvSpPr/>
            <p:nvPr/>
          </p:nvSpPr>
          <p:spPr>
            <a:xfrm>
              <a:off x="3899625" y="1403125"/>
              <a:ext cx="18375" cy="45875"/>
            </a:xfrm>
            <a:custGeom>
              <a:rect b="b" l="l" r="r" t="t"/>
              <a:pathLst>
                <a:path extrusionOk="0" h="1835" w="735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97"/>
            <p:cNvSpPr/>
            <p:nvPr/>
          </p:nvSpPr>
          <p:spPr>
            <a:xfrm>
              <a:off x="3922150" y="13897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97"/>
            <p:cNvSpPr/>
            <p:nvPr/>
          </p:nvSpPr>
          <p:spPr>
            <a:xfrm>
              <a:off x="3944650" y="1376050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97"/>
            <p:cNvSpPr/>
            <p:nvPr/>
          </p:nvSpPr>
          <p:spPr>
            <a:xfrm>
              <a:off x="3967175" y="1357450"/>
              <a:ext cx="14200" cy="36925"/>
            </a:xfrm>
            <a:custGeom>
              <a:rect b="b" l="l" r="r" t="t"/>
              <a:pathLst>
                <a:path extrusionOk="0" h="1477" w="568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97"/>
            <p:cNvSpPr/>
            <p:nvPr/>
          </p:nvSpPr>
          <p:spPr>
            <a:xfrm>
              <a:off x="3993850" y="13482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97"/>
            <p:cNvSpPr/>
            <p:nvPr/>
          </p:nvSpPr>
          <p:spPr>
            <a:xfrm>
              <a:off x="4018875" y="1334725"/>
              <a:ext cx="18375" cy="35050"/>
            </a:xfrm>
            <a:custGeom>
              <a:rect b="b" l="l" r="r" t="t"/>
              <a:pathLst>
                <a:path extrusionOk="0" h="1402" w="735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97"/>
            <p:cNvSpPr/>
            <p:nvPr/>
          </p:nvSpPr>
          <p:spPr>
            <a:xfrm>
              <a:off x="4041400" y="1318875"/>
              <a:ext cx="19200" cy="45900"/>
            </a:xfrm>
            <a:custGeom>
              <a:rect b="b" l="l" r="r" t="t"/>
              <a:pathLst>
                <a:path extrusionOk="0" h="1836" w="768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97"/>
            <p:cNvSpPr/>
            <p:nvPr/>
          </p:nvSpPr>
          <p:spPr>
            <a:xfrm>
              <a:off x="4073925" y="1287200"/>
              <a:ext cx="22525" cy="46725"/>
            </a:xfrm>
            <a:custGeom>
              <a:rect b="b" l="l" r="r" t="t"/>
              <a:pathLst>
                <a:path extrusionOk="0" h="1869" w="901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97"/>
            <p:cNvSpPr/>
            <p:nvPr/>
          </p:nvSpPr>
          <p:spPr>
            <a:xfrm>
              <a:off x="4103925" y="127470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97"/>
            <p:cNvSpPr/>
            <p:nvPr/>
          </p:nvSpPr>
          <p:spPr>
            <a:xfrm>
              <a:off x="4129775" y="1266350"/>
              <a:ext cx="19225" cy="39225"/>
            </a:xfrm>
            <a:custGeom>
              <a:rect b="b" l="l" r="r" t="t"/>
              <a:pathLst>
                <a:path extrusionOk="0" h="1569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97"/>
            <p:cNvSpPr/>
            <p:nvPr/>
          </p:nvSpPr>
          <p:spPr>
            <a:xfrm>
              <a:off x="4161475" y="12430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97"/>
            <p:cNvSpPr/>
            <p:nvPr/>
          </p:nvSpPr>
          <p:spPr>
            <a:xfrm>
              <a:off x="4178150" y="1238000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97"/>
            <p:cNvSpPr/>
            <p:nvPr/>
          </p:nvSpPr>
          <p:spPr>
            <a:xfrm>
              <a:off x="4199825" y="1222975"/>
              <a:ext cx="14225" cy="37150"/>
            </a:xfrm>
            <a:custGeom>
              <a:rect b="b" l="l" r="r" t="t"/>
              <a:pathLst>
                <a:path extrusionOk="0" h="1486" w="569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97"/>
            <p:cNvSpPr/>
            <p:nvPr/>
          </p:nvSpPr>
          <p:spPr>
            <a:xfrm>
              <a:off x="4215675" y="1213175"/>
              <a:ext cx="14200" cy="37475"/>
            </a:xfrm>
            <a:custGeom>
              <a:rect b="b" l="l" r="r" t="t"/>
              <a:pathLst>
                <a:path extrusionOk="0" h="1499" w="568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97"/>
            <p:cNvSpPr/>
            <p:nvPr/>
          </p:nvSpPr>
          <p:spPr>
            <a:xfrm>
              <a:off x="4234850" y="1209650"/>
              <a:ext cx="19225" cy="45875"/>
            </a:xfrm>
            <a:custGeom>
              <a:rect b="b" l="l" r="r" t="t"/>
              <a:pathLst>
                <a:path extrusionOk="0" h="1835" w="769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97"/>
            <p:cNvSpPr/>
            <p:nvPr/>
          </p:nvSpPr>
          <p:spPr>
            <a:xfrm>
              <a:off x="4259050" y="1202975"/>
              <a:ext cx="5025" cy="27550"/>
            </a:xfrm>
            <a:custGeom>
              <a:rect b="b" l="l" r="r" t="t"/>
              <a:pathLst>
                <a:path extrusionOk="0" h="1102" w="201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97"/>
            <p:cNvSpPr/>
            <p:nvPr/>
          </p:nvSpPr>
          <p:spPr>
            <a:xfrm>
              <a:off x="4268225" y="1173775"/>
              <a:ext cx="17525" cy="55900"/>
            </a:xfrm>
            <a:custGeom>
              <a:rect b="b" l="l" r="r" t="t"/>
              <a:pathLst>
                <a:path extrusionOk="0" h="2236" w="701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97"/>
            <p:cNvSpPr/>
            <p:nvPr/>
          </p:nvSpPr>
          <p:spPr>
            <a:xfrm>
              <a:off x="4279050" y="1167100"/>
              <a:ext cx="17550" cy="55900"/>
            </a:xfrm>
            <a:custGeom>
              <a:rect b="b" l="l" r="r" t="t"/>
              <a:pathLst>
                <a:path extrusionOk="0" h="2236" w="702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97"/>
            <p:cNvSpPr/>
            <p:nvPr/>
          </p:nvSpPr>
          <p:spPr>
            <a:xfrm>
              <a:off x="4301575" y="1164200"/>
              <a:ext cx="29225" cy="42975"/>
            </a:xfrm>
            <a:custGeom>
              <a:rect b="b" l="l" r="r" t="t"/>
              <a:pathLst>
                <a:path extrusionOk="0" h="1719" w="1169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97"/>
            <p:cNvSpPr/>
            <p:nvPr/>
          </p:nvSpPr>
          <p:spPr>
            <a:xfrm>
              <a:off x="4334100" y="1148775"/>
              <a:ext cx="19200" cy="46725"/>
            </a:xfrm>
            <a:custGeom>
              <a:rect b="b" l="l" r="r" t="t"/>
              <a:pathLst>
                <a:path extrusionOk="0" h="1869" w="768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97"/>
            <p:cNvSpPr/>
            <p:nvPr/>
          </p:nvSpPr>
          <p:spPr>
            <a:xfrm>
              <a:off x="4359125" y="1137925"/>
              <a:ext cx="18375" cy="45900"/>
            </a:xfrm>
            <a:custGeom>
              <a:rect b="b" l="l" r="r" t="t"/>
              <a:pathLst>
                <a:path extrusionOk="0" h="1836" w="735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97"/>
            <p:cNvSpPr/>
            <p:nvPr/>
          </p:nvSpPr>
          <p:spPr>
            <a:xfrm>
              <a:off x="4381625" y="1124575"/>
              <a:ext cx="18375" cy="33175"/>
            </a:xfrm>
            <a:custGeom>
              <a:rect b="b" l="l" r="r" t="t"/>
              <a:pathLst>
                <a:path extrusionOk="0" h="1327" w="735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97"/>
            <p:cNvSpPr/>
            <p:nvPr/>
          </p:nvSpPr>
          <p:spPr>
            <a:xfrm>
              <a:off x="4403325" y="1107900"/>
              <a:ext cx="20025" cy="47550"/>
            </a:xfrm>
            <a:custGeom>
              <a:rect b="b" l="l" r="r" t="t"/>
              <a:pathLst>
                <a:path extrusionOk="0" h="1902" w="801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97"/>
            <p:cNvSpPr/>
            <p:nvPr/>
          </p:nvSpPr>
          <p:spPr>
            <a:xfrm>
              <a:off x="4429175" y="109705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97"/>
            <p:cNvSpPr/>
            <p:nvPr/>
          </p:nvSpPr>
          <p:spPr>
            <a:xfrm>
              <a:off x="4452525" y="1110400"/>
              <a:ext cx="5025" cy="8375"/>
            </a:xfrm>
            <a:custGeom>
              <a:rect b="b" l="l" r="r" t="t"/>
              <a:pathLst>
                <a:path extrusionOk="0" h="335" w="201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97"/>
            <p:cNvSpPr/>
            <p:nvPr/>
          </p:nvSpPr>
          <p:spPr>
            <a:xfrm>
              <a:off x="4461700" y="10778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97"/>
            <p:cNvSpPr/>
            <p:nvPr/>
          </p:nvSpPr>
          <p:spPr>
            <a:xfrm>
              <a:off x="4485050" y="106452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97"/>
            <p:cNvSpPr/>
            <p:nvPr/>
          </p:nvSpPr>
          <p:spPr>
            <a:xfrm>
              <a:off x="4511725" y="1043275"/>
              <a:ext cx="28375" cy="42125"/>
            </a:xfrm>
            <a:custGeom>
              <a:rect b="b" l="l" r="r" t="t"/>
              <a:pathLst>
                <a:path extrusionOk="0" h="1685" w="1135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97"/>
            <p:cNvSpPr/>
            <p:nvPr/>
          </p:nvSpPr>
          <p:spPr>
            <a:xfrm>
              <a:off x="4544250" y="1013675"/>
              <a:ext cx="17525" cy="56725"/>
            </a:xfrm>
            <a:custGeom>
              <a:rect b="b" l="l" r="r" t="t"/>
              <a:pathLst>
                <a:path extrusionOk="0" h="2269" w="701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97"/>
            <p:cNvSpPr/>
            <p:nvPr/>
          </p:nvSpPr>
          <p:spPr>
            <a:xfrm>
              <a:off x="4565925" y="10095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97"/>
            <p:cNvSpPr/>
            <p:nvPr/>
          </p:nvSpPr>
          <p:spPr>
            <a:xfrm>
              <a:off x="4720200" y="884650"/>
              <a:ext cx="65075" cy="83400"/>
            </a:xfrm>
            <a:custGeom>
              <a:rect b="b" l="l" r="r" t="t"/>
              <a:pathLst>
                <a:path extrusionOk="0" h="3336" w="2603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97"/>
            <p:cNvSpPr/>
            <p:nvPr/>
          </p:nvSpPr>
          <p:spPr>
            <a:xfrm>
              <a:off x="4856150" y="81935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97"/>
            <p:cNvSpPr/>
            <p:nvPr/>
          </p:nvSpPr>
          <p:spPr>
            <a:xfrm>
              <a:off x="4880325" y="8051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97"/>
            <p:cNvSpPr/>
            <p:nvPr/>
          </p:nvSpPr>
          <p:spPr>
            <a:xfrm>
              <a:off x="4905350" y="79100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97"/>
            <p:cNvSpPr/>
            <p:nvPr/>
          </p:nvSpPr>
          <p:spPr>
            <a:xfrm>
              <a:off x="4856150" y="847725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97"/>
            <p:cNvSpPr/>
            <p:nvPr/>
          </p:nvSpPr>
          <p:spPr>
            <a:xfrm>
              <a:off x="4880325" y="833550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97"/>
            <p:cNvSpPr/>
            <p:nvPr/>
          </p:nvSpPr>
          <p:spPr>
            <a:xfrm>
              <a:off x="4905350" y="81935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97"/>
            <p:cNvSpPr/>
            <p:nvPr/>
          </p:nvSpPr>
          <p:spPr>
            <a:xfrm>
              <a:off x="4856150" y="8760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97"/>
            <p:cNvSpPr/>
            <p:nvPr/>
          </p:nvSpPr>
          <p:spPr>
            <a:xfrm>
              <a:off x="4880325" y="86190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97"/>
            <p:cNvSpPr/>
            <p:nvPr/>
          </p:nvSpPr>
          <p:spPr>
            <a:xfrm>
              <a:off x="4905350" y="847725"/>
              <a:ext cx="16700" cy="30025"/>
            </a:xfrm>
            <a:custGeom>
              <a:rect b="b" l="l" r="r" t="t"/>
              <a:pathLst>
                <a:path extrusionOk="0" h="1201" w="668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97"/>
            <p:cNvSpPr/>
            <p:nvPr/>
          </p:nvSpPr>
          <p:spPr>
            <a:xfrm>
              <a:off x="4985400" y="714450"/>
              <a:ext cx="76750" cy="110950"/>
            </a:xfrm>
            <a:custGeom>
              <a:rect b="b" l="l" r="r" t="t"/>
              <a:pathLst>
                <a:path extrusionOk="0" h="4438" w="307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97"/>
            <p:cNvSpPr/>
            <p:nvPr/>
          </p:nvSpPr>
          <p:spPr>
            <a:xfrm>
              <a:off x="5007925" y="727825"/>
              <a:ext cx="30875" cy="43925"/>
            </a:xfrm>
            <a:custGeom>
              <a:rect b="b" l="l" r="r" t="t"/>
              <a:pathLst>
                <a:path extrusionOk="0" h="1757" w="1235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97"/>
            <p:cNvSpPr/>
            <p:nvPr/>
          </p:nvSpPr>
          <p:spPr>
            <a:xfrm>
              <a:off x="5001250" y="769575"/>
              <a:ext cx="44225" cy="47000"/>
            </a:xfrm>
            <a:custGeom>
              <a:rect b="b" l="l" r="r" t="t"/>
              <a:pathLst>
                <a:path extrusionOk="0" h="1880" w="1769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97"/>
            <p:cNvSpPr/>
            <p:nvPr/>
          </p:nvSpPr>
          <p:spPr>
            <a:xfrm>
              <a:off x="2065825" y="4171750"/>
              <a:ext cx="522875" cy="507275"/>
            </a:xfrm>
            <a:custGeom>
              <a:rect b="b" l="l" r="r" t="t"/>
              <a:pathLst>
                <a:path extrusionOk="0" h="20291" w="20915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97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97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97"/>
            <p:cNvSpPr/>
            <p:nvPr/>
          </p:nvSpPr>
          <p:spPr>
            <a:xfrm>
              <a:off x="2150875" y="4143100"/>
              <a:ext cx="352775" cy="187975"/>
            </a:xfrm>
            <a:custGeom>
              <a:rect b="b" l="l" r="r" t="t"/>
              <a:pathLst>
                <a:path extrusionOk="0" h="7519" w="14111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97"/>
            <p:cNvSpPr/>
            <p:nvPr/>
          </p:nvSpPr>
          <p:spPr>
            <a:xfrm>
              <a:off x="2175900" y="4205950"/>
              <a:ext cx="303575" cy="125125"/>
            </a:xfrm>
            <a:custGeom>
              <a:rect b="b" l="l" r="r" t="t"/>
              <a:pathLst>
                <a:path extrusionOk="0" h="5005" w="12143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97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97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97"/>
            <p:cNvSpPr/>
            <p:nvPr/>
          </p:nvSpPr>
          <p:spPr>
            <a:xfrm>
              <a:off x="2239275" y="3558825"/>
              <a:ext cx="120100" cy="466200"/>
            </a:xfrm>
            <a:custGeom>
              <a:rect b="b" l="l" r="r" t="t"/>
              <a:pathLst>
                <a:path extrusionOk="0" h="18648" w="4804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97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97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97"/>
            <p:cNvSpPr/>
            <p:nvPr/>
          </p:nvSpPr>
          <p:spPr>
            <a:xfrm>
              <a:off x="2285125" y="3697250"/>
              <a:ext cx="478700" cy="581275"/>
            </a:xfrm>
            <a:custGeom>
              <a:rect b="b" l="l" r="r" t="t"/>
              <a:pathLst>
                <a:path extrusionOk="0" h="23251" w="19148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97"/>
            <p:cNvSpPr/>
            <p:nvPr/>
          </p:nvSpPr>
          <p:spPr>
            <a:xfrm>
              <a:off x="2327675" y="3750625"/>
              <a:ext cx="286900" cy="371125"/>
            </a:xfrm>
            <a:custGeom>
              <a:rect b="b" l="l" r="r" t="t"/>
              <a:pathLst>
                <a:path extrusionOk="0" h="14845" w="11476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97"/>
            <p:cNvSpPr/>
            <p:nvPr/>
          </p:nvSpPr>
          <p:spPr>
            <a:xfrm>
              <a:off x="1889025" y="3801700"/>
              <a:ext cx="458675" cy="479525"/>
            </a:xfrm>
            <a:custGeom>
              <a:rect b="b" l="l" r="r" t="t"/>
              <a:pathLst>
                <a:path extrusionOk="0" h="19181" w="18347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97"/>
            <p:cNvSpPr/>
            <p:nvPr/>
          </p:nvSpPr>
          <p:spPr>
            <a:xfrm>
              <a:off x="1888175" y="3801700"/>
              <a:ext cx="458700" cy="478500"/>
            </a:xfrm>
            <a:custGeom>
              <a:rect b="b" l="l" r="r" t="t"/>
              <a:pathLst>
                <a:path extrusionOk="0" h="19140" w="18348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97"/>
            <p:cNvSpPr/>
            <p:nvPr/>
          </p:nvSpPr>
          <p:spPr>
            <a:xfrm>
              <a:off x="2017450" y="3839025"/>
              <a:ext cx="300225" cy="441175"/>
            </a:xfrm>
            <a:custGeom>
              <a:rect b="b" l="l" r="r" t="t"/>
              <a:pathLst>
                <a:path extrusionOk="0" h="17647" w="12009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97"/>
            <p:cNvSpPr/>
            <p:nvPr/>
          </p:nvSpPr>
          <p:spPr>
            <a:xfrm>
              <a:off x="5326475" y="3383700"/>
              <a:ext cx="316925" cy="121725"/>
            </a:xfrm>
            <a:custGeom>
              <a:rect b="b" l="l" r="r" t="t"/>
              <a:pathLst>
                <a:path extrusionOk="0" h="4869" w="12677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97"/>
            <p:cNvSpPr/>
            <p:nvPr/>
          </p:nvSpPr>
          <p:spPr>
            <a:xfrm>
              <a:off x="5321475" y="3287800"/>
              <a:ext cx="321925" cy="205175"/>
            </a:xfrm>
            <a:custGeom>
              <a:rect b="b" l="l" r="r" t="t"/>
              <a:pathLst>
                <a:path extrusionOk="0" h="8207" w="12877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97"/>
            <p:cNvSpPr/>
            <p:nvPr/>
          </p:nvSpPr>
          <p:spPr>
            <a:xfrm>
              <a:off x="5320625" y="3405375"/>
              <a:ext cx="227700" cy="88425"/>
            </a:xfrm>
            <a:custGeom>
              <a:rect b="b" l="l" r="r" t="t"/>
              <a:pathLst>
                <a:path extrusionOk="0" h="3537" w="9108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97"/>
            <p:cNvSpPr/>
            <p:nvPr/>
          </p:nvSpPr>
          <p:spPr>
            <a:xfrm>
              <a:off x="5804325" y="3513800"/>
              <a:ext cx="136775" cy="108350"/>
            </a:xfrm>
            <a:custGeom>
              <a:rect b="b" l="l" r="r" t="t"/>
              <a:pathLst>
                <a:path extrusionOk="0" h="4334" w="5471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97"/>
            <p:cNvSpPr/>
            <p:nvPr/>
          </p:nvSpPr>
          <p:spPr>
            <a:xfrm>
              <a:off x="5802650" y="3329500"/>
              <a:ext cx="136775" cy="280250"/>
            </a:xfrm>
            <a:custGeom>
              <a:rect b="b" l="l" r="r" t="t"/>
              <a:pathLst>
                <a:path extrusionOk="0" h="11210" w="5471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97"/>
            <p:cNvSpPr/>
            <p:nvPr/>
          </p:nvSpPr>
          <p:spPr>
            <a:xfrm>
              <a:off x="5803475" y="3492950"/>
              <a:ext cx="136800" cy="116800"/>
            </a:xfrm>
            <a:custGeom>
              <a:rect b="b" l="l" r="r" t="t"/>
              <a:pathLst>
                <a:path extrusionOk="0" h="4672" w="5472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97"/>
            <p:cNvSpPr/>
            <p:nvPr/>
          </p:nvSpPr>
          <p:spPr>
            <a:xfrm>
              <a:off x="5495750" y="2123625"/>
              <a:ext cx="467025" cy="1344225"/>
            </a:xfrm>
            <a:custGeom>
              <a:rect b="b" l="l" r="r" t="t"/>
              <a:pathLst>
                <a:path extrusionOk="0" h="53769" w="18681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97"/>
            <p:cNvSpPr/>
            <p:nvPr/>
          </p:nvSpPr>
          <p:spPr>
            <a:xfrm>
              <a:off x="5565800" y="2349625"/>
              <a:ext cx="139300" cy="431175"/>
            </a:xfrm>
            <a:custGeom>
              <a:rect b="b" l="l" r="r" t="t"/>
              <a:pathLst>
                <a:path extrusionOk="0" h="17247" w="5572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97"/>
            <p:cNvSpPr/>
            <p:nvPr/>
          </p:nvSpPr>
          <p:spPr>
            <a:xfrm>
              <a:off x="5448225" y="2067750"/>
              <a:ext cx="108450" cy="150150"/>
            </a:xfrm>
            <a:custGeom>
              <a:rect b="b" l="l" r="r" t="t"/>
              <a:pathLst>
                <a:path extrusionOk="0" h="6006" w="4338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97"/>
            <p:cNvSpPr/>
            <p:nvPr/>
          </p:nvSpPr>
          <p:spPr>
            <a:xfrm>
              <a:off x="5313125" y="1673300"/>
              <a:ext cx="281900" cy="482875"/>
            </a:xfrm>
            <a:custGeom>
              <a:rect b="b" l="l" r="r" t="t"/>
              <a:pathLst>
                <a:path extrusionOk="0" h="19315" w="11276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97"/>
            <p:cNvSpPr/>
            <p:nvPr/>
          </p:nvSpPr>
          <p:spPr>
            <a:xfrm>
              <a:off x="5764275" y="1311125"/>
              <a:ext cx="97600" cy="266300"/>
            </a:xfrm>
            <a:custGeom>
              <a:rect b="b" l="l" r="r" t="t"/>
              <a:pathLst>
                <a:path extrusionOk="0" h="10652" w="3904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97"/>
            <p:cNvSpPr/>
            <p:nvPr/>
          </p:nvSpPr>
          <p:spPr>
            <a:xfrm>
              <a:off x="5548300" y="1293875"/>
              <a:ext cx="195175" cy="167150"/>
            </a:xfrm>
            <a:custGeom>
              <a:rect b="b" l="l" r="r" t="t"/>
              <a:pathLst>
                <a:path extrusionOk="0" h="6686" w="7807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7"/>
            <p:cNvSpPr/>
            <p:nvPr/>
          </p:nvSpPr>
          <p:spPr>
            <a:xfrm>
              <a:off x="5558300" y="1333550"/>
              <a:ext cx="326100" cy="374800"/>
            </a:xfrm>
            <a:custGeom>
              <a:rect b="b" l="l" r="r" t="t"/>
              <a:pathLst>
                <a:path extrusionOk="0" h="14992" w="13044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97"/>
            <p:cNvSpPr/>
            <p:nvPr/>
          </p:nvSpPr>
          <p:spPr>
            <a:xfrm>
              <a:off x="5682550" y="1448150"/>
              <a:ext cx="30050" cy="25650"/>
            </a:xfrm>
            <a:custGeom>
              <a:rect b="b" l="l" r="r" t="t"/>
              <a:pathLst>
                <a:path extrusionOk="0" h="1026" w="1202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97"/>
            <p:cNvSpPr/>
            <p:nvPr/>
          </p:nvSpPr>
          <p:spPr>
            <a:xfrm>
              <a:off x="5586650" y="1443975"/>
              <a:ext cx="30050" cy="25100"/>
            </a:xfrm>
            <a:custGeom>
              <a:rect b="b" l="l" r="r" t="t"/>
              <a:pathLst>
                <a:path extrusionOk="0" h="1004" w="1202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97"/>
            <p:cNvSpPr/>
            <p:nvPr/>
          </p:nvSpPr>
          <p:spPr>
            <a:xfrm>
              <a:off x="5664225" y="1566575"/>
              <a:ext cx="110925" cy="67550"/>
            </a:xfrm>
            <a:custGeom>
              <a:rect b="b" l="l" r="r" t="t"/>
              <a:pathLst>
                <a:path extrusionOk="0" h="2702" w="4437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97"/>
            <p:cNvSpPr/>
            <p:nvPr/>
          </p:nvSpPr>
          <p:spPr>
            <a:xfrm>
              <a:off x="5552475" y="1241225"/>
              <a:ext cx="273550" cy="162925"/>
            </a:xfrm>
            <a:custGeom>
              <a:rect b="b" l="l" r="r" t="t"/>
              <a:pathLst>
                <a:path extrusionOk="0" h="6517" w="10942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97"/>
            <p:cNvSpPr/>
            <p:nvPr/>
          </p:nvSpPr>
          <p:spPr>
            <a:xfrm>
              <a:off x="5700075" y="1418400"/>
              <a:ext cx="29200" cy="23100"/>
            </a:xfrm>
            <a:custGeom>
              <a:rect b="b" l="l" r="r" t="t"/>
              <a:pathLst>
                <a:path extrusionOk="0" h="924" w="1168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7"/>
            <p:cNvSpPr/>
            <p:nvPr/>
          </p:nvSpPr>
          <p:spPr>
            <a:xfrm>
              <a:off x="5641700" y="1539875"/>
              <a:ext cx="43400" cy="26400"/>
            </a:xfrm>
            <a:custGeom>
              <a:rect b="b" l="l" r="r" t="t"/>
              <a:pathLst>
                <a:path extrusionOk="0" h="1056" w="1736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97"/>
            <p:cNvSpPr/>
            <p:nvPr/>
          </p:nvSpPr>
          <p:spPr>
            <a:xfrm>
              <a:off x="5659200" y="1547325"/>
              <a:ext cx="24225" cy="19275"/>
            </a:xfrm>
            <a:custGeom>
              <a:rect b="b" l="l" r="r" t="t"/>
              <a:pathLst>
                <a:path extrusionOk="0" h="771" w="969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97"/>
            <p:cNvSpPr/>
            <p:nvPr/>
          </p:nvSpPr>
          <p:spPr>
            <a:xfrm>
              <a:off x="5573325" y="1412300"/>
              <a:ext cx="30050" cy="21700"/>
            </a:xfrm>
            <a:custGeom>
              <a:rect b="b" l="l" r="r" t="t"/>
              <a:pathLst>
                <a:path extrusionOk="0" h="868" w="1202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97"/>
            <p:cNvSpPr/>
            <p:nvPr/>
          </p:nvSpPr>
          <p:spPr>
            <a:xfrm>
              <a:off x="5603350" y="1443975"/>
              <a:ext cx="50050" cy="80925"/>
            </a:xfrm>
            <a:custGeom>
              <a:rect b="b" l="l" r="r" t="t"/>
              <a:pathLst>
                <a:path extrusionOk="0" h="3237" w="2002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97"/>
            <p:cNvSpPr/>
            <p:nvPr/>
          </p:nvSpPr>
          <p:spPr>
            <a:xfrm>
              <a:off x="5501600" y="1651625"/>
              <a:ext cx="457850" cy="607675"/>
            </a:xfrm>
            <a:custGeom>
              <a:rect b="b" l="l" r="r" t="t"/>
              <a:pathLst>
                <a:path extrusionOk="0" h="24307" w="18314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97"/>
            <p:cNvSpPr/>
            <p:nvPr/>
          </p:nvSpPr>
          <p:spPr>
            <a:xfrm>
              <a:off x="5609175" y="1705000"/>
              <a:ext cx="62575" cy="551250"/>
            </a:xfrm>
            <a:custGeom>
              <a:rect b="b" l="l" r="r" t="t"/>
              <a:pathLst>
                <a:path extrusionOk="0" h="22050" w="2503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97"/>
            <p:cNvSpPr/>
            <p:nvPr/>
          </p:nvSpPr>
          <p:spPr>
            <a:xfrm>
              <a:off x="5620025" y="1624100"/>
              <a:ext cx="51725" cy="99200"/>
            </a:xfrm>
            <a:custGeom>
              <a:rect b="b" l="l" r="r" t="t"/>
              <a:pathLst>
                <a:path extrusionOk="0" h="3968" w="2069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97"/>
            <p:cNvSpPr/>
            <p:nvPr/>
          </p:nvSpPr>
          <p:spPr>
            <a:xfrm>
              <a:off x="5671725" y="1599075"/>
              <a:ext cx="176825" cy="150975"/>
            </a:xfrm>
            <a:custGeom>
              <a:rect b="b" l="l" r="r" t="t"/>
              <a:pathLst>
                <a:path extrusionOk="0" h="6039" w="7073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97"/>
            <p:cNvSpPr/>
            <p:nvPr/>
          </p:nvSpPr>
          <p:spPr>
            <a:xfrm>
              <a:off x="5736775" y="1816750"/>
              <a:ext cx="483700" cy="814775"/>
            </a:xfrm>
            <a:custGeom>
              <a:rect b="b" l="l" r="r" t="t"/>
              <a:pathLst>
                <a:path extrusionOk="0" h="32591" w="19348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97"/>
            <p:cNvSpPr/>
            <p:nvPr/>
          </p:nvSpPr>
          <p:spPr>
            <a:xfrm>
              <a:off x="5740925" y="1816750"/>
              <a:ext cx="474550" cy="275225"/>
            </a:xfrm>
            <a:custGeom>
              <a:rect b="b" l="l" r="r" t="t"/>
              <a:pathLst>
                <a:path extrusionOk="0" h="11009" w="18982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97"/>
            <p:cNvSpPr/>
            <p:nvPr/>
          </p:nvSpPr>
          <p:spPr>
            <a:xfrm>
              <a:off x="5753450" y="1826400"/>
              <a:ext cx="467025" cy="804775"/>
            </a:xfrm>
            <a:custGeom>
              <a:rect b="b" l="l" r="r" t="t"/>
              <a:pathLst>
                <a:path extrusionOk="0" h="32191" w="18681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97"/>
            <p:cNvSpPr/>
            <p:nvPr/>
          </p:nvSpPr>
          <p:spPr>
            <a:xfrm>
              <a:off x="5786800" y="2175550"/>
              <a:ext cx="126775" cy="270000"/>
            </a:xfrm>
            <a:custGeom>
              <a:rect b="b" l="l" r="r" t="t"/>
              <a:pathLst>
                <a:path extrusionOk="0" h="10800" w="5071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97"/>
            <p:cNvSpPr/>
            <p:nvPr/>
          </p:nvSpPr>
          <p:spPr>
            <a:xfrm>
              <a:off x="5940250" y="2085675"/>
              <a:ext cx="130125" cy="271275"/>
            </a:xfrm>
            <a:custGeom>
              <a:rect b="b" l="l" r="r" t="t"/>
              <a:pathLst>
                <a:path extrusionOk="0" h="10851" w="5205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97"/>
            <p:cNvSpPr/>
            <p:nvPr/>
          </p:nvSpPr>
          <p:spPr>
            <a:xfrm>
              <a:off x="6105375" y="2044825"/>
              <a:ext cx="96750" cy="216225"/>
            </a:xfrm>
            <a:custGeom>
              <a:rect b="b" l="l" r="r" t="t"/>
              <a:pathLst>
                <a:path extrusionOk="0" h="8649" w="387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97"/>
            <p:cNvSpPr/>
            <p:nvPr/>
          </p:nvSpPr>
          <p:spPr>
            <a:xfrm>
              <a:off x="5757625" y="2089450"/>
              <a:ext cx="1675" cy="2525"/>
            </a:xfrm>
            <a:custGeom>
              <a:rect b="b" l="l" r="r" t="t"/>
              <a:pathLst>
                <a:path extrusionOk="0" h="101" w="67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97"/>
            <p:cNvSpPr/>
            <p:nvPr/>
          </p:nvSpPr>
          <p:spPr>
            <a:xfrm>
              <a:off x="5736775" y="2082775"/>
              <a:ext cx="21700" cy="547900"/>
            </a:xfrm>
            <a:custGeom>
              <a:rect b="b" l="l" r="r" t="t"/>
              <a:pathLst>
                <a:path extrusionOk="0" h="21916" w="868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97"/>
            <p:cNvSpPr/>
            <p:nvPr/>
          </p:nvSpPr>
          <p:spPr>
            <a:xfrm>
              <a:off x="5853525" y="1690800"/>
              <a:ext cx="261025" cy="824375"/>
            </a:xfrm>
            <a:custGeom>
              <a:rect b="b" l="l" r="r" t="t"/>
              <a:pathLst>
                <a:path extrusionOk="0" h="32975" w="10441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97"/>
            <p:cNvSpPr/>
            <p:nvPr/>
          </p:nvSpPr>
          <p:spPr>
            <a:xfrm>
              <a:off x="5842675" y="1664975"/>
              <a:ext cx="278550" cy="662125"/>
            </a:xfrm>
            <a:custGeom>
              <a:rect b="b" l="l" r="r" t="t"/>
              <a:pathLst>
                <a:path extrusionOk="0" h="26485" w="11142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97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97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97"/>
            <p:cNvSpPr/>
            <p:nvPr/>
          </p:nvSpPr>
          <p:spPr>
            <a:xfrm>
              <a:off x="5523275" y="552300"/>
              <a:ext cx="387800" cy="605875"/>
            </a:xfrm>
            <a:custGeom>
              <a:rect b="b" l="l" r="r" t="t"/>
              <a:pathLst>
                <a:path extrusionOk="0" h="24235" w="15512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97"/>
            <p:cNvSpPr/>
            <p:nvPr/>
          </p:nvSpPr>
          <p:spPr>
            <a:xfrm>
              <a:off x="5842675" y="742650"/>
              <a:ext cx="68400" cy="415475"/>
            </a:xfrm>
            <a:custGeom>
              <a:rect b="b" l="l" r="r" t="t"/>
              <a:pathLst>
                <a:path extrusionOk="0" h="16619" w="2736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97"/>
            <p:cNvSpPr/>
            <p:nvPr/>
          </p:nvSpPr>
          <p:spPr>
            <a:xfrm>
              <a:off x="5524125" y="552300"/>
              <a:ext cx="380275" cy="221225"/>
            </a:xfrm>
            <a:custGeom>
              <a:rect b="b" l="l" r="r" t="t"/>
              <a:pathLst>
                <a:path extrusionOk="0" h="8849" w="15211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97"/>
            <p:cNvSpPr/>
            <p:nvPr/>
          </p:nvSpPr>
          <p:spPr>
            <a:xfrm>
              <a:off x="5578325" y="724125"/>
              <a:ext cx="223525" cy="302225"/>
            </a:xfrm>
            <a:custGeom>
              <a:rect b="b" l="l" r="r" t="t"/>
              <a:pathLst>
                <a:path extrusionOk="0" h="12089" w="8941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7" name="Google Shape;1557;p97"/>
          <p:cNvSpPr/>
          <p:nvPr/>
        </p:nvSpPr>
        <p:spPr>
          <a:xfrm>
            <a:off x="7204630" y="13084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97"/>
          <p:cNvSpPr txBox="1"/>
          <p:nvPr/>
        </p:nvSpPr>
        <p:spPr>
          <a:xfrm>
            <a:off x="6766631" y="1813084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Quantity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97"/>
          <p:cNvSpPr txBox="1"/>
          <p:nvPr/>
        </p:nvSpPr>
        <p:spPr>
          <a:xfrm>
            <a:off x="6494027" y="21616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data used in this project are only 4000 data and limited product variety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97"/>
          <p:cNvSpPr/>
          <p:nvPr/>
        </p:nvSpPr>
        <p:spPr>
          <a:xfrm>
            <a:off x="929725" y="33414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97"/>
          <p:cNvSpPr txBox="1"/>
          <p:nvPr/>
        </p:nvSpPr>
        <p:spPr>
          <a:xfrm>
            <a:off x="821137" y="3831900"/>
            <a:ext cx="1694847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Constraint</a:t>
            </a:r>
            <a:endParaRPr/>
          </a:p>
        </p:txBody>
      </p:sp>
      <p:sp>
        <p:nvSpPr>
          <p:cNvPr id="1562" name="Google Shape;1562;p97"/>
          <p:cNvSpPr txBox="1"/>
          <p:nvPr/>
        </p:nvSpPr>
        <p:spPr>
          <a:xfrm>
            <a:off x="807175" y="4119445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project only have 7 days to finish and most of the time are spent doing web scrapping and data preprocessing</a:t>
            </a:r>
            <a:endParaRPr/>
          </a:p>
        </p:txBody>
      </p:sp>
      <p:sp>
        <p:nvSpPr>
          <p:cNvPr id="1563" name="Google Shape;1563;p97"/>
          <p:cNvSpPr txBox="1"/>
          <p:nvPr/>
        </p:nvSpPr>
        <p:spPr>
          <a:xfrm>
            <a:off x="2286000" y="2417515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97"/>
          <p:cNvSpPr/>
          <p:nvPr/>
        </p:nvSpPr>
        <p:spPr>
          <a:xfrm>
            <a:off x="7204630" y="33414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97"/>
          <p:cNvSpPr txBox="1"/>
          <p:nvPr/>
        </p:nvSpPr>
        <p:spPr>
          <a:xfrm>
            <a:off x="6766631" y="3831900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Data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97"/>
          <p:cNvSpPr txBox="1"/>
          <p:nvPr/>
        </p:nvSpPr>
        <p:spPr>
          <a:xfrm>
            <a:off x="6583031" y="4116358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Since we only use the data available from the web scraping we lack the data to make comprehensive recommendation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9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 sz="3600"/>
              <a:t>Succes Story</a:t>
            </a:r>
            <a:endParaRPr sz="3600"/>
          </a:p>
        </p:txBody>
      </p:sp>
      <p:pic>
        <p:nvPicPr>
          <p:cNvPr id="1572" name="Google Shape;157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437" y="1829599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r" id="1573" name="Google Shape;1573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405" y="1515232"/>
            <a:ext cx="519674" cy="5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98"/>
          <p:cNvSpPr txBox="1"/>
          <p:nvPr/>
        </p:nvSpPr>
        <p:spPr>
          <a:xfrm>
            <a:off x="1062066" y="1419876"/>
            <a:ext cx="1834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are capable of recommending best price range of a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ar" id="1575" name="Google Shape;1575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433" y="1515232"/>
            <a:ext cx="519674" cy="5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98"/>
          <p:cNvSpPr txBox="1"/>
          <p:nvPr/>
        </p:nvSpPr>
        <p:spPr>
          <a:xfrm>
            <a:off x="1062065" y="3472130"/>
            <a:ext cx="18344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are capable of giving best store recommendation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ar" id="1577" name="Google Shape;1577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180" y="3581625"/>
            <a:ext cx="519674" cy="5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98"/>
          <p:cNvSpPr txBox="1"/>
          <p:nvPr/>
        </p:nvSpPr>
        <p:spPr>
          <a:xfrm>
            <a:off x="6941291" y="1419876"/>
            <a:ext cx="1834500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Scraped 3000+ product data from e-commerce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ar" id="1579" name="Google Shape;1579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519" y="3472130"/>
            <a:ext cx="519674" cy="5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0" name="Google Shape;1580;p98"/>
          <p:cNvSpPr txBox="1"/>
          <p:nvPr/>
        </p:nvSpPr>
        <p:spPr>
          <a:xfrm>
            <a:off x="6988397" y="3211665"/>
            <a:ext cx="1834500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an interactive frontend that can display comprehensive recommendation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5"/>
          <p:cNvGrpSpPr/>
          <p:nvPr/>
        </p:nvGrpSpPr>
        <p:grpSpPr>
          <a:xfrm>
            <a:off x="0" y="3733865"/>
            <a:ext cx="1616578" cy="1409635"/>
            <a:chOff x="206177" y="1583868"/>
            <a:chExt cx="2763399" cy="2545862"/>
          </a:xfrm>
        </p:grpSpPr>
        <p:sp>
          <p:nvSpPr>
            <p:cNvPr id="1586" name="Google Shape;1586;p25"/>
            <p:cNvSpPr/>
            <p:nvPr/>
          </p:nvSpPr>
          <p:spPr>
            <a:xfrm flipH="1">
              <a:off x="206177" y="2717824"/>
              <a:ext cx="2763399" cy="1411906"/>
            </a:xfrm>
            <a:custGeom>
              <a:rect b="b" l="l" r="r" t="t"/>
              <a:pathLst>
                <a:path extrusionOk="0" h="102275" w="20021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5"/>
            <p:cNvSpPr/>
            <p:nvPr/>
          </p:nvSpPr>
          <p:spPr>
            <a:xfrm flipH="1">
              <a:off x="829629" y="3498288"/>
              <a:ext cx="675642" cy="355323"/>
            </a:xfrm>
            <a:custGeom>
              <a:rect b="b" l="l" r="r" t="t"/>
              <a:pathLst>
                <a:path extrusionOk="0" h="21729" w="4133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5"/>
            <p:cNvSpPr/>
            <p:nvPr/>
          </p:nvSpPr>
          <p:spPr>
            <a:xfrm flipH="1">
              <a:off x="1296955" y="1583868"/>
              <a:ext cx="1195869" cy="2037309"/>
            </a:xfrm>
            <a:custGeom>
              <a:rect b="b" l="l" r="r" t="t"/>
              <a:pathLst>
                <a:path extrusionOk="0" h="124587" w="73153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5"/>
            <p:cNvSpPr/>
            <p:nvPr/>
          </p:nvSpPr>
          <p:spPr>
            <a:xfrm flipH="1">
              <a:off x="1298050" y="1596427"/>
              <a:ext cx="1171871" cy="2025731"/>
            </a:xfrm>
            <a:custGeom>
              <a:rect b="b" l="l" r="r" t="t"/>
              <a:pathLst>
                <a:path extrusionOk="0" h="123879" w="71685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5"/>
            <p:cNvSpPr/>
            <p:nvPr/>
          </p:nvSpPr>
          <p:spPr>
            <a:xfrm flipH="1">
              <a:off x="1298050" y="1596198"/>
              <a:ext cx="1171871" cy="2025290"/>
            </a:xfrm>
            <a:custGeom>
              <a:rect b="b" l="l" r="r" t="t"/>
              <a:pathLst>
                <a:path extrusionOk="0" h="123852" w="71685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5"/>
            <p:cNvSpPr/>
            <p:nvPr/>
          </p:nvSpPr>
          <p:spPr>
            <a:xfrm flipH="1">
              <a:off x="1325301" y="1600139"/>
              <a:ext cx="1148984" cy="2001366"/>
            </a:xfrm>
            <a:custGeom>
              <a:rect b="b" l="l" r="r" t="t"/>
              <a:pathLst>
                <a:path extrusionOk="0" h="122389" w="70285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5"/>
            <p:cNvSpPr/>
            <p:nvPr/>
          </p:nvSpPr>
          <p:spPr>
            <a:xfrm flipH="1">
              <a:off x="1816086" y="2034379"/>
              <a:ext cx="544780" cy="774176"/>
            </a:xfrm>
            <a:custGeom>
              <a:rect b="b" l="l" r="r" t="t"/>
              <a:pathLst>
                <a:path extrusionOk="0" h="47343" w="33325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5"/>
            <p:cNvSpPr/>
            <p:nvPr/>
          </p:nvSpPr>
          <p:spPr>
            <a:xfrm flipH="1">
              <a:off x="2298680" y="2693058"/>
              <a:ext cx="13650" cy="29696"/>
            </a:xfrm>
            <a:custGeom>
              <a:rect b="b" l="l" r="r" t="t"/>
              <a:pathLst>
                <a:path extrusionOk="0" h="1816" w="835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5"/>
            <p:cNvSpPr/>
            <p:nvPr/>
          </p:nvSpPr>
          <p:spPr>
            <a:xfrm flipH="1">
              <a:off x="1866698" y="2457304"/>
              <a:ext cx="398192" cy="231617"/>
            </a:xfrm>
            <a:custGeom>
              <a:rect b="b" l="l" r="r" t="t"/>
              <a:pathLst>
                <a:path extrusionOk="0" h="14164" w="24358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5"/>
            <p:cNvSpPr/>
            <p:nvPr/>
          </p:nvSpPr>
          <p:spPr>
            <a:xfrm flipH="1">
              <a:off x="2309584" y="2589629"/>
              <a:ext cx="9285" cy="27848"/>
            </a:xfrm>
            <a:custGeom>
              <a:rect b="b" l="l" r="r" t="t"/>
              <a:pathLst>
                <a:path extrusionOk="0" h="1703" w="568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5"/>
            <p:cNvSpPr/>
            <p:nvPr/>
          </p:nvSpPr>
          <p:spPr>
            <a:xfrm flipH="1">
              <a:off x="2293220" y="2581992"/>
              <a:ext cx="13111" cy="29484"/>
            </a:xfrm>
            <a:custGeom>
              <a:rect b="b" l="l" r="r" t="t"/>
              <a:pathLst>
                <a:path extrusionOk="0" h="1803" w="802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5"/>
            <p:cNvSpPr/>
            <p:nvPr/>
          </p:nvSpPr>
          <p:spPr>
            <a:xfrm flipH="1">
              <a:off x="1867335" y="2349427"/>
              <a:ext cx="398470" cy="231535"/>
            </a:xfrm>
            <a:custGeom>
              <a:rect b="b" l="l" r="r" t="t"/>
              <a:pathLst>
                <a:path extrusionOk="0" h="14159" w="24375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5"/>
            <p:cNvSpPr/>
            <p:nvPr/>
          </p:nvSpPr>
          <p:spPr>
            <a:xfrm flipH="1">
              <a:off x="2307410" y="2482176"/>
              <a:ext cx="12555" cy="31658"/>
            </a:xfrm>
            <a:custGeom>
              <a:rect b="b" l="l" r="r" t="t"/>
              <a:pathLst>
                <a:path extrusionOk="0" h="1936" w="768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5"/>
            <p:cNvSpPr/>
            <p:nvPr/>
          </p:nvSpPr>
          <p:spPr>
            <a:xfrm flipH="1">
              <a:off x="2291046" y="2472904"/>
              <a:ext cx="13650" cy="29696"/>
            </a:xfrm>
            <a:custGeom>
              <a:rect b="b" l="l" r="r" t="t"/>
              <a:pathLst>
                <a:path extrusionOk="0" h="1816" w="835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5"/>
            <p:cNvSpPr/>
            <p:nvPr/>
          </p:nvSpPr>
          <p:spPr>
            <a:xfrm flipH="1">
              <a:off x="1866698" y="2241844"/>
              <a:ext cx="399271" cy="231617"/>
            </a:xfrm>
            <a:custGeom>
              <a:rect b="b" l="l" r="r" t="t"/>
              <a:pathLst>
                <a:path extrusionOk="0" h="14164" w="24424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5"/>
            <p:cNvSpPr/>
            <p:nvPr/>
          </p:nvSpPr>
          <p:spPr>
            <a:xfrm flipH="1">
              <a:off x="2306854" y="2372533"/>
              <a:ext cx="13650" cy="31658"/>
            </a:xfrm>
            <a:custGeom>
              <a:rect b="b" l="l" r="r" t="t"/>
              <a:pathLst>
                <a:path extrusionOk="0" h="1936" w="835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5"/>
            <p:cNvSpPr/>
            <p:nvPr/>
          </p:nvSpPr>
          <p:spPr>
            <a:xfrm flipH="1">
              <a:off x="2290507" y="2364896"/>
              <a:ext cx="13634" cy="29696"/>
            </a:xfrm>
            <a:custGeom>
              <a:rect b="b" l="l" r="r" t="t"/>
              <a:pathLst>
                <a:path extrusionOk="0" h="1816" w="834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5"/>
            <p:cNvSpPr/>
            <p:nvPr/>
          </p:nvSpPr>
          <p:spPr>
            <a:xfrm flipH="1">
              <a:off x="1866322" y="2133655"/>
              <a:ext cx="399647" cy="231813"/>
            </a:xfrm>
            <a:custGeom>
              <a:rect b="b" l="l" r="r" t="t"/>
              <a:pathLst>
                <a:path extrusionOk="0" h="14176" w="24447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5"/>
            <p:cNvSpPr/>
            <p:nvPr/>
          </p:nvSpPr>
          <p:spPr>
            <a:xfrm flipH="1">
              <a:off x="1871161" y="2271115"/>
              <a:ext cx="389904" cy="414536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5"/>
            <p:cNvSpPr/>
            <p:nvPr/>
          </p:nvSpPr>
          <p:spPr>
            <a:xfrm flipH="1">
              <a:off x="1871161" y="2271115"/>
              <a:ext cx="389904" cy="414536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5"/>
            <p:cNvSpPr/>
            <p:nvPr/>
          </p:nvSpPr>
          <p:spPr>
            <a:xfrm flipH="1">
              <a:off x="1871161" y="2265080"/>
              <a:ext cx="390460" cy="420570"/>
            </a:xfrm>
            <a:custGeom>
              <a:rect b="b" l="l" r="r" t="t"/>
              <a:pathLst>
                <a:path extrusionOk="0" h="25719" w="23885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5"/>
            <p:cNvSpPr/>
            <p:nvPr/>
          </p:nvSpPr>
          <p:spPr>
            <a:xfrm flipH="1">
              <a:off x="1870621" y="2301089"/>
              <a:ext cx="389904" cy="384562"/>
            </a:xfrm>
            <a:custGeom>
              <a:rect b="b" l="l" r="r" t="t"/>
              <a:pathLst>
                <a:path extrusionOk="0" h="23517" w="23851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5"/>
            <p:cNvSpPr/>
            <p:nvPr/>
          </p:nvSpPr>
          <p:spPr>
            <a:xfrm flipH="1">
              <a:off x="1816086" y="2664196"/>
              <a:ext cx="544780" cy="774176"/>
            </a:xfrm>
            <a:custGeom>
              <a:rect b="b" l="l" r="r" t="t"/>
              <a:pathLst>
                <a:path extrusionOk="0" h="47343" w="33325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5"/>
            <p:cNvSpPr/>
            <p:nvPr/>
          </p:nvSpPr>
          <p:spPr>
            <a:xfrm flipH="1">
              <a:off x="2275777" y="2999831"/>
              <a:ext cx="28919" cy="336567"/>
            </a:xfrm>
            <a:custGeom>
              <a:rect b="b" l="l" r="r" t="t"/>
              <a:pathLst>
                <a:path extrusionOk="0" h="20582" w="1769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 flipH="1">
              <a:off x="2225607" y="2970380"/>
              <a:ext cx="28379" cy="336567"/>
            </a:xfrm>
            <a:custGeom>
              <a:rect b="b" l="l" r="r" t="t"/>
              <a:pathLst>
                <a:path extrusionOk="0" h="20582" w="1736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 flipH="1">
              <a:off x="2174897" y="2941469"/>
              <a:ext cx="28919" cy="336567"/>
            </a:xfrm>
            <a:custGeom>
              <a:rect b="b" l="l" r="r" t="t"/>
              <a:pathLst>
                <a:path extrusionOk="0" h="20582" w="1769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 flipH="1">
              <a:off x="2124727" y="2912018"/>
              <a:ext cx="28379" cy="336567"/>
            </a:xfrm>
            <a:custGeom>
              <a:rect b="b" l="l" r="r" t="t"/>
              <a:pathLst>
                <a:path extrusionOk="0" h="20582" w="1736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 flipH="1">
              <a:off x="2074017" y="2883107"/>
              <a:ext cx="28363" cy="336567"/>
            </a:xfrm>
            <a:custGeom>
              <a:rect b="b" l="l" r="r" t="t"/>
              <a:pathLst>
                <a:path extrusionOk="0" h="20582" w="1735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 flipH="1">
              <a:off x="2023307" y="2853640"/>
              <a:ext cx="28902" cy="336584"/>
            </a:xfrm>
            <a:custGeom>
              <a:rect b="b" l="l" r="r" t="t"/>
              <a:pathLst>
                <a:path extrusionOk="0" h="20583" w="1768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 flipH="1">
              <a:off x="2023307" y="2853640"/>
              <a:ext cx="28902" cy="162577"/>
            </a:xfrm>
            <a:custGeom>
              <a:rect b="b" l="l" r="r" t="t"/>
              <a:pathLst>
                <a:path extrusionOk="0" h="9942" w="1768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 flipH="1">
              <a:off x="1973136" y="2824728"/>
              <a:ext cx="28363" cy="336584"/>
            </a:xfrm>
            <a:custGeom>
              <a:rect b="b" l="l" r="r" t="t"/>
              <a:pathLst>
                <a:path extrusionOk="0" h="20583" w="1735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 flipH="1">
              <a:off x="1922410" y="2795278"/>
              <a:ext cx="28379" cy="336584"/>
            </a:xfrm>
            <a:custGeom>
              <a:rect b="b" l="l" r="r" t="t"/>
              <a:pathLst>
                <a:path extrusionOk="0" h="20583" w="1736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 flipH="1">
              <a:off x="1871700" y="2766366"/>
              <a:ext cx="28919" cy="336584"/>
            </a:xfrm>
            <a:custGeom>
              <a:rect b="b" l="l" r="r" t="t"/>
              <a:pathLst>
                <a:path extrusionOk="0" h="20583" w="1769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 flipH="1">
              <a:off x="2275777" y="3069656"/>
              <a:ext cx="28919" cy="195298"/>
            </a:xfrm>
            <a:custGeom>
              <a:rect b="b" l="l" r="r" t="t"/>
              <a:pathLst>
                <a:path extrusionOk="0" h="11943" w="1769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 flipH="1">
              <a:off x="2275777" y="3248029"/>
              <a:ext cx="28919" cy="88369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 flipH="1">
              <a:off x="2225607" y="3081103"/>
              <a:ext cx="28379" cy="80749"/>
            </a:xfrm>
            <a:custGeom>
              <a:rect b="b" l="l" r="r" t="t"/>
              <a:pathLst>
                <a:path extrusionOk="0" h="4938" w="1736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 flipH="1">
              <a:off x="2225607" y="3145466"/>
              <a:ext cx="28379" cy="161481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 flipH="1">
              <a:off x="2174897" y="2968189"/>
              <a:ext cx="28919" cy="72572"/>
            </a:xfrm>
            <a:custGeom>
              <a:rect b="b" l="l" r="r" t="t"/>
              <a:pathLst>
                <a:path extrusionOk="0" h="4438" w="1769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 flipH="1">
              <a:off x="2174897" y="3024376"/>
              <a:ext cx="28919" cy="25366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 flipH="1">
              <a:off x="2124727" y="2981827"/>
              <a:ext cx="28379" cy="158210"/>
            </a:xfrm>
            <a:custGeom>
              <a:rect b="b" l="l" r="r" t="t"/>
              <a:pathLst>
                <a:path extrusionOk="0" h="9675" w="1736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 flipH="1">
              <a:off x="2124727" y="3123652"/>
              <a:ext cx="28379" cy="124933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 flipH="1">
              <a:off x="2074017" y="3010199"/>
              <a:ext cx="28363" cy="76383"/>
            </a:xfrm>
            <a:custGeom>
              <a:rect b="b" l="l" r="r" t="t"/>
              <a:pathLst>
                <a:path extrusionOk="0" h="4671" w="1735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 flipH="1">
              <a:off x="2074017" y="3070196"/>
              <a:ext cx="28363" cy="149478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 flipH="1">
              <a:off x="2023307" y="2999831"/>
              <a:ext cx="28902" cy="190392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 flipH="1">
              <a:off x="1973136" y="2993830"/>
              <a:ext cx="28363" cy="86750"/>
            </a:xfrm>
            <a:custGeom>
              <a:rect b="b" l="l" r="r" t="t"/>
              <a:pathLst>
                <a:path extrusionOk="0" h="5305" w="1735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 flipH="1">
              <a:off x="1973136" y="3064194"/>
              <a:ext cx="28363" cy="97117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 flipH="1">
              <a:off x="1922410" y="2850369"/>
              <a:ext cx="28379" cy="175659"/>
            </a:xfrm>
            <a:custGeom>
              <a:rect b="b" l="l" r="r" t="t"/>
              <a:pathLst>
                <a:path extrusionOk="0" h="10742" w="1736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 flipH="1">
              <a:off x="1922410" y="3009659"/>
              <a:ext cx="28379" cy="122202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 flipH="1">
              <a:off x="1871700" y="2907652"/>
              <a:ext cx="28919" cy="72016"/>
            </a:xfrm>
            <a:custGeom>
              <a:rect b="b" l="l" r="r" t="t"/>
              <a:pathLst>
                <a:path extrusionOk="0" h="4404" w="1769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 flipH="1">
              <a:off x="1871700" y="2963283"/>
              <a:ext cx="28919" cy="139667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 flipH="1">
              <a:off x="2275777" y="3248029"/>
              <a:ext cx="28919" cy="88369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 flipH="1">
              <a:off x="2275777" y="3248029"/>
              <a:ext cx="28919" cy="88369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 flipH="1">
              <a:off x="2225607" y="3145466"/>
              <a:ext cx="28379" cy="161481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 flipH="1">
              <a:off x="2225607" y="3145466"/>
              <a:ext cx="28379" cy="161481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 flipH="1">
              <a:off x="2174897" y="3024376"/>
              <a:ext cx="28919" cy="25366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 flipH="1">
              <a:off x="2174897" y="3024376"/>
              <a:ext cx="28919" cy="25366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 flipH="1">
              <a:off x="2124727" y="3123652"/>
              <a:ext cx="28379" cy="124933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 flipH="1">
              <a:off x="2124727" y="3123652"/>
              <a:ext cx="28379" cy="124933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 flipH="1">
              <a:off x="2074017" y="3070196"/>
              <a:ext cx="28363" cy="149478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 flipH="1">
              <a:off x="2074017" y="3070196"/>
              <a:ext cx="28363" cy="149478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 flipH="1">
              <a:off x="2023307" y="2999831"/>
              <a:ext cx="28902" cy="190392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 flipH="1">
              <a:off x="2023307" y="2999831"/>
              <a:ext cx="28902" cy="190392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 flipH="1">
              <a:off x="1973136" y="3064194"/>
              <a:ext cx="28363" cy="97117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5"/>
            <p:cNvSpPr/>
            <p:nvPr/>
          </p:nvSpPr>
          <p:spPr>
            <a:xfrm flipH="1">
              <a:off x="1973136" y="3064194"/>
              <a:ext cx="28363" cy="97117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5"/>
            <p:cNvSpPr/>
            <p:nvPr/>
          </p:nvSpPr>
          <p:spPr>
            <a:xfrm flipH="1">
              <a:off x="1922410" y="3009659"/>
              <a:ext cx="28379" cy="122202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 flipH="1">
              <a:off x="1922410" y="3009659"/>
              <a:ext cx="28379" cy="122202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 flipH="1">
              <a:off x="1871700" y="2963283"/>
              <a:ext cx="28919" cy="139667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5"/>
            <p:cNvSpPr/>
            <p:nvPr/>
          </p:nvSpPr>
          <p:spPr>
            <a:xfrm flipH="1">
              <a:off x="1236420" y="1948741"/>
              <a:ext cx="437900" cy="712331"/>
            </a:xfrm>
            <a:custGeom>
              <a:rect b="b" l="l" r="r" t="t"/>
              <a:pathLst>
                <a:path extrusionOk="0" h="43561" w="26787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5"/>
            <p:cNvSpPr/>
            <p:nvPr/>
          </p:nvSpPr>
          <p:spPr>
            <a:xfrm flipH="1">
              <a:off x="1232611" y="1945275"/>
              <a:ext cx="445518" cy="719101"/>
            </a:xfrm>
            <a:custGeom>
              <a:rect b="b" l="l" r="r" t="t"/>
              <a:pathLst>
                <a:path extrusionOk="0" h="43975" w="27253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5"/>
            <p:cNvSpPr/>
            <p:nvPr/>
          </p:nvSpPr>
          <p:spPr>
            <a:xfrm flipH="1">
              <a:off x="1392375" y="2148078"/>
              <a:ext cx="63281" cy="156837"/>
            </a:xfrm>
            <a:custGeom>
              <a:rect b="b" l="l" r="r" t="t"/>
              <a:pathLst>
                <a:path extrusionOk="0" h="9591" w="3871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5"/>
            <p:cNvSpPr/>
            <p:nvPr/>
          </p:nvSpPr>
          <p:spPr>
            <a:xfrm flipH="1">
              <a:off x="1455640" y="2160899"/>
              <a:ext cx="63265" cy="144016"/>
            </a:xfrm>
            <a:custGeom>
              <a:rect b="b" l="l" r="r" t="t"/>
              <a:pathLst>
                <a:path extrusionOk="0" h="8807" w="387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5"/>
            <p:cNvSpPr/>
            <p:nvPr/>
          </p:nvSpPr>
          <p:spPr>
            <a:xfrm flipH="1">
              <a:off x="1455640" y="2225262"/>
              <a:ext cx="102532" cy="94387"/>
            </a:xfrm>
            <a:custGeom>
              <a:rect b="b" l="l" r="r" t="t"/>
              <a:pathLst>
                <a:path extrusionOk="0" h="5772" w="6272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5"/>
            <p:cNvSpPr/>
            <p:nvPr/>
          </p:nvSpPr>
          <p:spPr>
            <a:xfrm flipH="1">
              <a:off x="1352569" y="2151627"/>
              <a:ext cx="103087" cy="153288"/>
            </a:xfrm>
            <a:custGeom>
              <a:rect b="b" l="l" r="r" t="t"/>
              <a:pathLst>
                <a:path extrusionOk="0" h="9374" w="6306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5"/>
            <p:cNvSpPr/>
            <p:nvPr/>
          </p:nvSpPr>
          <p:spPr>
            <a:xfrm flipH="1">
              <a:off x="1455640" y="2304899"/>
              <a:ext cx="107975" cy="103658"/>
            </a:xfrm>
            <a:custGeom>
              <a:rect b="b" l="l" r="r" t="t"/>
              <a:pathLst>
                <a:path extrusionOk="0" h="6339" w="6605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5"/>
            <p:cNvSpPr/>
            <p:nvPr/>
          </p:nvSpPr>
          <p:spPr>
            <a:xfrm flipH="1">
              <a:off x="1353125" y="2290165"/>
              <a:ext cx="102532" cy="94387"/>
            </a:xfrm>
            <a:custGeom>
              <a:rect b="b" l="l" r="r" t="t"/>
              <a:pathLst>
                <a:path extrusionOk="0" h="5772" w="6272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5"/>
            <p:cNvSpPr/>
            <p:nvPr/>
          </p:nvSpPr>
          <p:spPr>
            <a:xfrm flipH="1">
              <a:off x="1455640" y="2304899"/>
              <a:ext cx="63265" cy="156706"/>
            </a:xfrm>
            <a:custGeom>
              <a:rect b="b" l="l" r="r" t="t"/>
              <a:pathLst>
                <a:path extrusionOk="0" h="9583" w="387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5"/>
            <p:cNvSpPr/>
            <p:nvPr/>
          </p:nvSpPr>
          <p:spPr>
            <a:xfrm flipH="1">
              <a:off x="1455640" y="2304899"/>
              <a:ext cx="102532" cy="152749"/>
            </a:xfrm>
            <a:custGeom>
              <a:rect b="b" l="l" r="r" t="t"/>
              <a:pathLst>
                <a:path extrusionOk="0" h="9341" w="6272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5"/>
            <p:cNvSpPr/>
            <p:nvPr/>
          </p:nvSpPr>
          <p:spPr>
            <a:xfrm flipH="1">
              <a:off x="1455640" y="2225262"/>
              <a:ext cx="107975" cy="232925"/>
            </a:xfrm>
            <a:custGeom>
              <a:rect b="b" l="l" r="r" t="t"/>
              <a:pathLst>
                <a:path extrusionOk="0" h="14244" w="6605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5"/>
            <p:cNvSpPr/>
            <p:nvPr/>
          </p:nvSpPr>
          <p:spPr>
            <a:xfrm flipH="1">
              <a:off x="1347665" y="2201257"/>
              <a:ext cx="107992" cy="103658"/>
            </a:xfrm>
            <a:custGeom>
              <a:rect b="b" l="l" r="r" t="t"/>
              <a:pathLst>
                <a:path extrusionOk="0" h="6339" w="6606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5"/>
            <p:cNvSpPr/>
            <p:nvPr/>
          </p:nvSpPr>
          <p:spPr>
            <a:xfrm flipH="1">
              <a:off x="1391835" y="2304899"/>
              <a:ext cx="63821" cy="144016"/>
            </a:xfrm>
            <a:custGeom>
              <a:rect b="b" l="l" r="r" t="t"/>
              <a:pathLst>
                <a:path extrusionOk="0" h="8807" w="3904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5"/>
            <p:cNvSpPr/>
            <p:nvPr/>
          </p:nvSpPr>
          <p:spPr>
            <a:xfrm flipH="1">
              <a:off x="1347665" y="2201257"/>
              <a:ext cx="171240" cy="260348"/>
            </a:xfrm>
            <a:custGeom>
              <a:rect b="b" l="l" r="r" t="t"/>
              <a:pathLst>
                <a:path extrusionOk="0" h="15921" w="10475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5"/>
            <p:cNvSpPr/>
            <p:nvPr/>
          </p:nvSpPr>
          <p:spPr>
            <a:xfrm flipH="1">
              <a:off x="1323127" y="2113493"/>
              <a:ext cx="265042" cy="382877"/>
            </a:xfrm>
            <a:custGeom>
              <a:rect b="b" l="l" r="r" t="t"/>
              <a:pathLst>
                <a:path extrusionOk="0" h="23414" w="16213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5"/>
            <p:cNvSpPr/>
            <p:nvPr/>
          </p:nvSpPr>
          <p:spPr>
            <a:xfrm flipH="1">
              <a:off x="1438246" y="1765397"/>
              <a:ext cx="263342" cy="315881"/>
            </a:xfrm>
            <a:custGeom>
              <a:rect b="b" l="l" r="r" t="t"/>
              <a:pathLst>
                <a:path extrusionOk="0" h="19317" w="16109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5"/>
            <p:cNvSpPr/>
            <p:nvPr/>
          </p:nvSpPr>
          <p:spPr>
            <a:xfrm flipH="1">
              <a:off x="1489512" y="1846734"/>
              <a:ext cx="162445" cy="94894"/>
            </a:xfrm>
            <a:custGeom>
              <a:rect b="b" l="l" r="r" t="t"/>
              <a:pathLst>
                <a:path extrusionOk="0" h="5803" w="9937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5"/>
            <p:cNvSpPr/>
            <p:nvPr/>
          </p:nvSpPr>
          <p:spPr>
            <a:xfrm flipH="1">
              <a:off x="1490542" y="1876136"/>
              <a:ext cx="160876" cy="94943"/>
            </a:xfrm>
            <a:custGeom>
              <a:rect b="b" l="l" r="r" t="t"/>
              <a:pathLst>
                <a:path extrusionOk="0" h="5806" w="9841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5"/>
            <p:cNvSpPr/>
            <p:nvPr/>
          </p:nvSpPr>
          <p:spPr>
            <a:xfrm flipH="1">
              <a:off x="1490542" y="1905832"/>
              <a:ext cx="160336" cy="94714"/>
            </a:xfrm>
            <a:custGeom>
              <a:rect b="b" l="l" r="r" t="t"/>
              <a:pathLst>
                <a:path extrusionOk="0" h="5792" w="9808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5"/>
            <p:cNvSpPr/>
            <p:nvPr/>
          </p:nvSpPr>
          <p:spPr>
            <a:xfrm flipH="1">
              <a:off x="1675939" y="2764388"/>
              <a:ext cx="61630" cy="101271"/>
            </a:xfrm>
            <a:custGeom>
              <a:rect b="b" l="l" r="r" t="t"/>
              <a:pathLst>
                <a:path extrusionOk="0" h="6193" w="377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5"/>
            <p:cNvSpPr/>
            <p:nvPr/>
          </p:nvSpPr>
          <p:spPr>
            <a:xfrm flipH="1">
              <a:off x="1668304" y="2751551"/>
              <a:ext cx="56121" cy="81386"/>
            </a:xfrm>
            <a:custGeom>
              <a:rect b="b" l="l" r="r" t="t"/>
              <a:pathLst>
                <a:path extrusionOk="0" h="4977" w="3433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5"/>
            <p:cNvSpPr/>
            <p:nvPr/>
          </p:nvSpPr>
          <p:spPr>
            <a:xfrm flipH="1">
              <a:off x="1424007" y="2645914"/>
              <a:ext cx="218141" cy="137475"/>
            </a:xfrm>
            <a:custGeom>
              <a:rect b="b" l="l" r="r" t="t"/>
              <a:pathLst>
                <a:path extrusionOk="0" h="8407" w="13344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5"/>
            <p:cNvSpPr/>
            <p:nvPr/>
          </p:nvSpPr>
          <p:spPr>
            <a:xfrm flipH="1">
              <a:off x="1675939" y="2858693"/>
              <a:ext cx="61630" cy="101336"/>
            </a:xfrm>
            <a:custGeom>
              <a:rect b="b" l="l" r="r" t="t"/>
              <a:pathLst>
                <a:path extrusionOk="0" h="6197" w="377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5"/>
            <p:cNvSpPr/>
            <p:nvPr/>
          </p:nvSpPr>
          <p:spPr>
            <a:xfrm flipH="1">
              <a:off x="1668304" y="2845905"/>
              <a:ext cx="56530" cy="81812"/>
            </a:xfrm>
            <a:custGeom>
              <a:rect b="b" l="l" r="r" t="t"/>
              <a:pathLst>
                <a:path extrusionOk="0" h="5003" w="3458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5"/>
            <p:cNvSpPr/>
            <p:nvPr/>
          </p:nvSpPr>
          <p:spPr>
            <a:xfrm flipH="1">
              <a:off x="1424007" y="2740088"/>
              <a:ext cx="218141" cy="137475"/>
            </a:xfrm>
            <a:custGeom>
              <a:rect b="b" l="l" r="r" t="t"/>
              <a:pathLst>
                <a:path extrusionOk="0" h="8407" w="13344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5"/>
            <p:cNvSpPr/>
            <p:nvPr/>
          </p:nvSpPr>
          <p:spPr>
            <a:xfrm flipH="1">
              <a:off x="1675939" y="2953603"/>
              <a:ext cx="61630" cy="100797"/>
            </a:xfrm>
            <a:custGeom>
              <a:rect b="b" l="l" r="r" t="t"/>
              <a:pathLst>
                <a:path extrusionOk="0" h="6164" w="377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5"/>
            <p:cNvSpPr/>
            <p:nvPr/>
          </p:nvSpPr>
          <p:spPr>
            <a:xfrm flipH="1">
              <a:off x="1668304" y="2940831"/>
              <a:ext cx="56611" cy="81386"/>
            </a:xfrm>
            <a:custGeom>
              <a:rect b="b" l="l" r="r" t="t"/>
              <a:pathLst>
                <a:path extrusionOk="0" h="4977" w="3463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5"/>
            <p:cNvSpPr/>
            <p:nvPr/>
          </p:nvSpPr>
          <p:spPr>
            <a:xfrm flipH="1">
              <a:off x="1424007" y="2834344"/>
              <a:ext cx="218141" cy="137230"/>
            </a:xfrm>
            <a:custGeom>
              <a:rect b="b" l="l" r="r" t="t"/>
              <a:pathLst>
                <a:path extrusionOk="0" h="8392" w="13344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5"/>
            <p:cNvSpPr/>
            <p:nvPr/>
          </p:nvSpPr>
          <p:spPr>
            <a:xfrm flipH="1">
              <a:off x="1143174" y="2413447"/>
              <a:ext cx="83993" cy="98753"/>
            </a:xfrm>
            <a:custGeom>
              <a:rect b="b" l="l" r="r" t="t"/>
              <a:pathLst>
                <a:path extrusionOk="0" h="6039" w="5138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5"/>
            <p:cNvSpPr/>
            <p:nvPr/>
          </p:nvSpPr>
          <p:spPr>
            <a:xfrm flipH="1">
              <a:off x="976952" y="2462995"/>
              <a:ext cx="153699" cy="378675"/>
            </a:xfrm>
            <a:custGeom>
              <a:rect b="b" l="l" r="r" t="t"/>
              <a:pathLst>
                <a:path extrusionOk="0" h="23157" w="9402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 flipH="1">
              <a:off x="916336" y="2770732"/>
              <a:ext cx="429171" cy="857509"/>
            </a:xfrm>
            <a:custGeom>
              <a:rect b="b" l="l" r="r" t="t"/>
              <a:pathLst>
                <a:path extrusionOk="0" h="52439" w="26253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5"/>
            <p:cNvSpPr/>
            <p:nvPr/>
          </p:nvSpPr>
          <p:spPr>
            <a:xfrm flipH="1">
              <a:off x="908146" y="3518025"/>
              <a:ext cx="70360" cy="142741"/>
            </a:xfrm>
            <a:custGeom>
              <a:rect b="b" l="l" r="r" t="t"/>
              <a:pathLst>
                <a:path extrusionOk="0" h="8729" w="4304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5"/>
            <p:cNvSpPr/>
            <p:nvPr/>
          </p:nvSpPr>
          <p:spPr>
            <a:xfrm flipH="1">
              <a:off x="1252784" y="3590042"/>
              <a:ext cx="130796" cy="130869"/>
            </a:xfrm>
            <a:custGeom>
              <a:rect b="b" l="l" r="r" t="t"/>
              <a:pathLst>
                <a:path extrusionOk="0" h="8003" w="8001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5"/>
            <p:cNvSpPr/>
            <p:nvPr/>
          </p:nvSpPr>
          <p:spPr>
            <a:xfrm flipH="1">
              <a:off x="1046119" y="2741282"/>
              <a:ext cx="313561" cy="459587"/>
            </a:xfrm>
            <a:custGeom>
              <a:rect b="b" l="l" r="r" t="t"/>
              <a:pathLst>
                <a:path extrusionOk="0" h="28105" w="19181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5"/>
            <p:cNvSpPr/>
            <p:nvPr/>
          </p:nvSpPr>
          <p:spPr>
            <a:xfrm flipH="1">
              <a:off x="1254958" y="3663824"/>
              <a:ext cx="76915" cy="84493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5"/>
            <p:cNvSpPr/>
            <p:nvPr/>
          </p:nvSpPr>
          <p:spPr>
            <a:xfrm flipH="1">
              <a:off x="1254958" y="3663824"/>
              <a:ext cx="76915" cy="84493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5"/>
            <p:cNvSpPr/>
            <p:nvPr/>
          </p:nvSpPr>
          <p:spPr>
            <a:xfrm flipH="1">
              <a:off x="1227690" y="3589764"/>
              <a:ext cx="181604" cy="173827"/>
            </a:xfrm>
            <a:custGeom>
              <a:rect b="b" l="l" r="r" t="t"/>
              <a:pathLst>
                <a:path extrusionOk="0" h="10630" w="11109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5"/>
            <p:cNvSpPr/>
            <p:nvPr/>
          </p:nvSpPr>
          <p:spPr>
            <a:xfrm flipH="1">
              <a:off x="863975" y="3572626"/>
              <a:ext cx="49092" cy="100045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5"/>
            <p:cNvSpPr/>
            <p:nvPr/>
          </p:nvSpPr>
          <p:spPr>
            <a:xfrm flipH="1">
              <a:off x="863975" y="3572626"/>
              <a:ext cx="49092" cy="100045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5"/>
            <p:cNvSpPr/>
            <p:nvPr/>
          </p:nvSpPr>
          <p:spPr>
            <a:xfrm flipH="1">
              <a:off x="821438" y="3497781"/>
              <a:ext cx="166336" cy="198290"/>
            </a:xfrm>
            <a:custGeom>
              <a:rect b="b" l="l" r="r" t="t"/>
              <a:pathLst>
                <a:path extrusionOk="0" h="12126" w="10175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5"/>
            <p:cNvSpPr/>
            <p:nvPr/>
          </p:nvSpPr>
          <p:spPr>
            <a:xfrm flipH="1">
              <a:off x="1073370" y="2461229"/>
              <a:ext cx="263947" cy="315996"/>
            </a:xfrm>
            <a:custGeom>
              <a:rect b="b" l="l" r="r" t="t"/>
              <a:pathLst>
                <a:path extrusionOk="0" h="19324" w="16146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5"/>
            <p:cNvSpPr/>
            <p:nvPr/>
          </p:nvSpPr>
          <p:spPr>
            <a:xfrm flipH="1">
              <a:off x="1292590" y="2567814"/>
              <a:ext cx="16920" cy="197473"/>
            </a:xfrm>
            <a:custGeom>
              <a:rect b="b" l="l" r="r" t="t"/>
              <a:pathLst>
                <a:path extrusionOk="0" h="12076" w="1035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5"/>
            <p:cNvSpPr/>
            <p:nvPr/>
          </p:nvSpPr>
          <p:spPr>
            <a:xfrm flipH="1">
              <a:off x="1247324" y="2351487"/>
              <a:ext cx="463533" cy="313657"/>
            </a:xfrm>
            <a:custGeom>
              <a:rect b="b" l="l" r="r" t="t"/>
              <a:pathLst>
                <a:path extrusionOk="0" h="19181" w="28355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5"/>
            <p:cNvSpPr/>
            <p:nvPr/>
          </p:nvSpPr>
          <p:spPr>
            <a:xfrm flipH="1">
              <a:off x="1089734" y="2213701"/>
              <a:ext cx="204507" cy="206859"/>
            </a:xfrm>
            <a:custGeom>
              <a:rect b="b" l="l" r="r" t="t"/>
              <a:pathLst>
                <a:path extrusionOk="0" h="12650" w="1251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5"/>
            <p:cNvSpPr/>
            <p:nvPr/>
          </p:nvSpPr>
          <p:spPr>
            <a:xfrm flipH="1">
              <a:off x="1283860" y="2333810"/>
              <a:ext cx="16920" cy="33294"/>
            </a:xfrm>
            <a:custGeom>
              <a:rect b="b" l="l" r="r" t="t"/>
              <a:pathLst>
                <a:path extrusionOk="0" h="2036" w="1035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5"/>
            <p:cNvSpPr/>
            <p:nvPr/>
          </p:nvSpPr>
          <p:spPr>
            <a:xfrm flipH="1">
              <a:off x="1111002" y="2247681"/>
              <a:ext cx="180509" cy="185192"/>
            </a:xfrm>
            <a:custGeom>
              <a:rect b="b" l="l" r="r" t="t"/>
              <a:pathLst>
                <a:path extrusionOk="0" h="11325" w="11042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5"/>
            <p:cNvSpPr/>
            <p:nvPr/>
          </p:nvSpPr>
          <p:spPr>
            <a:xfrm flipH="1">
              <a:off x="1227151" y="2420544"/>
              <a:ext cx="40918" cy="12444"/>
            </a:xfrm>
            <a:custGeom>
              <a:rect b="b" l="l" r="r" t="t"/>
              <a:pathLst>
                <a:path extrusionOk="0" h="761" w="2503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5"/>
            <p:cNvSpPr/>
            <p:nvPr/>
          </p:nvSpPr>
          <p:spPr>
            <a:xfrm flipH="1">
              <a:off x="1028120" y="2216415"/>
              <a:ext cx="238314" cy="279088"/>
            </a:xfrm>
            <a:custGeom>
              <a:rect b="b" l="l" r="r" t="t"/>
              <a:pathLst>
                <a:path extrusionOk="0" h="17067" w="14578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5"/>
            <p:cNvSpPr/>
            <p:nvPr/>
          </p:nvSpPr>
          <p:spPr>
            <a:xfrm flipH="1">
              <a:off x="1231516" y="2340024"/>
              <a:ext cx="21284" cy="27619"/>
            </a:xfrm>
            <a:custGeom>
              <a:rect b="b" l="l" r="r" t="t"/>
              <a:pathLst>
                <a:path extrusionOk="0" h="1689" w="1302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2" name="Google Shape;1702;p2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 sz="3600"/>
              <a:t>Stretch Goal</a:t>
            </a:r>
            <a:endParaRPr sz="3600"/>
          </a:p>
        </p:txBody>
      </p:sp>
      <p:sp>
        <p:nvSpPr>
          <p:cNvPr id="1703" name="Google Shape;1703;p25"/>
          <p:cNvSpPr txBox="1"/>
          <p:nvPr/>
        </p:nvSpPr>
        <p:spPr>
          <a:xfrm>
            <a:off x="1447789" y="1557251"/>
            <a:ext cx="628442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Scrape data from a variety of e-commerce platform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Scrape data with more product variety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Scrape more data of store with lower rating for better comparison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categorization for newcomers store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would like to access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with e-commerce database to be able to recommend their product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computer vision for product that are hard to describe by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Lled</dc:creator>
</cp:coreProperties>
</file>