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Fredoka One"/>
      <p:regular r:id="rId21"/>
    </p:embeddedFont>
    <p:embeddedFont>
      <p:font typeface="Montserrat Medium"/>
      <p:regular r:id="rId22"/>
      <p:bold r:id="rId23"/>
      <p:italic r:id="rId24"/>
      <p:boldItalic r:id="rId25"/>
    </p:embeddedFont>
    <p:embeddedFont>
      <p:font typeface="Source Code Pro Black"/>
      <p:bold r:id="rId26"/>
      <p:boldItalic r:id="rId27"/>
    </p:embeddedFont>
    <p:embeddedFont>
      <p:font typeface="DM Serif Text"/>
      <p:regular r:id="rId28"/>
      <p:italic r:id="rId29"/>
    </p:embeddedFont>
    <p:embeddedFont>
      <p:font typeface="Jaldi"/>
      <p:regular r:id="rId30"/>
      <p:bold r:id="rId31"/>
    </p:embeddedFont>
    <p:embeddedFont>
      <p:font typeface="Oswald"/>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Medium-regular.fntdata"/><Relationship Id="rId21" Type="http://schemas.openxmlformats.org/officeDocument/2006/relationships/font" Target="fonts/FredokaOne-regular.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lack-bold.fntdata"/><Relationship Id="rId25" Type="http://schemas.openxmlformats.org/officeDocument/2006/relationships/font" Target="fonts/MontserratMedium-boldItalic.fntdata"/><Relationship Id="rId28" Type="http://schemas.openxmlformats.org/officeDocument/2006/relationships/font" Target="fonts/DMSerifText-regular.fntdata"/><Relationship Id="rId27" Type="http://schemas.openxmlformats.org/officeDocument/2006/relationships/font" Target="fonts/SourceCodePro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erifTex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aldi-bold.fntdata"/><Relationship Id="rId30" Type="http://schemas.openxmlformats.org/officeDocument/2006/relationships/font" Target="fonts/Jaldi-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Selamat siang kepada para hiring partner, instruktur dan teman-teman Hacktiv8. Pada kesempatan ini, kami dari batch 15 group 4 akan mempresentasikan final project kami yaitu sebuah sistem rekomendasi tempat, EZMeetings.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738bc0e3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738bc0e3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Tentunya project ini masih dapat dikembangkan lagi kedepannya, project ini bisa dikembangi dengan membuat aplikasi berbasis mobile. Melengkapi data dengan kota2 lain tidak hanya Jakarta, menambah fitur booking dan chatbot pada aplikasi untuk kemudahan user.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738bc0e3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738bc0e3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Cukup sekian presentasi dari kami. Terimakasih atas perhatiannya dan mohon maaf apabila ada kesalahan. Wassalamualaikum Wr. Wb.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7218bbe3e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7218bbe3e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Sebelum berlanjut, perkenalkan kami group 4 terdiri dari Didit Eko, Fadhilah Amani dan Prajna Paramita.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7218bbe3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7218bbe3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Untuk latar belakang dibuatnya projek ini, menurut riset yang kami lakukan, meeting/rapat yang baik tidak hanya bergantung pada kemampuan berkomunikasi para pesertanya, tapi ternyata tempat dimana meeting itu dilaksanakan juga berpengaruh ke kesuksesan meeting tersebut.</a:t>
            </a:r>
            <a:endParaRPr/>
          </a:p>
          <a:p>
            <a:pPr indent="0" lvl="0" marL="0" rtl="0" algn="l">
              <a:spcBef>
                <a:spcPts val="0"/>
              </a:spcBef>
              <a:spcAft>
                <a:spcPts val="0"/>
              </a:spcAft>
              <a:buNone/>
            </a:pPr>
            <a:r>
              <a:rPr lang="en-GB"/>
              <a:t>Sayangnya, tidak semua kantor memiliki fasilitas meeting yang memadai. Karena itulah, banyak perusahaan yang menyewa meeting room di luar kantor untuk mengatasi permasalahan tersebut.</a:t>
            </a:r>
            <a:endParaRPr/>
          </a:p>
          <a:p>
            <a:pPr indent="0" lvl="0" marL="0" rtl="0" algn="l">
              <a:spcBef>
                <a:spcPts val="0"/>
              </a:spcBef>
              <a:spcAft>
                <a:spcPts val="0"/>
              </a:spcAft>
              <a:buNone/>
            </a:pPr>
            <a:r>
              <a:rPr lang="en-GB"/>
              <a:t>Tetapi masalah belum sepenuhnya selesai, karena ternyata mencari meeting room yang sesuai di luar sana tidak semudah itu. Sulitnya menemukan meeting room ditambah lagi dengan “berakhirnya” masa pandemi, dimana pekerja sudah kembali masuk ke kantor. Dan pemesanan meeting room meningkat sebanyak 3 kali lipat pada akhir tahun 2021.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76aaf49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76aaf49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Untuk memperkuat alasan dibuatnya project ini, kami membuat survey yang menargetkan para pekerja di Jakarta. Dalam 4 hari kami mendapatkan 73 responden, dimana 86% responden kesulitan dalam mencari meeting room yang sesuai di Jakarta. Lalu 98% responden yang menjawab kesulitan itu tertarik dengan aplikasi yang merekomendasikan meeting room yang sesuai. Dari situlah, aplikasi EZMeetings dibuat untuk merekomendasikan meeting room di Jakarta. Sebelum berlanjut, kami memilih daerah Jakarta dikarenakan banyaknya perkantoran yang berdiri disana.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74133423da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74133423da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Berikut ini timeline pengerjaan project ini. Pemilihan topik bermula dari tanggal 20 oktober, dilanjutkan dengan persiapan dataset. Lalu kami mulai menyebarkan survey secara online dan kemudian dilanjutkan dengan pembuatan model lalu berakhir dengan deployment ke local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739887b90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739887b90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Sedikit pembahasan mengenai algoritma-algoritma yang dipakai pada pembuatan model, algoritma yang dipakai adalah:</a:t>
            </a:r>
            <a:endParaRPr/>
          </a:p>
          <a:p>
            <a:pPr indent="0" lvl="0" marL="0" rtl="0" algn="l">
              <a:spcBef>
                <a:spcPts val="0"/>
              </a:spcBef>
              <a:spcAft>
                <a:spcPts val="0"/>
              </a:spcAft>
              <a:buNone/>
            </a:pPr>
            <a:r>
              <a:rPr lang="en-GB"/>
              <a:t>- Text formalize untuk mengubah kata-kata menjadi formal. </a:t>
            </a:r>
            <a:endParaRPr/>
          </a:p>
          <a:p>
            <a:pPr indent="0" lvl="0" marL="0" rtl="0" algn="l">
              <a:spcBef>
                <a:spcPts val="0"/>
              </a:spcBef>
              <a:spcAft>
                <a:spcPts val="0"/>
              </a:spcAft>
              <a:buNone/>
            </a:pPr>
            <a:r>
              <a:rPr lang="en-GB"/>
              <a:t>- Stopword untuk membersihkan data dari teks yang tidak memberikan arti. </a:t>
            </a:r>
            <a:endParaRPr/>
          </a:p>
          <a:p>
            <a:pPr indent="0" lvl="0" marL="0" rtl="0" algn="l">
              <a:spcBef>
                <a:spcPts val="0"/>
              </a:spcBef>
              <a:spcAft>
                <a:spcPts val="0"/>
              </a:spcAft>
              <a:buNone/>
            </a:pPr>
            <a:r>
              <a:rPr lang="en-GB"/>
              <a:t>- Stemming untuk mengubah data teks ke kata dasarnya. </a:t>
            </a:r>
            <a:endParaRPr/>
          </a:p>
          <a:p>
            <a:pPr indent="0" lvl="0" marL="0" rtl="0" algn="l">
              <a:spcBef>
                <a:spcPts val="0"/>
              </a:spcBef>
              <a:spcAft>
                <a:spcPts val="0"/>
              </a:spcAft>
              <a:buNone/>
            </a:pPr>
            <a:r>
              <a:rPr lang="en-GB"/>
              <a:t>Lalu proses pembelajaran model dilakukan dengan word2vec. Aplikasi dilanjutkan dengan deployment menggunakan streamlit.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738bc0e3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738bc0e3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738bc0e3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738bc0e3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Adapun tantangan yang kami hadapi dalam project ini adalah keterbatasan dataset. Kami menemukan bahwa dataset mengenai meeting room ini sulit ditemukan, maka dari itu kami melakukan web scraping dan dari situ kami tetap harus melengkapi data secara manual. Hal ini juga berhubungan dengan tantangan lain yaitu keterbatasan waktu, dengan total waktu untuk mengerjakan project ini hanya +- 1 minggu.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738bc0e3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738bc0e3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Pada akhirnya tantangan-tantangan tersebut berhasil kami hadapi dengan suksesnya terbuat aplikasi EZMeetings untuk merekomendasikan meeting rooms di Jakarta sesuai dengan kebutuhan user.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2900275" y="2754250"/>
            <a:ext cx="6243600" cy="101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810988" y="586538"/>
            <a:ext cx="3522000" cy="327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900"/>
              <a:buNone/>
              <a:defRPr sz="6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250988" y="3764365"/>
            <a:ext cx="26394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336488" y="4341625"/>
            <a:ext cx="25" cy="550"/>
          </a:xfrm>
          <a:custGeom>
            <a:rect b="b" l="l" r="r" t="t"/>
            <a:pathLst>
              <a:path extrusionOk="0" h="22" w="1">
                <a:moveTo>
                  <a:pt x="0" y="1"/>
                </a:moveTo>
                <a:cubicBezTo>
                  <a:pt x="0" y="1"/>
                  <a:pt x="0" y="22"/>
                  <a:pt x="0" y="22"/>
                </a:cubicBezTo>
                <a:cubicBezTo>
                  <a:pt x="0" y="22"/>
                  <a:pt x="0" y="1"/>
                  <a:pt x="0" y="1"/>
                </a:cubicBezTo>
                <a:close/>
              </a:path>
            </a:pathLst>
          </a:custGeom>
          <a:solidFill>
            <a:srgbClr val="697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225635" y="3691880"/>
            <a:ext cx="134274" cy="134175"/>
            <a:chOff x="3991661" y="4188807"/>
            <a:chExt cx="199338" cy="199191"/>
          </a:xfrm>
        </p:grpSpPr>
        <p:sp>
          <p:nvSpPr>
            <p:cNvPr id="15" name="Google Shape;15;p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758785" y="720080"/>
            <a:ext cx="134274" cy="134175"/>
            <a:chOff x="3991661" y="4188807"/>
            <a:chExt cx="199338" cy="199191"/>
          </a:xfrm>
        </p:grpSpPr>
        <p:sp>
          <p:nvSpPr>
            <p:cNvPr id="18" name="Google Shape;18;p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740485" y="4272905"/>
            <a:ext cx="134274" cy="134175"/>
            <a:chOff x="3991661" y="4188807"/>
            <a:chExt cx="199338" cy="199191"/>
          </a:xfrm>
        </p:grpSpPr>
        <p:sp>
          <p:nvSpPr>
            <p:cNvPr id="21" name="Google Shape;21;p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33" name="Shape 133"/>
        <p:cNvGrpSpPr/>
        <p:nvPr/>
      </p:nvGrpSpPr>
      <p:grpSpPr>
        <a:xfrm>
          <a:off x="0" y="0"/>
          <a:ext cx="0" cy="0"/>
          <a:chOff x="0" y="0"/>
          <a:chExt cx="0" cy="0"/>
        </a:xfrm>
      </p:grpSpPr>
      <p:sp>
        <p:nvSpPr>
          <p:cNvPr id="134" name="Google Shape;134;p11"/>
          <p:cNvSpPr/>
          <p:nvPr/>
        </p:nvSpPr>
        <p:spPr>
          <a:xfrm>
            <a:off x="0" y="2028725"/>
            <a:ext cx="53190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txBox="1"/>
          <p:nvPr>
            <p:ph hasCustomPrompt="1" type="title"/>
          </p:nvPr>
        </p:nvSpPr>
        <p:spPr>
          <a:xfrm>
            <a:off x="713225" y="1531075"/>
            <a:ext cx="4683300" cy="1706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6" name="Google Shape;136;p11"/>
          <p:cNvSpPr txBox="1"/>
          <p:nvPr>
            <p:ph idx="1" type="subTitle"/>
          </p:nvPr>
        </p:nvSpPr>
        <p:spPr>
          <a:xfrm>
            <a:off x="713225" y="3022450"/>
            <a:ext cx="4653000" cy="400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11"/>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1"/>
          <p:cNvGrpSpPr/>
          <p:nvPr/>
        </p:nvGrpSpPr>
        <p:grpSpPr>
          <a:xfrm>
            <a:off x="1942585" y="910105"/>
            <a:ext cx="134274" cy="134175"/>
            <a:chOff x="3991661" y="4188807"/>
            <a:chExt cx="199338" cy="199191"/>
          </a:xfrm>
        </p:grpSpPr>
        <p:sp>
          <p:nvSpPr>
            <p:cNvPr id="139" name="Google Shape;139;p1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11"/>
          <p:cNvGrpSpPr/>
          <p:nvPr/>
        </p:nvGrpSpPr>
        <p:grpSpPr>
          <a:xfrm>
            <a:off x="5332735" y="1163030"/>
            <a:ext cx="134274" cy="134175"/>
            <a:chOff x="3991661" y="4188807"/>
            <a:chExt cx="199338" cy="199191"/>
          </a:xfrm>
        </p:grpSpPr>
        <p:sp>
          <p:nvSpPr>
            <p:cNvPr id="142" name="Google Shape;142;p1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1"/>
          <p:cNvGrpSpPr/>
          <p:nvPr/>
        </p:nvGrpSpPr>
        <p:grpSpPr>
          <a:xfrm>
            <a:off x="3838160" y="4184580"/>
            <a:ext cx="134274" cy="134175"/>
            <a:chOff x="3991661" y="4188807"/>
            <a:chExt cx="199338" cy="199191"/>
          </a:xfrm>
        </p:grpSpPr>
        <p:sp>
          <p:nvSpPr>
            <p:cNvPr id="145" name="Google Shape;145;p1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3">
    <p:bg>
      <p:bgPr>
        <a:solidFill>
          <a:schemeClr val="lt1"/>
        </a:solidFill>
      </p:bgPr>
    </p:bg>
    <p:spTree>
      <p:nvGrpSpPr>
        <p:cNvPr id="148" name="Shape 148"/>
        <p:cNvGrpSpPr/>
        <p:nvPr/>
      </p:nvGrpSpPr>
      <p:grpSpPr>
        <a:xfrm>
          <a:off x="0" y="0"/>
          <a:ext cx="0" cy="0"/>
          <a:chOff x="0" y="0"/>
          <a:chExt cx="0" cy="0"/>
        </a:xfrm>
      </p:grpSpPr>
      <p:sp>
        <p:nvSpPr>
          <p:cNvPr id="149" name="Google Shape;149;p13"/>
          <p:cNvSpPr/>
          <p:nvPr/>
        </p:nvSpPr>
        <p:spPr>
          <a:xfrm>
            <a:off x="3074100" y="539500"/>
            <a:ext cx="60699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type="title"/>
          </p:nvPr>
        </p:nvSpPr>
        <p:spPr>
          <a:xfrm>
            <a:off x="713225" y="539500"/>
            <a:ext cx="7726800" cy="78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52" name="Google Shape;152;p13"/>
          <p:cNvSpPr txBox="1"/>
          <p:nvPr>
            <p:ph idx="1" type="subTitle"/>
          </p:nvPr>
        </p:nvSpPr>
        <p:spPr>
          <a:xfrm>
            <a:off x="1763813" y="1670757"/>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 name="Google Shape;153;p13"/>
          <p:cNvSpPr txBox="1"/>
          <p:nvPr>
            <p:ph hasCustomPrompt="1" idx="2" type="title"/>
          </p:nvPr>
        </p:nvSpPr>
        <p:spPr>
          <a:xfrm>
            <a:off x="1214037" y="1717225"/>
            <a:ext cx="6267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4" name="Google Shape;154;p13"/>
          <p:cNvSpPr txBox="1"/>
          <p:nvPr>
            <p:ph idx="3" type="subTitle"/>
          </p:nvPr>
        </p:nvSpPr>
        <p:spPr>
          <a:xfrm>
            <a:off x="1763825" y="1989000"/>
            <a:ext cx="2289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5" name="Google Shape;155;p13"/>
          <p:cNvSpPr txBox="1"/>
          <p:nvPr>
            <p:ph idx="4" type="subTitle"/>
          </p:nvPr>
        </p:nvSpPr>
        <p:spPr>
          <a:xfrm>
            <a:off x="1763813" y="2673136"/>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13"/>
          <p:cNvSpPr txBox="1"/>
          <p:nvPr>
            <p:ph hasCustomPrompt="1" idx="5" type="title"/>
          </p:nvPr>
        </p:nvSpPr>
        <p:spPr>
          <a:xfrm>
            <a:off x="1214037" y="2719607"/>
            <a:ext cx="6267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7" name="Google Shape;157;p13"/>
          <p:cNvSpPr txBox="1"/>
          <p:nvPr>
            <p:ph idx="6" type="subTitle"/>
          </p:nvPr>
        </p:nvSpPr>
        <p:spPr>
          <a:xfrm>
            <a:off x="1763825" y="2991367"/>
            <a:ext cx="228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13"/>
          <p:cNvSpPr txBox="1"/>
          <p:nvPr>
            <p:ph idx="7" type="subTitle"/>
          </p:nvPr>
        </p:nvSpPr>
        <p:spPr>
          <a:xfrm>
            <a:off x="1763813" y="3680926"/>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13"/>
          <p:cNvSpPr txBox="1"/>
          <p:nvPr>
            <p:ph hasCustomPrompt="1" idx="8" type="title"/>
          </p:nvPr>
        </p:nvSpPr>
        <p:spPr>
          <a:xfrm>
            <a:off x="1214037" y="3727400"/>
            <a:ext cx="6267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60" name="Google Shape;160;p13"/>
          <p:cNvSpPr txBox="1"/>
          <p:nvPr>
            <p:ph idx="9" type="subTitle"/>
          </p:nvPr>
        </p:nvSpPr>
        <p:spPr>
          <a:xfrm>
            <a:off x="1763825" y="3999148"/>
            <a:ext cx="228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13"/>
          <p:cNvSpPr txBox="1"/>
          <p:nvPr>
            <p:ph idx="13" type="subTitle"/>
          </p:nvPr>
        </p:nvSpPr>
        <p:spPr>
          <a:xfrm>
            <a:off x="5317763" y="1670757"/>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2" name="Google Shape;162;p13"/>
          <p:cNvSpPr txBox="1"/>
          <p:nvPr>
            <p:ph hasCustomPrompt="1" idx="14" type="title"/>
          </p:nvPr>
        </p:nvSpPr>
        <p:spPr>
          <a:xfrm>
            <a:off x="4767987" y="1717225"/>
            <a:ext cx="6309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63" name="Google Shape;163;p13"/>
          <p:cNvSpPr txBox="1"/>
          <p:nvPr>
            <p:ph idx="15" type="subTitle"/>
          </p:nvPr>
        </p:nvSpPr>
        <p:spPr>
          <a:xfrm>
            <a:off x="5317783" y="1991700"/>
            <a:ext cx="228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13"/>
          <p:cNvSpPr txBox="1"/>
          <p:nvPr>
            <p:ph idx="16" type="subTitle"/>
          </p:nvPr>
        </p:nvSpPr>
        <p:spPr>
          <a:xfrm>
            <a:off x="5317763" y="2673136"/>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13"/>
          <p:cNvSpPr txBox="1"/>
          <p:nvPr>
            <p:ph hasCustomPrompt="1" idx="17" type="title"/>
          </p:nvPr>
        </p:nvSpPr>
        <p:spPr>
          <a:xfrm>
            <a:off x="4767987" y="2719606"/>
            <a:ext cx="6309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66" name="Google Shape;166;p13"/>
          <p:cNvSpPr txBox="1"/>
          <p:nvPr>
            <p:ph idx="18" type="subTitle"/>
          </p:nvPr>
        </p:nvSpPr>
        <p:spPr>
          <a:xfrm>
            <a:off x="5317783" y="2994072"/>
            <a:ext cx="228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13"/>
          <p:cNvSpPr txBox="1"/>
          <p:nvPr>
            <p:ph idx="19" type="subTitle"/>
          </p:nvPr>
        </p:nvSpPr>
        <p:spPr>
          <a:xfrm>
            <a:off x="5317763" y="3680926"/>
            <a:ext cx="2539200" cy="3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tserrat"/>
              <a:buNone/>
              <a:defRPr sz="20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13"/>
          <p:cNvSpPr txBox="1"/>
          <p:nvPr>
            <p:ph hasCustomPrompt="1" idx="20" type="title"/>
          </p:nvPr>
        </p:nvSpPr>
        <p:spPr>
          <a:xfrm>
            <a:off x="4767987" y="3727399"/>
            <a:ext cx="630900" cy="3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26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69" name="Google Shape;169;p13"/>
          <p:cNvSpPr txBox="1"/>
          <p:nvPr>
            <p:ph idx="21" type="subTitle"/>
          </p:nvPr>
        </p:nvSpPr>
        <p:spPr>
          <a:xfrm>
            <a:off x="5317783" y="4001850"/>
            <a:ext cx="228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70" name="Google Shape;170;p13"/>
          <p:cNvGrpSpPr/>
          <p:nvPr/>
        </p:nvGrpSpPr>
        <p:grpSpPr>
          <a:xfrm>
            <a:off x="771810" y="2991380"/>
            <a:ext cx="134274" cy="134175"/>
            <a:chOff x="3991661" y="4188807"/>
            <a:chExt cx="199338" cy="199191"/>
          </a:xfrm>
        </p:grpSpPr>
        <p:sp>
          <p:nvSpPr>
            <p:cNvPr id="171" name="Google Shape;171;p1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3"/>
          <p:cNvGrpSpPr/>
          <p:nvPr/>
        </p:nvGrpSpPr>
        <p:grpSpPr>
          <a:xfrm>
            <a:off x="7007685" y="834605"/>
            <a:ext cx="134274" cy="134175"/>
            <a:chOff x="3991661" y="4188807"/>
            <a:chExt cx="199338" cy="199191"/>
          </a:xfrm>
        </p:grpSpPr>
        <p:sp>
          <p:nvSpPr>
            <p:cNvPr id="174" name="Google Shape;174;p1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3"/>
          <p:cNvGrpSpPr/>
          <p:nvPr/>
        </p:nvGrpSpPr>
        <p:grpSpPr>
          <a:xfrm>
            <a:off x="8001185" y="4040618"/>
            <a:ext cx="134274" cy="134175"/>
            <a:chOff x="3991661" y="4188807"/>
            <a:chExt cx="199338" cy="199191"/>
          </a:xfrm>
        </p:grpSpPr>
        <p:sp>
          <p:nvSpPr>
            <p:cNvPr id="177" name="Google Shape;177;p1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9" name="Shape 179"/>
        <p:cNvGrpSpPr/>
        <p:nvPr/>
      </p:nvGrpSpPr>
      <p:grpSpPr>
        <a:xfrm>
          <a:off x="0" y="0"/>
          <a:ext cx="0" cy="0"/>
          <a:chOff x="0" y="0"/>
          <a:chExt cx="0" cy="0"/>
        </a:xfrm>
      </p:grpSpPr>
      <p:sp>
        <p:nvSpPr>
          <p:cNvPr id="180" name="Google Shape;180;p14"/>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txBox="1"/>
          <p:nvPr>
            <p:ph type="title"/>
          </p:nvPr>
        </p:nvSpPr>
        <p:spPr>
          <a:xfrm>
            <a:off x="717375" y="539500"/>
            <a:ext cx="7728300" cy="58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82" name="Google Shape;182;p14"/>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4"/>
          <p:cNvGrpSpPr/>
          <p:nvPr/>
        </p:nvGrpSpPr>
        <p:grpSpPr>
          <a:xfrm flipH="1">
            <a:off x="8445685" y="4541493"/>
            <a:ext cx="134274" cy="134175"/>
            <a:chOff x="3991661" y="4188807"/>
            <a:chExt cx="199338" cy="199191"/>
          </a:xfrm>
        </p:grpSpPr>
        <p:sp>
          <p:nvSpPr>
            <p:cNvPr id="184" name="Google Shape;184;p1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4"/>
          <p:cNvGrpSpPr/>
          <p:nvPr/>
        </p:nvGrpSpPr>
        <p:grpSpPr>
          <a:xfrm flipH="1">
            <a:off x="7655535" y="1054543"/>
            <a:ext cx="134274" cy="134175"/>
            <a:chOff x="3991661" y="4188807"/>
            <a:chExt cx="199338" cy="199191"/>
          </a:xfrm>
        </p:grpSpPr>
        <p:sp>
          <p:nvSpPr>
            <p:cNvPr id="187" name="Google Shape;187;p1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4"/>
          <p:cNvGrpSpPr/>
          <p:nvPr/>
        </p:nvGrpSpPr>
        <p:grpSpPr>
          <a:xfrm flipH="1">
            <a:off x="1705835" y="766118"/>
            <a:ext cx="134274" cy="134175"/>
            <a:chOff x="3991661" y="4188807"/>
            <a:chExt cx="199338" cy="199191"/>
          </a:xfrm>
        </p:grpSpPr>
        <p:sp>
          <p:nvSpPr>
            <p:cNvPr id="190" name="Google Shape;190;p1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92" name="Shape 192"/>
        <p:cNvGrpSpPr/>
        <p:nvPr/>
      </p:nvGrpSpPr>
      <p:grpSpPr>
        <a:xfrm>
          <a:off x="0" y="0"/>
          <a:ext cx="0" cy="0"/>
          <a:chOff x="0" y="0"/>
          <a:chExt cx="0" cy="0"/>
        </a:xfrm>
      </p:grpSpPr>
      <p:sp>
        <p:nvSpPr>
          <p:cNvPr id="193" name="Google Shape;193;p15"/>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0" y="539500"/>
            <a:ext cx="66945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196" name="Google Shape;196;p15"/>
          <p:cNvGrpSpPr/>
          <p:nvPr/>
        </p:nvGrpSpPr>
        <p:grpSpPr>
          <a:xfrm flipH="1">
            <a:off x="2047435" y="1022355"/>
            <a:ext cx="134274" cy="134175"/>
            <a:chOff x="3991661" y="4188807"/>
            <a:chExt cx="199338" cy="199191"/>
          </a:xfrm>
        </p:grpSpPr>
        <p:sp>
          <p:nvSpPr>
            <p:cNvPr id="197" name="Google Shape;197;p1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5"/>
          <p:cNvGrpSpPr/>
          <p:nvPr/>
        </p:nvGrpSpPr>
        <p:grpSpPr>
          <a:xfrm flipH="1">
            <a:off x="1039160" y="720355"/>
            <a:ext cx="134274" cy="134175"/>
            <a:chOff x="3991661" y="4188807"/>
            <a:chExt cx="199338" cy="199191"/>
          </a:xfrm>
        </p:grpSpPr>
        <p:sp>
          <p:nvSpPr>
            <p:cNvPr id="200" name="Google Shape;200;p1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flipH="1">
            <a:off x="8166260" y="539505"/>
            <a:ext cx="134274" cy="134175"/>
            <a:chOff x="3991661" y="4188807"/>
            <a:chExt cx="199338" cy="199191"/>
          </a:xfrm>
        </p:grpSpPr>
        <p:sp>
          <p:nvSpPr>
            <p:cNvPr id="203" name="Google Shape;203;p1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05" name="Shape 205"/>
        <p:cNvGrpSpPr/>
        <p:nvPr/>
      </p:nvGrpSpPr>
      <p:grpSpPr>
        <a:xfrm>
          <a:off x="0" y="0"/>
          <a:ext cx="0" cy="0"/>
          <a:chOff x="0" y="0"/>
          <a:chExt cx="0" cy="0"/>
        </a:xfrm>
      </p:grpSpPr>
      <p:sp>
        <p:nvSpPr>
          <p:cNvPr id="206" name="Google Shape;206;p16"/>
          <p:cNvSpPr/>
          <p:nvPr/>
        </p:nvSpPr>
        <p:spPr>
          <a:xfrm>
            <a:off x="1458475" y="539500"/>
            <a:ext cx="76857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ph type="title"/>
          </p:nvPr>
        </p:nvSpPr>
        <p:spPr>
          <a:xfrm>
            <a:off x="707863"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08" name="Google Shape;208;p16"/>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6"/>
          <p:cNvGrpSpPr/>
          <p:nvPr/>
        </p:nvGrpSpPr>
        <p:grpSpPr>
          <a:xfrm>
            <a:off x="8591360" y="4676130"/>
            <a:ext cx="134274" cy="134175"/>
            <a:chOff x="3991661" y="4188807"/>
            <a:chExt cx="199338" cy="199191"/>
          </a:xfrm>
        </p:grpSpPr>
        <p:sp>
          <p:nvSpPr>
            <p:cNvPr id="210" name="Google Shape;210;p1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6"/>
          <p:cNvGrpSpPr/>
          <p:nvPr/>
        </p:nvGrpSpPr>
        <p:grpSpPr>
          <a:xfrm>
            <a:off x="8070285" y="651680"/>
            <a:ext cx="134274" cy="134175"/>
            <a:chOff x="3991661" y="4188807"/>
            <a:chExt cx="199338" cy="199191"/>
          </a:xfrm>
        </p:grpSpPr>
        <p:sp>
          <p:nvSpPr>
            <p:cNvPr id="213" name="Google Shape;213;p1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6"/>
          <p:cNvGrpSpPr/>
          <p:nvPr/>
        </p:nvGrpSpPr>
        <p:grpSpPr>
          <a:xfrm>
            <a:off x="994360" y="1211605"/>
            <a:ext cx="134274" cy="134175"/>
            <a:chOff x="3991661" y="4188807"/>
            <a:chExt cx="199338" cy="199191"/>
          </a:xfrm>
        </p:grpSpPr>
        <p:sp>
          <p:nvSpPr>
            <p:cNvPr id="216" name="Google Shape;216;p1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18" name="Shape 218"/>
        <p:cNvGrpSpPr/>
        <p:nvPr/>
      </p:nvGrpSpPr>
      <p:grpSpPr>
        <a:xfrm>
          <a:off x="0" y="0"/>
          <a:ext cx="0" cy="0"/>
          <a:chOff x="0" y="0"/>
          <a:chExt cx="0" cy="0"/>
        </a:xfrm>
      </p:grpSpPr>
      <p:sp>
        <p:nvSpPr>
          <p:cNvPr id="219" name="Google Shape;219;p17"/>
          <p:cNvSpPr/>
          <p:nvPr/>
        </p:nvSpPr>
        <p:spPr>
          <a:xfrm>
            <a:off x="2449500" y="539500"/>
            <a:ext cx="66945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txBox="1"/>
          <p:nvPr>
            <p:ph type="title"/>
          </p:nvPr>
        </p:nvSpPr>
        <p:spPr>
          <a:xfrm>
            <a:off x="711475"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1" name="Google Shape;221;p17"/>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7"/>
          <p:cNvGrpSpPr/>
          <p:nvPr/>
        </p:nvGrpSpPr>
        <p:grpSpPr>
          <a:xfrm>
            <a:off x="8035810" y="3417180"/>
            <a:ext cx="134274" cy="134175"/>
            <a:chOff x="3991661" y="4188807"/>
            <a:chExt cx="199338" cy="199191"/>
          </a:xfrm>
        </p:grpSpPr>
        <p:sp>
          <p:nvSpPr>
            <p:cNvPr id="223" name="Google Shape;223;p1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7"/>
          <p:cNvGrpSpPr/>
          <p:nvPr/>
        </p:nvGrpSpPr>
        <p:grpSpPr>
          <a:xfrm>
            <a:off x="7431560" y="791905"/>
            <a:ext cx="134274" cy="134175"/>
            <a:chOff x="3991661" y="4188807"/>
            <a:chExt cx="199338" cy="199191"/>
          </a:xfrm>
        </p:grpSpPr>
        <p:sp>
          <p:nvSpPr>
            <p:cNvPr id="226" name="Google Shape;226;p1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a:off x="1663035" y="1315180"/>
            <a:ext cx="134274" cy="134175"/>
            <a:chOff x="3991661" y="4188807"/>
            <a:chExt cx="199338" cy="199191"/>
          </a:xfrm>
        </p:grpSpPr>
        <p:sp>
          <p:nvSpPr>
            <p:cNvPr id="229" name="Google Shape;229;p1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
    <p:spTree>
      <p:nvGrpSpPr>
        <p:cNvPr id="231" name="Shape 231"/>
        <p:cNvGrpSpPr/>
        <p:nvPr/>
      </p:nvGrpSpPr>
      <p:grpSpPr>
        <a:xfrm>
          <a:off x="0" y="0"/>
          <a:ext cx="0" cy="0"/>
          <a:chOff x="0" y="0"/>
          <a:chExt cx="0" cy="0"/>
        </a:xfrm>
      </p:grpSpPr>
      <p:sp>
        <p:nvSpPr>
          <p:cNvPr id="232" name="Google Shape;232;p18"/>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txBox="1"/>
          <p:nvPr>
            <p:ph type="title"/>
          </p:nvPr>
        </p:nvSpPr>
        <p:spPr>
          <a:xfrm>
            <a:off x="711475"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34" name="Google Shape;234;p18"/>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8"/>
          <p:cNvGrpSpPr/>
          <p:nvPr/>
        </p:nvGrpSpPr>
        <p:grpSpPr>
          <a:xfrm>
            <a:off x="1757010" y="1193580"/>
            <a:ext cx="134274" cy="134175"/>
            <a:chOff x="3991661" y="4188807"/>
            <a:chExt cx="199338" cy="199191"/>
          </a:xfrm>
        </p:grpSpPr>
        <p:sp>
          <p:nvSpPr>
            <p:cNvPr id="236" name="Google Shape;236;p1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8"/>
          <p:cNvGrpSpPr/>
          <p:nvPr/>
        </p:nvGrpSpPr>
        <p:grpSpPr>
          <a:xfrm>
            <a:off x="8039460" y="1738955"/>
            <a:ext cx="134274" cy="134175"/>
            <a:chOff x="3991661" y="4188807"/>
            <a:chExt cx="199338" cy="199191"/>
          </a:xfrm>
        </p:grpSpPr>
        <p:sp>
          <p:nvSpPr>
            <p:cNvPr id="239" name="Google Shape;239;p1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8"/>
          <p:cNvGrpSpPr/>
          <p:nvPr/>
        </p:nvGrpSpPr>
        <p:grpSpPr>
          <a:xfrm>
            <a:off x="1003435" y="1992955"/>
            <a:ext cx="134274" cy="134175"/>
            <a:chOff x="3991661" y="4188807"/>
            <a:chExt cx="199338" cy="199191"/>
          </a:xfrm>
        </p:grpSpPr>
        <p:sp>
          <p:nvSpPr>
            <p:cNvPr id="242" name="Google Shape;242;p1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
    <p:spTree>
      <p:nvGrpSpPr>
        <p:cNvPr id="244" name="Shape 244"/>
        <p:cNvGrpSpPr/>
        <p:nvPr/>
      </p:nvGrpSpPr>
      <p:grpSpPr>
        <a:xfrm>
          <a:off x="0" y="0"/>
          <a:ext cx="0" cy="0"/>
          <a:chOff x="0" y="0"/>
          <a:chExt cx="0" cy="0"/>
        </a:xfrm>
      </p:grpSpPr>
      <p:sp>
        <p:nvSpPr>
          <p:cNvPr id="245" name="Google Shape;245;p19"/>
          <p:cNvSpPr/>
          <p:nvPr/>
        </p:nvSpPr>
        <p:spPr>
          <a:xfrm>
            <a:off x="225660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47" name="Google Shape;247;p19"/>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9"/>
          <p:cNvGrpSpPr/>
          <p:nvPr/>
        </p:nvGrpSpPr>
        <p:grpSpPr>
          <a:xfrm>
            <a:off x="8302310" y="3833880"/>
            <a:ext cx="134274" cy="134175"/>
            <a:chOff x="3991661" y="4188807"/>
            <a:chExt cx="199338" cy="199191"/>
          </a:xfrm>
        </p:grpSpPr>
        <p:sp>
          <p:nvSpPr>
            <p:cNvPr id="249" name="Google Shape;249;p1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9"/>
          <p:cNvGrpSpPr/>
          <p:nvPr/>
        </p:nvGrpSpPr>
        <p:grpSpPr>
          <a:xfrm>
            <a:off x="8148235" y="758768"/>
            <a:ext cx="134274" cy="134175"/>
            <a:chOff x="3991661" y="4188807"/>
            <a:chExt cx="199338" cy="199191"/>
          </a:xfrm>
        </p:grpSpPr>
        <p:sp>
          <p:nvSpPr>
            <p:cNvPr id="252" name="Google Shape;252;p1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9"/>
          <p:cNvGrpSpPr/>
          <p:nvPr/>
        </p:nvGrpSpPr>
        <p:grpSpPr>
          <a:xfrm>
            <a:off x="1023372" y="732880"/>
            <a:ext cx="134274" cy="134175"/>
            <a:chOff x="3991661" y="4188807"/>
            <a:chExt cx="199338" cy="199191"/>
          </a:xfrm>
        </p:grpSpPr>
        <p:sp>
          <p:nvSpPr>
            <p:cNvPr id="255" name="Google Shape;255;p1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
    <p:spTree>
      <p:nvGrpSpPr>
        <p:cNvPr id="257" name="Shape 257"/>
        <p:cNvGrpSpPr/>
        <p:nvPr/>
      </p:nvGrpSpPr>
      <p:grpSpPr>
        <a:xfrm>
          <a:off x="0" y="0"/>
          <a:ext cx="0" cy="0"/>
          <a:chOff x="0" y="0"/>
          <a:chExt cx="0" cy="0"/>
        </a:xfrm>
      </p:grpSpPr>
      <p:sp>
        <p:nvSpPr>
          <p:cNvPr id="258" name="Google Shape;258;p20"/>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0" name="Google Shape;260;p20"/>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0"/>
          <p:cNvGrpSpPr/>
          <p:nvPr/>
        </p:nvGrpSpPr>
        <p:grpSpPr>
          <a:xfrm>
            <a:off x="1334685" y="892855"/>
            <a:ext cx="134274" cy="134175"/>
            <a:chOff x="3991661" y="4188807"/>
            <a:chExt cx="199338" cy="199191"/>
          </a:xfrm>
        </p:grpSpPr>
        <p:sp>
          <p:nvSpPr>
            <p:cNvPr id="262" name="Google Shape;262;p2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0"/>
          <p:cNvGrpSpPr/>
          <p:nvPr/>
        </p:nvGrpSpPr>
        <p:grpSpPr>
          <a:xfrm>
            <a:off x="5998210" y="2122880"/>
            <a:ext cx="134274" cy="134175"/>
            <a:chOff x="3991661" y="4188807"/>
            <a:chExt cx="199338" cy="199191"/>
          </a:xfrm>
        </p:grpSpPr>
        <p:sp>
          <p:nvSpPr>
            <p:cNvPr id="265" name="Google Shape;265;p2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0"/>
          <p:cNvGrpSpPr/>
          <p:nvPr/>
        </p:nvGrpSpPr>
        <p:grpSpPr>
          <a:xfrm>
            <a:off x="8042210" y="805980"/>
            <a:ext cx="134274" cy="134175"/>
            <a:chOff x="3991661" y="4188807"/>
            <a:chExt cx="199338" cy="199191"/>
          </a:xfrm>
        </p:grpSpPr>
        <p:sp>
          <p:nvSpPr>
            <p:cNvPr id="268" name="Google Shape;268;p2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3" name="Shape 23"/>
        <p:cNvGrpSpPr/>
        <p:nvPr/>
      </p:nvGrpSpPr>
      <p:grpSpPr>
        <a:xfrm>
          <a:off x="0" y="0"/>
          <a:ext cx="0" cy="0"/>
          <a:chOff x="0" y="0"/>
          <a:chExt cx="0" cy="0"/>
        </a:xfrm>
      </p:grpSpPr>
      <p:sp>
        <p:nvSpPr>
          <p:cNvPr id="24" name="Google Shape;24;p3"/>
          <p:cNvSpPr/>
          <p:nvPr/>
        </p:nvSpPr>
        <p:spPr>
          <a:xfrm>
            <a:off x="4050175" y="2385625"/>
            <a:ext cx="50940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4385486" y="2425964"/>
            <a:ext cx="2999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4385486" y="601276"/>
            <a:ext cx="2559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 name="Google Shape;27;p3"/>
          <p:cNvSpPr txBox="1"/>
          <p:nvPr>
            <p:ph idx="1" type="subTitle"/>
          </p:nvPr>
        </p:nvSpPr>
        <p:spPr>
          <a:xfrm>
            <a:off x="4385486" y="3427550"/>
            <a:ext cx="2559600" cy="80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3"/>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3"/>
          <p:cNvGrpSpPr/>
          <p:nvPr/>
        </p:nvGrpSpPr>
        <p:grpSpPr>
          <a:xfrm>
            <a:off x="3407935" y="1014405"/>
            <a:ext cx="134274" cy="134175"/>
            <a:chOff x="3991661" y="4188807"/>
            <a:chExt cx="199338" cy="199191"/>
          </a:xfrm>
        </p:grpSpPr>
        <p:sp>
          <p:nvSpPr>
            <p:cNvPr id="30" name="Google Shape;30;p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a:off x="7079660" y="1286230"/>
            <a:ext cx="134274" cy="134175"/>
            <a:chOff x="3991661" y="4188807"/>
            <a:chExt cx="199338" cy="199191"/>
          </a:xfrm>
        </p:grpSpPr>
        <p:sp>
          <p:nvSpPr>
            <p:cNvPr id="33" name="Google Shape;33;p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7664685" y="4031005"/>
            <a:ext cx="134274" cy="134175"/>
            <a:chOff x="3991661" y="4188807"/>
            <a:chExt cx="199338" cy="199191"/>
          </a:xfrm>
        </p:grpSpPr>
        <p:sp>
          <p:nvSpPr>
            <p:cNvPr id="36" name="Google Shape;36;p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_1_1_1_1_1_1">
    <p:spTree>
      <p:nvGrpSpPr>
        <p:cNvPr id="270" name="Shape 270"/>
        <p:cNvGrpSpPr/>
        <p:nvPr/>
      </p:nvGrpSpPr>
      <p:grpSpPr>
        <a:xfrm>
          <a:off x="0" y="0"/>
          <a:ext cx="0" cy="0"/>
          <a:chOff x="0" y="0"/>
          <a:chExt cx="0" cy="0"/>
        </a:xfrm>
      </p:grpSpPr>
      <p:sp>
        <p:nvSpPr>
          <p:cNvPr id="271" name="Google Shape;271;p21"/>
          <p:cNvSpPr/>
          <p:nvPr/>
        </p:nvSpPr>
        <p:spPr>
          <a:xfrm>
            <a:off x="1934100" y="539500"/>
            <a:ext cx="72099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73" name="Google Shape;273;p21"/>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1"/>
          <p:cNvGrpSpPr/>
          <p:nvPr/>
        </p:nvGrpSpPr>
        <p:grpSpPr>
          <a:xfrm>
            <a:off x="1272210" y="1366780"/>
            <a:ext cx="134274" cy="134175"/>
            <a:chOff x="3991661" y="4188807"/>
            <a:chExt cx="199338" cy="199191"/>
          </a:xfrm>
        </p:grpSpPr>
        <p:sp>
          <p:nvSpPr>
            <p:cNvPr id="275" name="Google Shape;275;p2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1"/>
          <p:cNvGrpSpPr/>
          <p:nvPr/>
        </p:nvGrpSpPr>
        <p:grpSpPr>
          <a:xfrm>
            <a:off x="758785" y="720080"/>
            <a:ext cx="134274" cy="134175"/>
            <a:chOff x="3991661" y="4188807"/>
            <a:chExt cx="199338" cy="199191"/>
          </a:xfrm>
        </p:grpSpPr>
        <p:sp>
          <p:nvSpPr>
            <p:cNvPr id="278" name="Google Shape;278;p2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1"/>
          <p:cNvGrpSpPr/>
          <p:nvPr/>
        </p:nvGrpSpPr>
        <p:grpSpPr>
          <a:xfrm>
            <a:off x="8001085" y="978030"/>
            <a:ext cx="134274" cy="134175"/>
            <a:chOff x="3991661" y="4188807"/>
            <a:chExt cx="199338" cy="199191"/>
          </a:xfrm>
        </p:grpSpPr>
        <p:sp>
          <p:nvSpPr>
            <p:cNvPr id="281" name="Google Shape;281;p2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1_1_1_1_1_1_1_1_1">
    <p:spTree>
      <p:nvGrpSpPr>
        <p:cNvPr id="283" name="Shape 283"/>
        <p:cNvGrpSpPr/>
        <p:nvPr/>
      </p:nvGrpSpPr>
      <p:grpSpPr>
        <a:xfrm>
          <a:off x="0" y="0"/>
          <a:ext cx="0" cy="0"/>
          <a:chOff x="0" y="0"/>
          <a:chExt cx="0" cy="0"/>
        </a:xfrm>
      </p:grpSpPr>
      <p:sp>
        <p:nvSpPr>
          <p:cNvPr id="284" name="Google Shape;284;p22"/>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86" name="Google Shape;286;p22"/>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2"/>
          <p:cNvGrpSpPr/>
          <p:nvPr/>
        </p:nvGrpSpPr>
        <p:grpSpPr>
          <a:xfrm>
            <a:off x="926660" y="3218355"/>
            <a:ext cx="134274" cy="134175"/>
            <a:chOff x="3991661" y="4188807"/>
            <a:chExt cx="199338" cy="199191"/>
          </a:xfrm>
        </p:grpSpPr>
        <p:sp>
          <p:nvSpPr>
            <p:cNvPr id="288" name="Google Shape;288;p2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2"/>
          <p:cNvGrpSpPr/>
          <p:nvPr/>
        </p:nvGrpSpPr>
        <p:grpSpPr>
          <a:xfrm>
            <a:off x="2339310" y="726480"/>
            <a:ext cx="134274" cy="134175"/>
            <a:chOff x="3991661" y="4188807"/>
            <a:chExt cx="199338" cy="199191"/>
          </a:xfrm>
        </p:grpSpPr>
        <p:sp>
          <p:nvSpPr>
            <p:cNvPr id="291" name="Google Shape;291;p2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2"/>
          <p:cNvGrpSpPr/>
          <p:nvPr/>
        </p:nvGrpSpPr>
        <p:grpSpPr>
          <a:xfrm>
            <a:off x="7975285" y="978030"/>
            <a:ext cx="134274" cy="134175"/>
            <a:chOff x="3991661" y="4188807"/>
            <a:chExt cx="199338" cy="199191"/>
          </a:xfrm>
        </p:grpSpPr>
        <p:sp>
          <p:nvSpPr>
            <p:cNvPr id="294" name="Google Shape;294;p2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_1_1_1_1_1_1_1_1_1">
    <p:spTree>
      <p:nvGrpSpPr>
        <p:cNvPr id="296" name="Shape 296"/>
        <p:cNvGrpSpPr/>
        <p:nvPr/>
      </p:nvGrpSpPr>
      <p:grpSpPr>
        <a:xfrm>
          <a:off x="0" y="0"/>
          <a:ext cx="0" cy="0"/>
          <a:chOff x="0" y="0"/>
          <a:chExt cx="0" cy="0"/>
        </a:xfrm>
      </p:grpSpPr>
      <p:sp>
        <p:nvSpPr>
          <p:cNvPr id="297" name="Google Shape;297;p23"/>
          <p:cNvSpPr/>
          <p:nvPr/>
        </p:nvSpPr>
        <p:spPr>
          <a:xfrm>
            <a:off x="2256675"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txBox="1"/>
          <p:nvPr>
            <p:ph type="title"/>
          </p:nvPr>
        </p:nvSpPr>
        <p:spPr>
          <a:xfrm>
            <a:off x="711475" y="53925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99" name="Google Shape;299;p23"/>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3"/>
          <p:cNvGrpSpPr/>
          <p:nvPr/>
        </p:nvGrpSpPr>
        <p:grpSpPr>
          <a:xfrm>
            <a:off x="8080935" y="4541493"/>
            <a:ext cx="134274" cy="134175"/>
            <a:chOff x="3991661" y="4188807"/>
            <a:chExt cx="199338" cy="199191"/>
          </a:xfrm>
        </p:grpSpPr>
        <p:sp>
          <p:nvSpPr>
            <p:cNvPr id="301" name="Google Shape;301;p2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a:off x="6868460" y="1054543"/>
            <a:ext cx="134274" cy="134175"/>
            <a:chOff x="3991661" y="4188807"/>
            <a:chExt cx="199338" cy="199191"/>
          </a:xfrm>
        </p:grpSpPr>
        <p:sp>
          <p:nvSpPr>
            <p:cNvPr id="304" name="Google Shape;304;p2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3"/>
          <p:cNvGrpSpPr/>
          <p:nvPr/>
        </p:nvGrpSpPr>
        <p:grpSpPr>
          <a:xfrm>
            <a:off x="1647885" y="848080"/>
            <a:ext cx="134274" cy="134175"/>
            <a:chOff x="3991661" y="4188807"/>
            <a:chExt cx="199338" cy="199191"/>
          </a:xfrm>
        </p:grpSpPr>
        <p:sp>
          <p:nvSpPr>
            <p:cNvPr id="307" name="Google Shape;307;p2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_1_1_1_1_1_1_1_1_1_1">
    <p:spTree>
      <p:nvGrpSpPr>
        <p:cNvPr id="309" name="Shape 309"/>
        <p:cNvGrpSpPr/>
        <p:nvPr/>
      </p:nvGrpSpPr>
      <p:grpSpPr>
        <a:xfrm>
          <a:off x="0" y="0"/>
          <a:ext cx="0" cy="0"/>
          <a:chOff x="0" y="0"/>
          <a:chExt cx="0" cy="0"/>
        </a:xfrm>
      </p:grpSpPr>
      <p:sp>
        <p:nvSpPr>
          <p:cNvPr id="310" name="Google Shape;310;p24"/>
          <p:cNvSpPr/>
          <p:nvPr/>
        </p:nvSpPr>
        <p:spPr>
          <a:xfrm>
            <a:off x="2256675" y="544886"/>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2" name="Google Shape;312;p24"/>
          <p:cNvSpPr/>
          <p:nvPr/>
        </p:nvSpPr>
        <p:spPr>
          <a:xfrm>
            <a:off x="344550" y="237736"/>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4"/>
          <p:cNvGrpSpPr/>
          <p:nvPr/>
        </p:nvGrpSpPr>
        <p:grpSpPr>
          <a:xfrm>
            <a:off x="7133560" y="678005"/>
            <a:ext cx="134274" cy="134175"/>
            <a:chOff x="3991661" y="4188807"/>
            <a:chExt cx="199338" cy="199191"/>
          </a:xfrm>
        </p:grpSpPr>
        <p:sp>
          <p:nvSpPr>
            <p:cNvPr id="314" name="Google Shape;314;p2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24"/>
          <p:cNvGrpSpPr/>
          <p:nvPr/>
        </p:nvGrpSpPr>
        <p:grpSpPr>
          <a:xfrm>
            <a:off x="1545860" y="1295980"/>
            <a:ext cx="134274" cy="134175"/>
            <a:chOff x="3991661" y="4188807"/>
            <a:chExt cx="199338" cy="199191"/>
          </a:xfrm>
        </p:grpSpPr>
        <p:sp>
          <p:nvSpPr>
            <p:cNvPr id="317" name="Google Shape;317;p2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4"/>
          <p:cNvGrpSpPr/>
          <p:nvPr/>
        </p:nvGrpSpPr>
        <p:grpSpPr>
          <a:xfrm>
            <a:off x="8525785" y="2314830"/>
            <a:ext cx="134274" cy="134175"/>
            <a:chOff x="3991661" y="4188807"/>
            <a:chExt cx="199338" cy="199191"/>
          </a:xfrm>
        </p:grpSpPr>
        <p:sp>
          <p:nvSpPr>
            <p:cNvPr id="320" name="Google Shape;320;p2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1_1_1_1_1_1_1_1_1_1_1_1">
    <p:spTree>
      <p:nvGrpSpPr>
        <p:cNvPr id="322" name="Shape 322"/>
        <p:cNvGrpSpPr/>
        <p:nvPr/>
      </p:nvGrpSpPr>
      <p:grpSpPr>
        <a:xfrm>
          <a:off x="0" y="0"/>
          <a:ext cx="0" cy="0"/>
          <a:chOff x="0" y="0"/>
          <a:chExt cx="0" cy="0"/>
        </a:xfrm>
      </p:grpSpPr>
      <p:sp>
        <p:nvSpPr>
          <p:cNvPr id="323" name="Google Shape;323;p25"/>
          <p:cNvSpPr/>
          <p:nvPr/>
        </p:nvSpPr>
        <p:spPr>
          <a:xfrm>
            <a:off x="0" y="548925"/>
            <a:ext cx="73716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txBox="1"/>
          <p:nvPr>
            <p:ph type="title"/>
          </p:nvPr>
        </p:nvSpPr>
        <p:spPr>
          <a:xfrm>
            <a:off x="711475" y="548925"/>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326" name="Google Shape;326;p25"/>
          <p:cNvGrpSpPr/>
          <p:nvPr/>
        </p:nvGrpSpPr>
        <p:grpSpPr>
          <a:xfrm>
            <a:off x="577210" y="4608580"/>
            <a:ext cx="134274" cy="134175"/>
            <a:chOff x="3991661" y="4188807"/>
            <a:chExt cx="199338" cy="199191"/>
          </a:xfrm>
        </p:grpSpPr>
        <p:sp>
          <p:nvSpPr>
            <p:cNvPr id="327" name="Google Shape;327;p2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5"/>
          <p:cNvGrpSpPr/>
          <p:nvPr/>
        </p:nvGrpSpPr>
        <p:grpSpPr>
          <a:xfrm>
            <a:off x="1289885" y="988430"/>
            <a:ext cx="134274" cy="134175"/>
            <a:chOff x="3991661" y="4188807"/>
            <a:chExt cx="199338" cy="199191"/>
          </a:xfrm>
        </p:grpSpPr>
        <p:sp>
          <p:nvSpPr>
            <p:cNvPr id="330" name="Google Shape;330;p2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5"/>
          <p:cNvGrpSpPr/>
          <p:nvPr/>
        </p:nvGrpSpPr>
        <p:grpSpPr>
          <a:xfrm>
            <a:off x="8020260" y="854255"/>
            <a:ext cx="134274" cy="134175"/>
            <a:chOff x="3991661" y="4188807"/>
            <a:chExt cx="199338" cy="199191"/>
          </a:xfrm>
        </p:grpSpPr>
        <p:sp>
          <p:nvSpPr>
            <p:cNvPr id="333" name="Google Shape;333;p2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1_1_1_1_1_1_1_1_1_1_1_1_1">
    <p:spTree>
      <p:nvGrpSpPr>
        <p:cNvPr id="335" name="Shape 335"/>
        <p:cNvGrpSpPr/>
        <p:nvPr/>
      </p:nvGrpSpPr>
      <p:grpSpPr>
        <a:xfrm>
          <a:off x="0" y="0"/>
          <a:ext cx="0" cy="0"/>
          <a:chOff x="0" y="0"/>
          <a:chExt cx="0" cy="0"/>
        </a:xfrm>
      </p:grpSpPr>
      <p:sp>
        <p:nvSpPr>
          <p:cNvPr id="336" name="Google Shape;336;p26"/>
          <p:cNvSpPr/>
          <p:nvPr/>
        </p:nvSpPr>
        <p:spPr>
          <a:xfrm>
            <a:off x="2501950" y="539500"/>
            <a:ext cx="66420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38" name="Google Shape;338;p26"/>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6"/>
          <p:cNvGrpSpPr/>
          <p:nvPr/>
        </p:nvGrpSpPr>
        <p:grpSpPr>
          <a:xfrm>
            <a:off x="1686635" y="758768"/>
            <a:ext cx="134274" cy="134175"/>
            <a:chOff x="3991661" y="4188807"/>
            <a:chExt cx="199338" cy="199191"/>
          </a:xfrm>
        </p:grpSpPr>
        <p:sp>
          <p:nvSpPr>
            <p:cNvPr id="340" name="Google Shape;340;p2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26"/>
          <p:cNvGrpSpPr/>
          <p:nvPr/>
        </p:nvGrpSpPr>
        <p:grpSpPr>
          <a:xfrm>
            <a:off x="7930685" y="919905"/>
            <a:ext cx="134274" cy="134175"/>
            <a:chOff x="3991661" y="4188807"/>
            <a:chExt cx="199338" cy="199191"/>
          </a:xfrm>
        </p:grpSpPr>
        <p:sp>
          <p:nvSpPr>
            <p:cNvPr id="343" name="Google Shape;343;p2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6"/>
          <p:cNvGrpSpPr/>
          <p:nvPr/>
        </p:nvGrpSpPr>
        <p:grpSpPr>
          <a:xfrm>
            <a:off x="901060" y="1343480"/>
            <a:ext cx="134274" cy="134175"/>
            <a:chOff x="3991661" y="4188807"/>
            <a:chExt cx="199338" cy="199191"/>
          </a:xfrm>
        </p:grpSpPr>
        <p:sp>
          <p:nvSpPr>
            <p:cNvPr id="346" name="Google Shape;346;p2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1_1_1_1_1_1_1_1_1_1_1_1_2">
    <p:spTree>
      <p:nvGrpSpPr>
        <p:cNvPr id="348" name="Shape 348"/>
        <p:cNvGrpSpPr/>
        <p:nvPr/>
      </p:nvGrpSpPr>
      <p:grpSpPr>
        <a:xfrm>
          <a:off x="0" y="0"/>
          <a:ext cx="0" cy="0"/>
          <a:chOff x="0" y="0"/>
          <a:chExt cx="0" cy="0"/>
        </a:xfrm>
      </p:grpSpPr>
      <p:sp>
        <p:nvSpPr>
          <p:cNvPr id="349" name="Google Shape;349;p27"/>
          <p:cNvSpPr/>
          <p:nvPr/>
        </p:nvSpPr>
        <p:spPr>
          <a:xfrm>
            <a:off x="0" y="548925"/>
            <a:ext cx="73716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txBox="1"/>
          <p:nvPr>
            <p:ph type="title"/>
          </p:nvPr>
        </p:nvSpPr>
        <p:spPr>
          <a:xfrm>
            <a:off x="711475" y="548925"/>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1_1_1_1_1_1_1_1_1_1_1_1_1_1">
    <p:spTree>
      <p:nvGrpSpPr>
        <p:cNvPr id="352" name="Shape 352"/>
        <p:cNvGrpSpPr/>
        <p:nvPr/>
      </p:nvGrpSpPr>
      <p:grpSpPr>
        <a:xfrm>
          <a:off x="0" y="0"/>
          <a:ext cx="0" cy="0"/>
          <a:chOff x="0" y="0"/>
          <a:chExt cx="0" cy="0"/>
        </a:xfrm>
      </p:grpSpPr>
      <p:sp>
        <p:nvSpPr>
          <p:cNvPr id="353" name="Google Shape;353;p28"/>
          <p:cNvSpPr/>
          <p:nvPr/>
        </p:nvSpPr>
        <p:spPr>
          <a:xfrm>
            <a:off x="2501950" y="539500"/>
            <a:ext cx="66420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55" name="Google Shape;355;p28"/>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356" name="Shape 356"/>
        <p:cNvGrpSpPr/>
        <p:nvPr/>
      </p:nvGrpSpPr>
      <p:grpSpPr>
        <a:xfrm>
          <a:off x="0" y="0"/>
          <a:ext cx="0" cy="0"/>
          <a:chOff x="0" y="0"/>
          <a:chExt cx="0" cy="0"/>
        </a:xfrm>
      </p:grpSpPr>
      <p:sp>
        <p:nvSpPr>
          <p:cNvPr id="357" name="Google Shape;357;p29"/>
          <p:cNvSpPr/>
          <p:nvPr/>
        </p:nvSpPr>
        <p:spPr>
          <a:xfrm>
            <a:off x="0" y="2716425"/>
            <a:ext cx="33876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txBox="1"/>
          <p:nvPr>
            <p:ph type="title"/>
          </p:nvPr>
        </p:nvSpPr>
        <p:spPr>
          <a:xfrm>
            <a:off x="1094225" y="2936925"/>
            <a:ext cx="2600400" cy="481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9" name="Google Shape;359;p29"/>
          <p:cNvSpPr txBox="1"/>
          <p:nvPr>
            <p:ph idx="1" type="subTitle"/>
          </p:nvPr>
        </p:nvSpPr>
        <p:spPr>
          <a:xfrm>
            <a:off x="1094225" y="1198025"/>
            <a:ext cx="5519700" cy="154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8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60" name="Google Shape;360;p29"/>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9"/>
          <p:cNvGrpSpPr/>
          <p:nvPr/>
        </p:nvGrpSpPr>
        <p:grpSpPr>
          <a:xfrm>
            <a:off x="1314572" y="673943"/>
            <a:ext cx="134274" cy="134175"/>
            <a:chOff x="3991661" y="4188807"/>
            <a:chExt cx="199338" cy="199191"/>
          </a:xfrm>
        </p:grpSpPr>
        <p:sp>
          <p:nvSpPr>
            <p:cNvPr id="362" name="Google Shape;362;p2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9"/>
          <p:cNvGrpSpPr/>
          <p:nvPr/>
        </p:nvGrpSpPr>
        <p:grpSpPr>
          <a:xfrm>
            <a:off x="4242560" y="3714968"/>
            <a:ext cx="134274" cy="134175"/>
            <a:chOff x="3991661" y="4188807"/>
            <a:chExt cx="199338" cy="199191"/>
          </a:xfrm>
        </p:grpSpPr>
        <p:sp>
          <p:nvSpPr>
            <p:cNvPr id="365" name="Google Shape;365;p2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9"/>
          <p:cNvGrpSpPr/>
          <p:nvPr/>
        </p:nvGrpSpPr>
        <p:grpSpPr>
          <a:xfrm>
            <a:off x="7182472" y="896768"/>
            <a:ext cx="134274" cy="134175"/>
            <a:chOff x="3991661" y="4188807"/>
            <a:chExt cx="199338" cy="199191"/>
          </a:xfrm>
        </p:grpSpPr>
        <p:sp>
          <p:nvSpPr>
            <p:cNvPr id="368" name="Google Shape;368;p2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2">
    <p:spTree>
      <p:nvGrpSpPr>
        <p:cNvPr id="370" name="Shape 370"/>
        <p:cNvGrpSpPr/>
        <p:nvPr/>
      </p:nvGrpSpPr>
      <p:grpSpPr>
        <a:xfrm>
          <a:off x="0" y="0"/>
          <a:ext cx="0" cy="0"/>
          <a:chOff x="0" y="0"/>
          <a:chExt cx="0" cy="0"/>
        </a:xfrm>
      </p:grpSpPr>
      <p:sp>
        <p:nvSpPr>
          <p:cNvPr id="371" name="Google Shape;371;p30"/>
          <p:cNvSpPr/>
          <p:nvPr/>
        </p:nvSpPr>
        <p:spPr>
          <a:xfrm>
            <a:off x="2256675"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txBox="1"/>
          <p:nvPr>
            <p:ph type="title"/>
          </p:nvPr>
        </p:nvSpPr>
        <p:spPr>
          <a:xfrm>
            <a:off x="708600" y="539500"/>
            <a:ext cx="77268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74" name="Google Shape;374;p30"/>
          <p:cNvSpPr txBox="1"/>
          <p:nvPr>
            <p:ph idx="1" type="subTitle"/>
          </p:nvPr>
        </p:nvSpPr>
        <p:spPr>
          <a:xfrm>
            <a:off x="1096750" y="3165275"/>
            <a:ext cx="1725600" cy="845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75" name="Google Shape;375;p30"/>
          <p:cNvSpPr txBox="1"/>
          <p:nvPr>
            <p:ph idx="2" type="subTitle"/>
          </p:nvPr>
        </p:nvSpPr>
        <p:spPr>
          <a:xfrm>
            <a:off x="3718713" y="3165275"/>
            <a:ext cx="17256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30"/>
          <p:cNvSpPr txBox="1"/>
          <p:nvPr>
            <p:ph idx="3" type="subTitle"/>
          </p:nvPr>
        </p:nvSpPr>
        <p:spPr>
          <a:xfrm>
            <a:off x="6340675" y="3165275"/>
            <a:ext cx="17256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7" name="Google Shape;377;p30"/>
          <p:cNvSpPr txBox="1"/>
          <p:nvPr>
            <p:ph idx="4" type="subTitle"/>
          </p:nvPr>
        </p:nvSpPr>
        <p:spPr>
          <a:xfrm>
            <a:off x="1096764" y="2851164"/>
            <a:ext cx="17256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Font typeface="Montserrat Medium"/>
              <a:buNone/>
              <a:defRPr sz="1800">
                <a:latin typeface="Montserrat Medium"/>
                <a:ea typeface="Montserrat Medium"/>
                <a:cs typeface="Montserrat Medium"/>
                <a:sym typeface="Montserrat Medium"/>
              </a:defRPr>
            </a:lvl2pPr>
            <a:lvl3pPr lvl="2" rtl="0">
              <a:spcBef>
                <a:spcPts val="1600"/>
              </a:spcBef>
              <a:spcAft>
                <a:spcPts val="0"/>
              </a:spcAft>
              <a:buSzPts val="1800"/>
              <a:buFont typeface="Montserrat Medium"/>
              <a:buNone/>
              <a:defRPr sz="1800">
                <a:latin typeface="Montserrat Medium"/>
                <a:ea typeface="Montserrat Medium"/>
                <a:cs typeface="Montserrat Medium"/>
                <a:sym typeface="Montserrat Medium"/>
              </a:defRPr>
            </a:lvl3pPr>
            <a:lvl4pPr lvl="3" rtl="0">
              <a:spcBef>
                <a:spcPts val="1600"/>
              </a:spcBef>
              <a:spcAft>
                <a:spcPts val="0"/>
              </a:spcAft>
              <a:buSzPts val="1800"/>
              <a:buFont typeface="Montserrat Medium"/>
              <a:buNone/>
              <a:defRPr sz="1800">
                <a:latin typeface="Montserrat Medium"/>
                <a:ea typeface="Montserrat Medium"/>
                <a:cs typeface="Montserrat Medium"/>
                <a:sym typeface="Montserrat Medium"/>
              </a:defRPr>
            </a:lvl4pPr>
            <a:lvl5pPr lvl="4" rtl="0">
              <a:spcBef>
                <a:spcPts val="1600"/>
              </a:spcBef>
              <a:spcAft>
                <a:spcPts val="0"/>
              </a:spcAft>
              <a:buSzPts val="1800"/>
              <a:buFont typeface="Montserrat Medium"/>
              <a:buNone/>
              <a:defRPr sz="1800">
                <a:latin typeface="Montserrat Medium"/>
                <a:ea typeface="Montserrat Medium"/>
                <a:cs typeface="Montserrat Medium"/>
                <a:sym typeface="Montserrat Medium"/>
              </a:defRPr>
            </a:lvl5pPr>
            <a:lvl6pPr lvl="5" rtl="0">
              <a:spcBef>
                <a:spcPts val="1600"/>
              </a:spcBef>
              <a:spcAft>
                <a:spcPts val="0"/>
              </a:spcAft>
              <a:buSzPts val="1800"/>
              <a:buFont typeface="Montserrat Medium"/>
              <a:buNone/>
              <a:defRPr sz="1800">
                <a:latin typeface="Montserrat Medium"/>
                <a:ea typeface="Montserrat Medium"/>
                <a:cs typeface="Montserrat Medium"/>
                <a:sym typeface="Montserrat Medium"/>
              </a:defRPr>
            </a:lvl6pPr>
            <a:lvl7pPr lvl="6" rtl="0">
              <a:spcBef>
                <a:spcPts val="1600"/>
              </a:spcBef>
              <a:spcAft>
                <a:spcPts val="0"/>
              </a:spcAft>
              <a:buSzPts val="1800"/>
              <a:buFont typeface="Montserrat Medium"/>
              <a:buNone/>
              <a:defRPr sz="1800">
                <a:latin typeface="Montserrat Medium"/>
                <a:ea typeface="Montserrat Medium"/>
                <a:cs typeface="Montserrat Medium"/>
                <a:sym typeface="Montserrat Medium"/>
              </a:defRPr>
            </a:lvl7pPr>
            <a:lvl8pPr lvl="7" rtl="0">
              <a:spcBef>
                <a:spcPts val="1600"/>
              </a:spcBef>
              <a:spcAft>
                <a:spcPts val="0"/>
              </a:spcAft>
              <a:buSzPts val="1800"/>
              <a:buFont typeface="Montserrat Medium"/>
              <a:buNone/>
              <a:defRPr sz="1800">
                <a:latin typeface="Montserrat Medium"/>
                <a:ea typeface="Montserrat Medium"/>
                <a:cs typeface="Montserrat Medium"/>
                <a:sym typeface="Montserrat Medium"/>
              </a:defRPr>
            </a:lvl8pPr>
            <a:lvl9pPr lvl="8" rtl="0">
              <a:spcBef>
                <a:spcPts val="1600"/>
              </a:spcBef>
              <a:spcAft>
                <a:spcPts val="1600"/>
              </a:spcAft>
              <a:buSzPts val="1800"/>
              <a:buFont typeface="Montserrat Medium"/>
              <a:buNone/>
              <a:defRPr sz="1800">
                <a:latin typeface="Montserrat Medium"/>
                <a:ea typeface="Montserrat Medium"/>
                <a:cs typeface="Montserrat Medium"/>
                <a:sym typeface="Montserrat Medium"/>
              </a:defRPr>
            </a:lvl9pPr>
          </a:lstStyle>
          <a:p/>
        </p:txBody>
      </p:sp>
      <p:sp>
        <p:nvSpPr>
          <p:cNvPr id="378" name="Google Shape;378;p30"/>
          <p:cNvSpPr txBox="1"/>
          <p:nvPr>
            <p:ph idx="5" type="subTitle"/>
          </p:nvPr>
        </p:nvSpPr>
        <p:spPr>
          <a:xfrm>
            <a:off x="3718727" y="2851164"/>
            <a:ext cx="17256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Font typeface="Montserrat Medium"/>
              <a:buNone/>
              <a:defRPr sz="1800">
                <a:latin typeface="Montserrat Medium"/>
                <a:ea typeface="Montserrat Medium"/>
                <a:cs typeface="Montserrat Medium"/>
                <a:sym typeface="Montserrat Medium"/>
              </a:defRPr>
            </a:lvl2pPr>
            <a:lvl3pPr lvl="2" rtl="0">
              <a:spcBef>
                <a:spcPts val="1600"/>
              </a:spcBef>
              <a:spcAft>
                <a:spcPts val="0"/>
              </a:spcAft>
              <a:buSzPts val="1800"/>
              <a:buFont typeface="Montserrat Medium"/>
              <a:buNone/>
              <a:defRPr sz="1800">
                <a:latin typeface="Montserrat Medium"/>
                <a:ea typeface="Montserrat Medium"/>
                <a:cs typeface="Montserrat Medium"/>
                <a:sym typeface="Montserrat Medium"/>
              </a:defRPr>
            </a:lvl3pPr>
            <a:lvl4pPr lvl="3" rtl="0">
              <a:spcBef>
                <a:spcPts val="1600"/>
              </a:spcBef>
              <a:spcAft>
                <a:spcPts val="0"/>
              </a:spcAft>
              <a:buSzPts val="1800"/>
              <a:buFont typeface="Montserrat Medium"/>
              <a:buNone/>
              <a:defRPr sz="1800">
                <a:latin typeface="Montserrat Medium"/>
                <a:ea typeface="Montserrat Medium"/>
                <a:cs typeface="Montserrat Medium"/>
                <a:sym typeface="Montserrat Medium"/>
              </a:defRPr>
            </a:lvl4pPr>
            <a:lvl5pPr lvl="4" rtl="0">
              <a:spcBef>
                <a:spcPts val="1600"/>
              </a:spcBef>
              <a:spcAft>
                <a:spcPts val="0"/>
              </a:spcAft>
              <a:buSzPts val="1800"/>
              <a:buFont typeface="Montserrat Medium"/>
              <a:buNone/>
              <a:defRPr sz="1800">
                <a:latin typeface="Montserrat Medium"/>
                <a:ea typeface="Montserrat Medium"/>
                <a:cs typeface="Montserrat Medium"/>
                <a:sym typeface="Montserrat Medium"/>
              </a:defRPr>
            </a:lvl5pPr>
            <a:lvl6pPr lvl="5" rtl="0">
              <a:spcBef>
                <a:spcPts val="1600"/>
              </a:spcBef>
              <a:spcAft>
                <a:spcPts val="0"/>
              </a:spcAft>
              <a:buSzPts val="1800"/>
              <a:buFont typeface="Montserrat Medium"/>
              <a:buNone/>
              <a:defRPr sz="1800">
                <a:latin typeface="Montserrat Medium"/>
                <a:ea typeface="Montserrat Medium"/>
                <a:cs typeface="Montserrat Medium"/>
                <a:sym typeface="Montserrat Medium"/>
              </a:defRPr>
            </a:lvl6pPr>
            <a:lvl7pPr lvl="6" rtl="0">
              <a:spcBef>
                <a:spcPts val="1600"/>
              </a:spcBef>
              <a:spcAft>
                <a:spcPts val="0"/>
              </a:spcAft>
              <a:buSzPts val="1800"/>
              <a:buFont typeface="Montserrat Medium"/>
              <a:buNone/>
              <a:defRPr sz="1800">
                <a:latin typeface="Montserrat Medium"/>
                <a:ea typeface="Montserrat Medium"/>
                <a:cs typeface="Montserrat Medium"/>
                <a:sym typeface="Montserrat Medium"/>
              </a:defRPr>
            </a:lvl7pPr>
            <a:lvl8pPr lvl="7" rtl="0">
              <a:spcBef>
                <a:spcPts val="1600"/>
              </a:spcBef>
              <a:spcAft>
                <a:spcPts val="0"/>
              </a:spcAft>
              <a:buSzPts val="1800"/>
              <a:buFont typeface="Montserrat Medium"/>
              <a:buNone/>
              <a:defRPr sz="1800">
                <a:latin typeface="Montserrat Medium"/>
                <a:ea typeface="Montserrat Medium"/>
                <a:cs typeface="Montserrat Medium"/>
                <a:sym typeface="Montserrat Medium"/>
              </a:defRPr>
            </a:lvl8pPr>
            <a:lvl9pPr lvl="8" rtl="0">
              <a:spcBef>
                <a:spcPts val="1600"/>
              </a:spcBef>
              <a:spcAft>
                <a:spcPts val="1600"/>
              </a:spcAft>
              <a:buSzPts val="1800"/>
              <a:buFont typeface="Montserrat Medium"/>
              <a:buNone/>
              <a:defRPr sz="1800">
                <a:latin typeface="Montserrat Medium"/>
                <a:ea typeface="Montserrat Medium"/>
                <a:cs typeface="Montserrat Medium"/>
                <a:sym typeface="Montserrat Medium"/>
              </a:defRPr>
            </a:lvl9pPr>
          </a:lstStyle>
          <a:p/>
        </p:txBody>
      </p:sp>
      <p:sp>
        <p:nvSpPr>
          <p:cNvPr id="379" name="Google Shape;379;p30"/>
          <p:cNvSpPr txBox="1"/>
          <p:nvPr>
            <p:ph idx="6" type="subTitle"/>
          </p:nvPr>
        </p:nvSpPr>
        <p:spPr>
          <a:xfrm>
            <a:off x="6340689" y="2851164"/>
            <a:ext cx="17256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Font typeface="Montserrat Medium"/>
              <a:buNone/>
              <a:defRPr sz="1800">
                <a:latin typeface="Montserrat Medium"/>
                <a:ea typeface="Montserrat Medium"/>
                <a:cs typeface="Montserrat Medium"/>
                <a:sym typeface="Montserrat Medium"/>
              </a:defRPr>
            </a:lvl2pPr>
            <a:lvl3pPr lvl="2" rtl="0">
              <a:spcBef>
                <a:spcPts val="1600"/>
              </a:spcBef>
              <a:spcAft>
                <a:spcPts val="0"/>
              </a:spcAft>
              <a:buSzPts val="1800"/>
              <a:buFont typeface="Montserrat Medium"/>
              <a:buNone/>
              <a:defRPr sz="1800">
                <a:latin typeface="Montserrat Medium"/>
                <a:ea typeface="Montserrat Medium"/>
                <a:cs typeface="Montserrat Medium"/>
                <a:sym typeface="Montserrat Medium"/>
              </a:defRPr>
            </a:lvl3pPr>
            <a:lvl4pPr lvl="3" rtl="0">
              <a:spcBef>
                <a:spcPts val="1600"/>
              </a:spcBef>
              <a:spcAft>
                <a:spcPts val="0"/>
              </a:spcAft>
              <a:buSzPts val="1800"/>
              <a:buFont typeface="Montserrat Medium"/>
              <a:buNone/>
              <a:defRPr sz="1800">
                <a:latin typeface="Montserrat Medium"/>
                <a:ea typeface="Montserrat Medium"/>
                <a:cs typeface="Montserrat Medium"/>
                <a:sym typeface="Montserrat Medium"/>
              </a:defRPr>
            </a:lvl4pPr>
            <a:lvl5pPr lvl="4" rtl="0">
              <a:spcBef>
                <a:spcPts val="1600"/>
              </a:spcBef>
              <a:spcAft>
                <a:spcPts val="0"/>
              </a:spcAft>
              <a:buSzPts val="1800"/>
              <a:buFont typeface="Montserrat Medium"/>
              <a:buNone/>
              <a:defRPr sz="1800">
                <a:latin typeface="Montserrat Medium"/>
                <a:ea typeface="Montserrat Medium"/>
                <a:cs typeface="Montserrat Medium"/>
                <a:sym typeface="Montserrat Medium"/>
              </a:defRPr>
            </a:lvl5pPr>
            <a:lvl6pPr lvl="5" rtl="0">
              <a:spcBef>
                <a:spcPts val="1600"/>
              </a:spcBef>
              <a:spcAft>
                <a:spcPts val="0"/>
              </a:spcAft>
              <a:buSzPts val="1800"/>
              <a:buFont typeface="Montserrat Medium"/>
              <a:buNone/>
              <a:defRPr sz="1800">
                <a:latin typeface="Montserrat Medium"/>
                <a:ea typeface="Montserrat Medium"/>
                <a:cs typeface="Montserrat Medium"/>
                <a:sym typeface="Montserrat Medium"/>
              </a:defRPr>
            </a:lvl6pPr>
            <a:lvl7pPr lvl="6" rtl="0">
              <a:spcBef>
                <a:spcPts val="1600"/>
              </a:spcBef>
              <a:spcAft>
                <a:spcPts val="0"/>
              </a:spcAft>
              <a:buSzPts val="1800"/>
              <a:buFont typeface="Montserrat Medium"/>
              <a:buNone/>
              <a:defRPr sz="1800">
                <a:latin typeface="Montserrat Medium"/>
                <a:ea typeface="Montserrat Medium"/>
                <a:cs typeface="Montserrat Medium"/>
                <a:sym typeface="Montserrat Medium"/>
              </a:defRPr>
            </a:lvl7pPr>
            <a:lvl8pPr lvl="7" rtl="0">
              <a:spcBef>
                <a:spcPts val="1600"/>
              </a:spcBef>
              <a:spcAft>
                <a:spcPts val="0"/>
              </a:spcAft>
              <a:buSzPts val="1800"/>
              <a:buFont typeface="Montserrat Medium"/>
              <a:buNone/>
              <a:defRPr sz="1800">
                <a:latin typeface="Montserrat Medium"/>
                <a:ea typeface="Montserrat Medium"/>
                <a:cs typeface="Montserrat Medium"/>
                <a:sym typeface="Montserrat Medium"/>
              </a:defRPr>
            </a:lvl8pPr>
            <a:lvl9pPr lvl="8" rtl="0">
              <a:spcBef>
                <a:spcPts val="1600"/>
              </a:spcBef>
              <a:spcAft>
                <a:spcPts val="1600"/>
              </a:spcAft>
              <a:buSzPts val="1800"/>
              <a:buFont typeface="Montserrat Medium"/>
              <a:buNone/>
              <a:defRPr sz="1800">
                <a:latin typeface="Montserrat Medium"/>
                <a:ea typeface="Montserrat Medium"/>
                <a:cs typeface="Montserrat Medium"/>
                <a:sym typeface="Montserrat Medium"/>
              </a:defRPr>
            </a:lvl9pPr>
          </a:lstStyle>
          <a:p/>
        </p:txBody>
      </p:sp>
      <p:grpSp>
        <p:nvGrpSpPr>
          <p:cNvPr id="380" name="Google Shape;380;p30"/>
          <p:cNvGrpSpPr/>
          <p:nvPr/>
        </p:nvGrpSpPr>
        <p:grpSpPr>
          <a:xfrm>
            <a:off x="1282247" y="1374093"/>
            <a:ext cx="134274" cy="134175"/>
            <a:chOff x="3991661" y="4188807"/>
            <a:chExt cx="199338" cy="199191"/>
          </a:xfrm>
        </p:grpSpPr>
        <p:sp>
          <p:nvSpPr>
            <p:cNvPr id="381" name="Google Shape;381;p3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30"/>
          <p:cNvGrpSpPr/>
          <p:nvPr/>
        </p:nvGrpSpPr>
        <p:grpSpPr>
          <a:xfrm>
            <a:off x="3267710" y="4388218"/>
            <a:ext cx="134274" cy="134175"/>
            <a:chOff x="3991661" y="4188807"/>
            <a:chExt cx="199338" cy="199191"/>
          </a:xfrm>
        </p:grpSpPr>
        <p:sp>
          <p:nvSpPr>
            <p:cNvPr id="384" name="Google Shape;384;p3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30"/>
          <p:cNvGrpSpPr/>
          <p:nvPr/>
        </p:nvGrpSpPr>
        <p:grpSpPr>
          <a:xfrm>
            <a:off x="8372772" y="1844668"/>
            <a:ext cx="134274" cy="134175"/>
            <a:chOff x="3991661" y="4188807"/>
            <a:chExt cx="199338" cy="199191"/>
          </a:xfrm>
        </p:grpSpPr>
        <p:sp>
          <p:nvSpPr>
            <p:cNvPr id="387" name="Google Shape;387;p30"/>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p:nvPr/>
        </p:nvSpPr>
        <p:spPr>
          <a:xfrm>
            <a:off x="0" y="539500"/>
            <a:ext cx="69261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1557772" y="2409130"/>
            <a:ext cx="134274" cy="134175"/>
            <a:chOff x="3991661" y="4188807"/>
            <a:chExt cx="199338" cy="199191"/>
          </a:xfrm>
        </p:grpSpPr>
        <p:sp>
          <p:nvSpPr>
            <p:cNvPr id="42" name="Google Shape;42;p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4"/>
          <p:cNvGrpSpPr/>
          <p:nvPr/>
        </p:nvGrpSpPr>
        <p:grpSpPr>
          <a:xfrm>
            <a:off x="7830210" y="1580980"/>
            <a:ext cx="134274" cy="134175"/>
            <a:chOff x="3991661" y="4188807"/>
            <a:chExt cx="199338" cy="199191"/>
          </a:xfrm>
        </p:grpSpPr>
        <p:sp>
          <p:nvSpPr>
            <p:cNvPr id="45" name="Google Shape;45;p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4"/>
          <p:cNvGrpSpPr/>
          <p:nvPr/>
        </p:nvGrpSpPr>
        <p:grpSpPr>
          <a:xfrm>
            <a:off x="1035472" y="929755"/>
            <a:ext cx="134274" cy="134175"/>
            <a:chOff x="3991661" y="4188807"/>
            <a:chExt cx="199338" cy="199191"/>
          </a:xfrm>
        </p:grpSpPr>
        <p:sp>
          <p:nvSpPr>
            <p:cNvPr id="48" name="Google Shape;48;p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4"/>
          <p:cNvGrpSpPr/>
          <p:nvPr/>
        </p:nvGrpSpPr>
        <p:grpSpPr>
          <a:xfrm>
            <a:off x="2914635" y="3814468"/>
            <a:ext cx="134274" cy="134175"/>
            <a:chOff x="3991661" y="4188807"/>
            <a:chExt cx="199338" cy="199191"/>
          </a:xfrm>
        </p:grpSpPr>
        <p:sp>
          <p:nvSpPr>
            <p:cNvPr id="51" name="Google Shape;51;p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4"/>
          <p:cNvSpPr txBox="1"/>
          <p:nvPr>
            <p:ph type="title"/>
          </p:nvPr>
        </p:nvSpPr>
        <p:spPr>
          <a:xfrm>
            <a:off x="2660125" y="815600"/>
            <a:ext cx="3823800" cy="51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4"/>
          <p:cNvSpPr txBox="1"/>
          <p:nvPr>
            <p:ph idx="1" type="subTitle"/>
          </p:nvPr>
        </p:nvSpPr>
        <p:spPr>
          <a:xfrm>
            <a:off x="2851375" y="1515525"/>
            <a:ext cx="3441300" cy="9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2_1">
    <p:bg>
      <p:bgPr>
        <a:solidFill>
          <a:schemeClr val="lt1"/>
        </a:solidFill>
      </p:bgPr>
    </p:bg>
    <p:spTree>
      <p:nvGrpSpPr>
        <p:cNvPr id="389" name="Shape 389"/>
        <p:cNvGrpSpPr/>
        <p:nvPr/>
      </p:nvGrpSpPr>
      <p:grpSpPr>
        <a:xfrm>
          <a:off x="0" y="0"/>
          <a:ext cx="0" cy="0"/>
          <a:chOff x="0" y="0"/>
          <a:chExt cx="0" cy="0"/>
        </a:xfrm>
      </p:grpSpPr>
      <p:sp>
        <p:nvSpPr>
          <p:cNvPr id="390" name="Google Shape;390;p31"/>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txBox="1"/>
          <p:nvPr>
            <p:ph type="title"/>
          </p:nvPr>
        </p:nvSpPr>
        <p:spPr>
          <a:xfrm>
            <a:off x="311700" y="5403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92" name="Google Shape;392;p31"/>
          <p:cNvSpPr txBox="1"/>
          <p:nvPr>
            <p:ph idx="1" type="subTitle"/>
          </p:nvPr>
        </p:nvSpPr>
        <p:spPr>
          <a:xfrm>
            <a:off x="1461992" y="2189924"/>
            <a:ext cx="1965900" cy="104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31"/>
          <p:cNvSpPr txBox="1"/>
          <p:nvPr>
            <p:ph idx="2" type="subTitle"/>
          </p:nvPr>
        </p:nvSpPr>
        <p:spPr>
          <a:xfrm>
            <a:off x="5716105" y="2189924"/>
            <a:ext cx="1965900" cy="10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4" name="Google Shape;394;p31"/>
          <p:cNvSpPr txBox="1"/>
          <p:nvPr>
            <p:ph idx="3" type="subTitle"/>
          </p:nvPr>
        </p:nvSpPr>
        <p:spPr>
          <a:xfrm>
            <a:off x="1461992" y="3623242"/>
            <a:ext cx="1965900" cy="104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5" name="Google Shape;395;p31"/>
          <p:cNvSpPr txBox="1"/>
          <p:nvPr>
            <p:ph idx="4" type="subTitle"/>
          </p:nvPr>
        </p:nvSpPr>
        <p:spPr>
          <a:xfrm>
            <a:off x="5716105" y="3623242"/>
            <a:ext cx="1965900" cy="10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31"/>
          <p:cNvSpPr txBox="1"/>
          <p:nvPr>
            <p:ph idx="5" type="subTitle"/>
          </p:nvPr>
        </p:nvSpPr>
        <p:spPr>
          <a:xfrm>
            <a:off x="1461992" y="1866015"/>
            <a:ext cx="1965900" cy="402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Font typeface="Montserrat Medium"/>
              <a:buNone/>
              <a:defRPr sz="2100">
                <a:solidFill>
                  <a:schemeClr val="dk1"/>
                </a:solidFill>
                <a:latin typeface="Oswald"/>
                <a:ea typeface="Oswald"/>
                <a:cs typeface="Oswald"/>
                <a:sym typeface="Oswa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97" name="Google Shape;397;p31"/>
          <p:cNvSpPr txBox="1"/>
          <p:nvPr>
            <p:ph idx="6" type="subTitle"/>
          </p:nvPr>
        </p:nvSpPr>
        <p:spPr>
          <a:xfrm>
            <a:off x="5717605" y="1866015"/>
            <a:ext cx="196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Medium"/>
              <a:buNone/>
              <a:defRPr sz="21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8" name="Google Shape;398;p31"/>
          <p:cNvSpPr txBox="1"/>
          <p:nvPr>
            <p:ph idx="7" type="subTitle"/>
          </p:nvPr>
        </p:nvSpPr>
        <p:spPr>
          <a:xfrm>
            <a:off x="1461992" y="3300252"/>
            <a:ext cx="1965900" cy="4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Montserrat Medium"/>
              <a:buNone/>
              <a:defRPr sz="21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9" name="Google Shape;399;p31"/>
          <p:cNvSpPr txBox="1"/>
          <p:nvPr>
            <p:ph idx="8" type="subTitle"/>
          </p:nvPr>
        </p:nvSpPr>
        <p:spPr>
          <a:xfrm>
            <a:off x="5716105" y="3300252"/>
            <a:ext cx="1965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Medium"/>
              <a:buNone/>
              <a:defRPr sz="2100">
                <a:solidFill>
                  <a:schemeClr val="dk1"/>
                </a:solidFill>
                <a:latin typeface="Oswald"/>
                <a:ea typeface="Oswald"/>
                <a:cs typeface="Oswald"/>
                <a:sym typeface="Oswa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31"/>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31"/>
          <p:cNvGrpSpPr/>
          <p:nvPr/>
        </p:nvGrpSpPr>
        <p:grpSpPr>
          <a:xfrm>
            <a:off x="1462010" y="950430"/>
            <a:ext cx="134274" cy="134175"/>
            <a:chOff x="3991661" y="4188807"/>
            <a:chExt cx="199338" cy="199191"/>
          </a:xfrm>
        </p:grpSpPr>
        <p:sp>
          <p:nvSpPr>
            <p:cNvPr id="402" name="Google Shape;402;p3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1"/>
          <p:cNvGrpSpPr/>
          <p:nvPr/>
        </p:nvGrpSpPr>
        <p:grpSpPr>
          <a:xfrm>
            <a:off x="8013860" y="759593"/>
            <a:ext cx="134274" cy="134175"/>
            <a:chOff x="3991661" y="4188807"/>
            <a:chExt cx="199338" cy="199191"/>
          </a:xfrm>
        </p:grpSpPr>
        <p:sp>
          <p:nvSpPr>
            <p:cNvPr id="405" name="Google Shape;405;p3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1"/>
          <p:cNvGrpSpPr/>
          <p:nvPr/>
        </p:nvGrpSpPr>
        <p:grpSpPr>
          <a:xfrm>
            <a:off x="7850235" y="3300255"/>
            <a:ext cx="134274" cy="134175"/>
            <a:chOff x="3991661" y="4188807"/>
            <a:chExt cx="199338" cy="199191"/>
          </a:xfrm>
        </p:grpSpPr>
        <p:sp>
          <p:nvSpPr>
            <p:cNvPr id="408" name="Google Shape;408;p31"/>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solidFill>
          <a:schemeClr val="lt1"/>
        </a:solidFill>
      </p:bgPr>
    </p:bg>
    <p:spTree>
      <p:nvGrpSpPr>
        <p:cNvPr id="410" name="Shape 410"/>
        <p:cNvGrpSpPr/>
        <p:nvPr/>
      </p:nvGrpSpPr>
      <p:grpSpPr>
        <a:xfrm>
          <a:off x="0" y="0"/>
          <a:ext cx="0" cy="0"/>
          <a:chOff x="0" y="0"/>
          <a:chExt cx="0" cy="0"/>
        </a:xfrm>
      </p:grpSpPr>
      <p:sp>
        <p:nvSpPr>
          <p:cNvPr id="411" name="Google Shape;411;p32"/>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txBox="1"/>
          <p:nvPr>
            <p:ph type="title"/>
          </p:nvPr>
        </p:nvSpPr>
        <p:spPr>
          <a:xfrm>
            <a:off x="705300" y="539500"/>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13" name="Google Shape;413;p32"/>
          <p:cNvSpPr txBox="1"/>
          <p:nvPr>
            <p:ph idx="1" type="subTitle"/>
          </p:nvPr>
        </p:nvSpPr>
        <p:spPr>
          <a:xfrm>
            <a:off x="859025" y="23488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4" name="Google Shape;414;p32"/>
          <p:cNvSpPr txBox="1"/>
          <p:nvPr>
            <p:ph idx="2" type="subTitle"/>
          </p:nvPr>
        </p:nvSpPr>
        <p:spPr>
          <a:xfrm>
            <a:off x="3403950" y="23488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5" name="Google Shape;415;p32"/>
          <p:cNvSpPr txBox="1"/>
          <p:nvPr>
            <p:ph idx="3" type="subTitle"/>
          </p:nvPr>
        </p:nvSpPr>
        <p:spPr>
          <a:xfrm>
            <a:off x="5948875" y="23488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6" name="Google Shape;416;p32"/>
          <p:cNvSpPr txBox="1"/>
          <p:nvPr>
            <p:ph idx="4" type="subTitle"/>
          </p:nvPr>
        </p:nvSpPr>
        <p:spPr>
          <a:xfrm>
            <a:off x="859025" y="38971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7" name="Google Shape;417;p32"/>
          <p:cNvSpPr txBox="1"/>
          <p:nvPr>
            <p:ph idx="5" type="subTitle"/>
          </p:nvPr>
        </p:nvSpPr>
        <p:spPr>
          <a:xfrm>
            <a:off x="3403950" y="38971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8" name="Google Shape;418;p32"/>
          <p:cNvSpPr txBox="1"/>
          <p:nvPr>
            <p:ph idx="6" type="subTitle"/>
          </p:nvPr>
        </p:nvSpPr>
        <p:spPr>
          <a:xfrm>
            <a:off x="5948875" y="3897175"/>
            <a:ext cx="23361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9" name="Google Shape;419;p32"/>
          <p:cNvSpPr txBox="1"/>
          <p:nvPr>
            <p:ph idx="7" type="subTitle"/>
          </p:nvPr>
        </p:nvSpPr>
        <p:spPr>
          <a:xfrm>
            <a:off x="859025" y="2037650"/>
            <a:ext cx="2336100" cy="276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p:txBody>
      </p:sp>
      <p:sp>
        <p:nvSpPr>
          <p:cNvPr id="420" name="Google Shape;420;p32"/>
          <p:cNvSpPr txBox="1"/>
          <p:nvPr>
            <p:ph idx="8" type="subTitle"/>
          </p:nvPr>
        </p:nvSpPr>
        <p:spPr>
          <a:xfrm>
            <a:off x="3403950" y="2037650"/>
            <a:ext cx="2336100" cy="2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21" name="Google Shape;421;p32"/>
          <p:cNvSpPr txBox="1"/>
          <p:nvPr>
            <p:ph idx="9" type="subTitle"/>
          </p:nvPr>
        </p:nvSpPr>
        <p:spPr>
          <a:xfrm>
            <a:off x="5948875" y="2037650"/>
            <a:ext cx="2336100" cy="2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22" name="Google Shape;422;p32"/>
          <p:cNvSpPr txBox="1"/>
          <p:nvPr>
            <p:ph idx="13" type="subTitle"/>
          </p:nvPr>
        </p:nvSpPr>
        <p:spPr>
          <a:xfrm>
            <a:off x="859025" y="3581125"/>
            <a:ext cx="2336100" cy="2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23" name="Google Shape;423;p32"/>
          <p:cNvSpPr txBox="1"/>
          <p:nvPr>
            <p:ph idx="14" type="subTitle"/>
          </p:nvPr>
        </p:nvSpPr>
        <p:spPr>
          <a:xfrm>
            <a:off x="3403950" y="3581125"/>
            <a:ext cx="2336100" cy="2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24" name="Google Shape;424;p32"/>
          <p:cNvSpPr txBox="1"/>
          <p:nvPr>
            <p:ph idx="15" type="subTitle"/>
          </p:nvPr>
        </p:nvSpPr>
        <p:spPr>
          <a:xfrm>
            <a:off x="5948875" y="3581125"/>
            <a:ext cx="2336100" cy="2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Montserrat Medium"/>
              <a:buNone/>
              <a:defRPr sz="2000">
                <a:solidFill>
                  <a:schemeClr val="dk1"/>
                </a:solidFill>
                <a:latin typeface="Oswald"/>
                <a:ea typeface="Oswald"/>
                <a:cs typeface="Oswald"/>
                <a:sym typeface="Oswald"/>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425" name="Google Shape;425;p32"/>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32"/>
          <p:cNvGrpSpPr/>
          <p:nvPr/>
        </p:nvGrpSpPr>
        <p:grpSpPr>
          <a:xfrm>
            <a:off x="1539460" y="987455"/>
            <a:ext cx="134274" cy="134175"/>
            <a:chOff x="3991661" y="4188807"/>
            <a:chExt cx="199338" cy="199191"/>
          </a:xfrm>
        </p:grpSpPr>
        <p:sp>
          <p:nvSpPr>
            <p:cNvPr id="427" name="Google Shape;427;p3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2"/>
          <p:cNvGrpSpPr/>
          <p:nvPr/>
        </p:nvGrpSpPr>
        <p:grpSpPr>
          <a:xfrm>
            <a:off x="8090660" y="1121630"/>
            <a:ext cx="134274" cy="134175"/>
            <a:chOff x="3991661" y="4188807"/>
            <a:chExt cx="199338" cy="199191"/>
          </a:xfrm>
        </p:grpSpPr>
        <p:sp>
          <p:nvSpPr>
            <p:cNvPr id="430" name="Google Shape;430;p3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2"/>
          <p:cNvGrpSpPr/>
          <p:nvPr/>
        </p:nvGrpSpPr>
        <p:grpSpPr>
          <a:xfrm>
            <a:off x="8579735" y="4690105"/>
            <a:ext cx="134274" cy="134175"/>
            <a:chOff x="3991661" y="4188807"/>
            <a:chExt cx="199338" cy="199191"/>
          </a:xfrm>
        </p:grpSpPr>
        <p:sp>
          <p:nvSpPr>
            <p:cNvPr id="433" name="Google Shape;433;p32"/>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solidFill>
          <a:schemeClr val="lt1"/>
        </a:solidFill>
      </p:bgPr>
    </p:bg>
    <p:spTree>
      <p:nvGrpSpPr>
        <p:cNvPr id="435" name="Shape 435"/>
        <p:cNvGrpSpPr/>
        <p:nvPr/>
      </p:nvGrpSpPr>
      <p:grpSpPr>
        <a:xfrm>
          <a:off x="0" y="0"/>
          <a:ext cx="0" cy="0"/>
          <a:chOff x="0" y="0"/>
          <a:chExt cx="0" cy="0"/>
        </a:xfrm>
      </p:grpSpPr>
      <p:sp>
        <p:nvSpPr>
          <p:cNvPr id="436" name="Google Shape;436;p33"/>
          <p:cNvSpPr/>
          <p:nvPr/>
        </p:nvSpPr>
        <p:spPr>
          <a:xfrm>
            <a:off x="234295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txBox="1"/>
          <p:nvPr>
            <p:ph idx="1" type="subTitle"/>
          </p:nvPr>
        </p:nvSpPr>
        <p:spPr>
          <a:xfrm>
            <a:off x="3041325" y="2460796"/>
            <a:ext cx="30141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8" name="Google Shape;438;p33"/>
          <p:cNvSpPr txBox="1"/>
          <p:nvPr>
            <p:ph hasCustomPrompt="1" type="title"/>
          </p:nvPr>
        </p:nvSpPr>
        <p:spPr>
          <a:xfrm>
            <a:off x="2614425" y="1870501"/>
            <a:ext cx="3867900" cy="70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39" name="Google Shape;439;p33"/>
          <p:cNvSpPr txBox="1"/>
          <p:nvPr>
            <p:ph idx="2" type="subTitle"/>
          </p:nvPr>
        </p:nvSpPr>
        <p:spPr>
          <a:xfrm>
            <a:off x="1157000" y="3825678"/>
            <a:ext cx="30141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0" name="Google Shape;440;p33"/>
          <p:cNvSpPr txBox="1"/>
          <p:nvPr>
            <p:ph hasCustomPrompt="1" idx="3" type="title"/>
          </p:nvPr>
        </p:nvSpPr>
        <p:spPr>
          <a:xfrm>
            <a:off x="730100" y="3235373"/>
            <a:ext cx="3867900" cy="70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41" name="Google Shape;441;p33"/>
          <p:cNvSpPr txBox="1"/>
          <p:nvPr>
            <p:ph idx="4" type="subTitle"/>
          </p:nvPr>
        </p:nvSpPr>
        <p:spPr>
          <a:xfrm>
            <a:off x="4938525" y="3825671"/>
            <a:ext cx="30141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2" name="Google Shape;442;p33"/>
          <p:cNvSpPr txBox="1"/>
          <p:nvPr>
            <p:ph hasCustomPrompt="1" idx="5" type="title"/>
          </p:nvPr>
        </p:nvSpPr>
        <p:spPr>
          <a:xfrm>
            <a:off x="4546000" y="3235376"/>
            <a:ext cx="3867900" cy="70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43" name="Google Shape;443;p33"/>
          <p:cNvSpPr txBox="1"/>
          <p:nvPr>
            <p:ph idx="6" type="title"/>
          </p:nvPr>
        </p:nvSpPr>
        <p:spPr>
          <a:xfrm>
            <a:off x="705300" y="539500"/>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444" name="Google Shape;444;p33"/>
          <p:cNvGrpSpPr/>
          <p:nvPr/>
        </p:nvGrpSpPr>
        <p:grpSpPr>
          <a:xfrm>
            <a:off x="4676410" y="4318955"/>
            <a:ext cx="134274" cy="134175"/>
            <a:chOff x="3991661" y="4188807"/>
            <a:chExt cx="199338" cy="199191"/>
          </a:xfrm>
        </p:grpSpPr>
        <p:sp>
          <p:nvSpPr>
            <p:cNvPr id="445" name="Google Shape;445;p3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3"/>
          <p:cNvGrpSpPr/>
          <p:nvPr/>
        </p:nvGrpSpPr>
        <p:grpSpPr>
          <a:xfrm>
            <a:off x="2091360" y="2326630"/>
            <a:ext cx="134274" cy="134175"/>
            <a:chOff x="3991661" y="4188807"/>
            <a:chExt cx="199338" cy="199191"/>
          </a:xfrm>
        </p:grpSpPr>
        <p:sp>
          <p:nvSpPr>
            <p:cNvPr id="448" name="Google Shape;448;p3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3"/>
          <p:cNvGrpSpPr/>
          <p:nvPr/>
        </p:nvGrpSpPr>
        <p:grpSpPr>
          <a:xfrm>
            <a:off x="7073235" y="2154118"/>
            <a:ext cx="134274" cy="134175"/>
            <a:chOff x="3991661" y="4188807"/>
            <a:chExt cx="199338" cy="199191"/>
          </a:xfrm>
        </p:grpSpPr>
        <p:sp>
          <p:nvSpPr>
            <p:cNvPr id="451" name="Google Shape;451;p33"/>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3"/>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454" name="Shape 454"/>
        <p:cNvGrpSpPr/>
        <p:nvPr/>
      </p:nvGrpSpPr>
      <p:grpSpPr>
        <a:xfrm>
          <a:off x="0" y="0"/>
          <a:ext cx="0" cy="0"/>
          <a:chOff x="0" y="0"/>
          <a:chExt cx="0" cy="0"/>
        </a:xfrm>
      </p:grpSpPr>
      <p:sp>
        <p:nvSpPr>
          <p:cNvPr id="455" name="Google Shape;455;p34"/>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txBox="1"/>
          <p:nvPr>
            <p:ph type="title"/>
          </p:nvPr>
        </p:nvSpPr>
        <p:spPr>
          <a:xfrm>
            <a:off x="721050" y="539500"/>
            <a:ext cx="7718700" cy="58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57" name="Google Shape;457;p34"/>
          <p:cNvSpPr txBox="1"/>
          <p:nvPr>
            <p:ph idx="1" type="subTitle"/>
          </p:nvPr>
        </p:nvSpPr>
        <p:spPr>
          <a:xfrm>
            <a:off x="1248000" y="1923800"/>
            <a:ext cx="2646900" cy="2014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58" name="Google Shape;458;p34"/>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34"/>
          <p:cNvGrpSpPr/>
          <p:nvPr/>
        </p:nvGrpSpPr>
        <p:grpSpPr>
          <a:xfrm>
            <a:off x="1526660" y="1091205"/>
            <a:ext cx="134274" cy="134175"/>
            <a:chOff x="3991661" y="4188807"/>
            <a:chExt cx="199338" cy="199191"/>
          </a:xfrm>
        </p:grpSpPr>
        <p:sp>
          <p:nvSpPr>
            <p:cNvPr id="460" name="Google Shape;460;p3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4"/>
          <p:cNvGrpSpPr/>
          <p:nvPr/>
        </p:nvGrpSpPr>
        <p:grpSpPr>
          <a:xfrm>
            <a:off x="8026660" y="957030"/>
            <a:ext cx="134274" cy="134175"/>
            <a:chOff x="3991661" y="4188807"/>
            <a:chExt cx="199338" cy="199191"/>
          </a:xfrm>
        </p:grpSpPr>
        <p:sp>
          <p:nvSpPr>
            <p:cNvPr id="463" name="Google Shape;463;p3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4"/>
          <p:cNvGrpSpPr/>
          <p:nvPr/>
        </p:nvGrpSpPr>
        <p:grpSpPr>
          <a:xfrm>
            <a:off x="3121485" y="4138730"/>
            <a:ext cx="134274" cy="134175"/>
            <a:chOff x="3991661" y="4188807"/>
            <a:chExt cx="199338" cy="199191"/>
          </a:xfrm>
        </p:grpSpPr>
        <p:sp>
          <p:nvSpPr>
            <p:cNvPr id="466" name="Google Shape;466;p34"/>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2">
    <p:bg>
      <p:bgPr>
        <a:solidFill>
          <a:schemeClr val="lt1"/>
        </a:solidFill>
      </p:bgPr>
    </p:bg>
    <p:spTree>
      <p:nvGrpSpPr>
        <p:cNvPr id="468" name="Shape 468"/>
        <p:cNvGrpSpPr/>
        <p:nvPr/>
      </p:nvGrpSpPr>
      <p:grpSpPr>
        <a:xfrm>
          <a:off x="0" y="0"/>
          <a:ext cx="0" cy="0"/>
          <a:chOff x="0" y="0"/>
          <a:chExt cx="0" cy="0"/>
        </a:xfrm>
      </p:grpSpPr>
      <p:sp>
        <p:nvSpPr>
          <p:cNvPr id="469" name="Google Shape;469;p35"/>
          <p:cNvSpPr/>
          <p:nvPr/>
        </p:nvSpPr>
        <p:spPr>
          <a:xfrm>
            <a:off x="225660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txBox="1"/>
          <p:nvPr>
            <p:ph type="title"/>
          </p:nvPr>
        </p:nvSpPr>
        <p:spPr>
          <a:xfrm>
            <a:off x="721050" y="539500"/>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71" name="Google Shape;471;p35"/>
          <p:cNvSpPr txBox="1"/>
          <p:nvPr>
            <p:ph idx="1" type="subTitle"/>
          </p:nvPr>
        </p:nvSpPr>
        <p:spPr>
          <a:xfrm>
            <a:off x="5063050" y="1934625"/>
            <a:ext cx="2669400" cy="201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5"/>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spTree>
      <p:nvGrpSpPr>
        <p:cNvPr id="473" name="Shape 473"/>
        <p:cNvGrpSpPr/>
        <p:nvPr/>
      </p:nvGrpSpPr>
      <p:grpSpPr>
        <a:xfrm>
          <a:off x="0" y="0"/>
          <a:ext cx="0" cy="0"/>
          <a:chOff x="0" y="0"/>
          <a:chExt cx="0" cy="0"/>
        </a:xfrm>
      </p:grpSpPr>
      <p:sp>
        <p:nvSpPr>
          <p:cNvPr id="474" name="Google Shape;474;p36"/>
          <p:cNvSpPr/>
          <p:nvPr/>
        </p:nvSpPr>
        <p:spPr>
          <a:xfrm>
            <a:off x="3596100" y="539500"/>
            <a:ext cx="5547900" cy="110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txBox="1"/>
          <p:nvPr>
            <p:ph type="title"/>
          </p:nvPr>
        </p:nvSpPr>
        <p:spPr>
          <a:xfrm>
            <a:off x="4081400" y="484575"/>
            <a:ext cx="4118700" cy="121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72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477" name="Google Shape;477;p36"/>
          <p:cNvSpPr txBox="1"/>
          <p:nvPr>
            <p:ph idx="1" type="subTitle"/>
          </p:nvPr>
        </p:nvSpPr>
        <p:spPr>
          <a:xfrm>
            <a:off x="4962200" y="2461900"/>
            <a:ext cx="2357100" cy="128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8" name="Google Shape;478;p36"/>
          <p:cNvSpPr txBox="1"/>
          <p:nvPr/>
        </p:nvSpPr>
        <p:spPr>
          <a:xfrm>
            <a:off x="3808700" y="3777951"/>
            <a:ext cx="4661400" cy="61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GB" sz="1200">
                <a:solidFill>
                  <a:schemeClr val="dk1"/>
                </a:solidFill>
                <a:latin typeface="Jaldi"/>
                <a:ea typeface="Jaldi"/>
                <a:cs typeface="Jaldi"/>
                <a:sym typeface="Jaldi"/>
              </a:rPr>
              <a:t>CREDITS: This presentation template was created by </a:t>
            </a:r>
            <a:r>
              <a:rPr b="1" lang="en-GB" sz="1200">
                <a:solidFill>
                  <a:schemeClr val="dk1"/>
                </a:solidFill>
                <a:uFill>
                  <a:noFill/>
                </a:uFill>
                <a:latin typeface="Jaldi"/>
                <a:ea typeface="Jaldi"/>
                <a:cs typeface="Jaldi"/>
                <a:sym typeface="Jaldi"/>
                <a:hlinkClick r:id="rId2">
                  <a:extLst>
                    <a:ext uri="{A12FA001-AC4F-418D-AE19-62706E023703}">
                      <ahyp:hlinkClr val="tx"/>
                    </a:ext>
                  </a:extLst>
                </a:hlinkClick>
              </a:rPr>
              <a:t>Slidesgo</a:t>
            </a:r>
            <a:r>
              <a:rPr lang="en-GB" sz="1200">
                <a:solidFill>
                  <a:schemeClr val="dk1"/>
                </a:solidFill>
                <a:latin typeface="Jaldi"/>
                <a:ea typeface="Jaldi"/>
                <a:cs typeface="Jaldi"/>
                <a:sym typeface="Jaldi"/>
              </a:rPr>
              <a:t>, and includes icons by </a:t>
            </a:r>
            <a:r>
              <a:rPr b="1" lang="en-GB" sz="1200">
                <a:solidFill>
                  <a:schemeClr val="dk1"/>
                </a:solidFill>
                <a:uFill>
                  <a:noFill/>
                </a:uFill>
                <a:latin typeface="Jaldi"/>
                <a:ea typeface="Jaldi"/>
                <a:cs typeface="Jaldi"/>
                <a:sym typeface="Jaldi"/>
                <a:hlinkClick r:id="rId3">
                  <a:extLst>
                    <a:ext uri="{A12FA001-AC4F-418D-AE19-62706E023703}">
                      <ahyp:hlinkClr val="tx"/>
                    </a:ext>
                  </a:extLst>
                </a:hlinkClick>
              </a:rPr>
              <a:t>Flaticon</a:t>
            </a:r>
            <a:r>
              <a:rPr lang="en-GB" sz="1200">
                <a:solidFill>
                  <a:schemeClr val="dk1"/>
                </a:solidFill>
                <a:latin typeface="Jaldi"/>
                <a:ea typeface="Jaldi"/>
                <a:cs typeface="Jaldi"/>
                <a:sym typeface="Jaldi"/>
              </a:rPr>
              <a:t>, and infographics &amp; images by </a:t>
            </a:r>
            <a:r>
              <a:rPr b="1" lang="en-GB" sz="1200">
                <a:solidFill>
                  <a:schemeClr val="dk1"/>
                </a:solidFill>
                <a:uFill>
                  <a:noFill/>
                </a:uFill>
                <a:latin typeface="Jaldi"/>
                <a:ea typeface="Jaldi"/>
                <a:cs typeface="Jaldi"/>
                <a:sym typeface="Jaldi"/>
                <a:hlinkClick r:id="rId4">
                  <a:extLst>
                    <a:ext uri="{A12FA001-AC4F-418D-AE19-62706E023703}">
                      <ahyp:hlinkClr val="tx"/>
                    </a:ext>
                  </a:extLst>
                </a:hlinkClick>
              </a:rPr>
              <a:t>Freepik</a:t>
            </a:r>
            <a:r>
              <a:rPr lang="en-GB" sz="1200">
                <a:solidFill>
                  <a:schemeClr val="dk1"/>
                </a:solidFill>
                <a:latin typeface="Jaldi"/>
                <a:ea typeface="Jaldi"/>
                <a:cs typeface="Jaldi"/>
                <a:sym typeface="Jaldi"/>
              </a:rPr>
              <a:t> </a:t>
            </a:r>
            <a:endParaRPr sz="2800">
              <a:solidFill>
                <a:schemeClr val="dk1"/>
              </a:solidFill>
              <a:latin typeface="Jaldi"/>
              <a:ea typeface="Jaldi"/>
              <a:cs typeface="Jaldi"/>
              <a:sym typeface="Jaldi"/>
            </a:endParaRPr>
          </a:p>
        </p:txBody>
      </p:sp>
      <p:grpSp>
        <p:nvGrpSpPr>
          <p:cNvPr id="479" name="Google Shape;479;p36"/>
          <p:cNvGrpSpPr/>
          <p:nvPr/>
        </p:nvGrpSpPr>
        <p:grpSpPr>
          <a:xfrm>
            <a:off x="3428610" y="2047355"/>
            <a:ext cx="134274" cy="134175"/>
            <a:chOff x="3991661" y="4188807"/>
            <a:chExt cx="199338" cy="199191"/>
          </a:xfrm>
        </p:grpSpPr>
        <p:sp>
          <p:nvSpPr>
            <p:cNvPr id="480" name="Google Shape;480;p3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36"/>
          <p:cNvGrpSpPr/>
          <p:nvPr/>
        </p:nvGrpSpPr>
        <p:grpSpPr>
          <a:xfrm>
            <a:off x="8026660" y="2378830"/>
            <a:ext cx="134274" cy="134175"/>
            <a:chOff x="3991661" y="4188807"/>
            <a:chExt cx="199338" cy="199191"/>
          </a:xfrm>
        </p:grpSpPr>
        <p:sp>
          <p:nvSpPr>
            <p:cNvPr id="483" name="Google Shape;483;p3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36"/>
          <p:cNvGrpSpPr/>
          <p:nvPr/>
        </p:nvGrpSpPr>
        <p:grpSpPr>
          <a:xfrm>
            <a:off x="2870410" y="758455"/>
            <a:ext cx="134274" cy="134175"/>
            <a:chOff x="3991661" y="4188807"/>
            <a:chExt cx="199338" cy="199191"/>
          </a:xfrm>
        </p:grpSpPr>
        <p:sp>
          <p:nvSpPr>
            <p:cNvPr id="486" name="Google Shape;486;p3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
    <p:bg>
      <p:bgPr>
        <a:solidFill>
          <a:schemeClr val="lt1"/>
        </a:solidFill>
      </p:bgPr>
    </p:bg>
    <p:spTree>
      <p:nvGrpSpPr>
        <p:cNvPr id="488" name="Shape 488"/>
        <p:cNvGrpSpPr/>
        <p:nvPr/>
      </p:nvGrpSpPr>
      <p:grpSpPr>
        <a:xfrm>
          <a:off x="0" y="0"/>
          <a:ext cx="0" cy="0"/>
          <a:chOff x="0" y="0"/>
          <a:chExt cx="0" cy="0"/>
        </a:xfrm>
      </p:grpSpPr>
      <p:sp>
        <p:nvSpPr>
          <p:cNvPr id="489" name="Google Shape;489;p37"/>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7"/>
          <p:cNvGrpSpPr/>
          <p:nvPr/>
        </p:nvGrpSpPr>
        <p:grpSpPr>
          <a:xfrm rot="10800000">
            <a:off x="7858022" y="4388218"/>
            <a:ext cx="134274" cy="134175"/>
            <a:chOff x="3991661" y="4188807"/>
            <a:chExt cx="199338" cy="199191"/>
          </a:xfrm>
        </p:grpSpPr>
        <p:sp>
          <p:nvSpPr>
            <p:cNvPr id="492" name="Google Shape;492;p3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rot="10800000">
            <a:off x="5686685" y="2324943"/>
            <a:ext cx="134274" cy="134175"/>
            <a:chOff x="3991661" y="4188807"/>
            <a:chExt cx="199338" cy="199191"/>
          </a:xfrm>
        </p:grpSpPr>
        <p:sp>
          <p:nvSpPr>
            <p:cNvPr id="495" name="Google Shape;495;p3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37"/>
          <p:cNvGrpSpPr/>
          <p:nvPr/>
        </p:nvGrpSpPr>
        <p:grpSpPr>
          <a:xfrm rot="10800000">
            <a:off x="1096372" y="3917643"/>
            <a:ext cx="134274" cy="134175"/>
            <a:chOff x="3991661" y="4188807"/>
            <a:chExt cx="199338" cy="199191"/>
          </a:xfrm>
        </p:grpSpPr>
        <p:sp>
          <p:nvSpPr>
            <p:cNvPr id="498" name="Google Shape;498;p3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solidFill>
          <a:schemeClr val="lt1"/>
        </a:solidFill>
      </p:bgPr>
    </p:bg>
    <p:spTree>
      <p:nvGrpSpPr>
        <p:cNvPr id="500" name="Shape 500"/>
        <p:cNvGrpSpPr/>
        <p:nvPr/>
      </p:nvGrpSpPr>
      <p:grpSpPr>
        <a:xfrm>
          <a:off x="0" y="0"/>
          <a:ext cx="0" cy="0"/>
          <a:chOff x="0" y="0"/>
          <a:chExt cx="0" cy="0"/>
        </a:xfrm>
      </p:grpSpPr>
      <p:sp>
        <p:nvSpPr>
          <p:cNvPr id="501" name="Google Shape;501;p38"/>
          <p:cNvSpPr/>
          <p:nvPr/>
        </p:nvSpPr>
        <p:spPr>
          <a:xfrm>
            <a:off x="2256675"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8"/>
          <p:cNvGrpSpPr/>
          <p:nvPr/>
        </p:nvGrpSpPr>
        <p:grpSpPr>
          <a:xfrm>
            <a:off x="1096372" y="2324943"/>
            <a:ext cx="134274" cy="134175"/>
            <a:chOff x="3991661" y="4188807"/>
            <a:chExt cx="199338" cy="199191"/>
          </a:xfrm>
        </p:grpSpPr>
        <p:sp>
          <p:nvSpPr>
            <p:cNvPr id="504" name="Google Shape;504;p3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8"/>
          <p:cNvGrpSpPr/>
          <p:nvPr/>
        </p:nvGrpSpPr>
        <p:grpSpPr>
          <a:xfrm>
            <a:off x="3267710" y="4388218"/>
            <a:ext cx="134274" cy="134175"/>
            <a:chOff x="3991661" y="4188807"/>
            <a:chExt cx="199338" cy="199191"/>
          </a:xfrm>
        </p:grpSpPr>
        <p:sp>
          <p:nvSpPr>
            <p:cNvPr id="507" name="Google Shape;507;p3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8"/>
          <p:cNvGrpSpPr/>
          <p:nvPr/>
        </p:nvGrpSpPr>
        <p:grpSpPr>
          <a:xfrm>
            <a:off x="7858022" y="2795518"/>
            <a:ext cx="134274" cy="134175"/>
            <a:chOff x="3991661" y="4188807"/>
            <a:chExt cx="199338" cy="199191"/>
          </a:xfrm>
        </p:grpSpPr>
        <p:sp>
          <p:nvSpPr>
            <p:cNvPr id="510" name="Google Shape;510;p3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512" name="Shape 512"/>
        <p:cNvGrpSpPr/>
        <p:nvPr/>
      </p:nvGrpSpPr>
      <p:grpSpPr>
        <a:xfrm>
          <a:off x="0" y="0"/>
          <a:ext cx="0" cy="0"/>
          <a:chOff x="0" y="0"/>
          <a:chExt cx="0" cy="0"/>
        </a:xfrm>
      </p:grpSpPr>
      <p:sp>
        <p:nvSpPr>
          <p:cNvPr id="513" name="Google Shape;513;p39"/>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Font typeface="Arial"/>
              <a:buNone/>
              <a:defRPr>
                <a:latin typeface="Arial"/>
                <a:ea typeface="Arial"/>
                <a:cs typeface="Arial"/>
                <a:sym typeface="Arial"/>
              </a:defRPr>
            </a:lvl1pPr>
            <a:lvl2pPr lvl="1" rtl="0">
              <a:spcBef>
                <a:spcPts val="0"/>
              </a:spcBef>
              <a:spcAft>
                <a:spcPts val="0"/>
              </a:spcAft>
              <a:buSzPts val="4000"/>
              <a:buFont typeface="Arial"/>
              <a:buNone/>
              <a:defRPr>
                <a:latin typeface="Arial"/>
                <a:ea typeface="Arial"/>
                <a:cs typeface="Arial"/>
                <a:sym typeface="Arial"/>
              </a:defRPr>
            </a:lvl2pPr>
            <a:lvl3pPr lvl="2" rtl="0">
              <a:spcBef>
                <a:spcPts val="0"/>
              </a:spcBef>
              <a:spcAft>
                <a:spcPts val="0"/>
              </a:spcAft>
              <a:buSzPts val="4000"/>
              <a:buFont typeface="Arial"/>
              <a:buNone/>
              <a:defRPr>
                <a:latin typeface="Arial"/>
                <a:ea typeface="Arial"/>
                <a:cs typeface="Arial"/>
                <a:sym typeface="Arial"/>
              </a:defRPr>
            </a:lvl3pPr>
            <a:lvl4pPr lvl="3" rtl="0">
              <a:spcBef>
                <a:spcPts val="0"/>
              </a:spcBef>
              <a:spcAft>
                <a:spcPts val="0"/>
              </a:spcAft>
              <a:buSzPts val="4000"/>
              <a:buFont typeface="Arial"/>
              <a:buNone/>
              <a:defRPr>
                <a:latin typeface="Arial"/>
                <a:ea typeface="Arial"/>
                <a:cs typeface="Arial"/>
                <a:sym typeface="Arial"/>
              </a:defRPr>
            </a:lvl4pPr>
            <a:lvl5pPr lvl="4" rtl="0">
              <a:spcBef>
                <a:spcPts val="0"/>
              </a:spcBef>
              <a:spcAft>
                <a:spcPts val="0"/>
              </a:spcAft>
              <a:buSzPts val="4000"/>
              <a:buFont typeface="Arial"/>
              <a:buNone/>
              <a:defRPr>
                <a:latin typeface="Arial"/>
                <a:ea typeface="Arial"/>
                <a:cs typeface="Arial"/>
                <a:sym typeface="Arial"/>
              </a:defRPr>
            </a:lvl5pPr>
            <a:lvl6pPr lvl="5" rtl="0">
              <a:spcBef>
                <a:spcPts val="0"/>
              </a:spcBef>
              <a:spcAft>
                <a:spcPts val="0"/>
              </a:spcAft>
              <a:buSzPts val="4000"/>
              <a:buFont typeface="Arial"/>
              <a:buNone/>
              <a:defRPr>
                <a:latin typeface="Arial"/>
                <a:ea typeface="Arial"/>
                <a:cs typeface="Arial"/>
                <a:sym typeface="Arial"/>
              </a:defRPr>
            </a:lvl6pPr>
            <a:lvl7pPr lvl="6" rtl="0">
              <a:spcBef>
                <a:spcPts val="0"/>
              </a:spcBef>
              <a:spcAft>
                <a:spcPts val="0"/>
              </a:spcAft>
              <a:buSzPts val="4000"/>
              <a:buFont typeface="Arial"/>
              <a:buNone/>
              <a:defRPr>
                <a:latin typeface="Arial"/>
                <a:ea typeface="Arial"/>
                <a:cs typeface="Arial"/>
                <a:sym typeface="Arial"/>
              </a:defRPr>
            </a:lvl7pPr>
            <a:lvl8pPr lvl="7" rtl="0">
              <a:spcBef>
                <a:spcPts val="0"/>
              </a:spcBef>
              <a:spcAft>
                <a:spcPts val="0"/>
              </a:spcAft>
              <a:buSzPts val="4000"/>
              <a:buFont typeface="Arial"/>
              <a:buNone/>
              <a:defRPr>
                <a:latin typeface="Arial"/>
                <a:ea typeface="Arial"/>
                <a:cs typeface="Arial"/>
                <a:sym typeface="Arial"/>
              </a:defRPr>
            </a:lvl8pPr>
            <a:lvl9pPr lvl="8" rtl="0">
              <a:spcBef>
                <a:spcPts val="0"/>
              </a:spcBef>
              <a:spcAft>
                <a:spcPts val="0"/>
              </a:spcAft>
              <a:buSzPts val="4000"/>
              <a:buFont typeface="Arial"/>
              <a:buNone/>
              <a:defRPr>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2">
    <p:spTree>
      <p:nvGrpSpPr>
        <p:cNvPr id="514" name="Shape 514"/>
        <p:cNvGrpSpPr/>
        <p:nvPr/>
      </p:nvGrpSpPr>
      <p:grpSpPr>
        <a:xfrm>
          <a:off x="0" y="0"/>
          <a:ext cx="0" cy="0"/>
          <a:chOff x="0" y="0"/>
          <a:chExt cx="0" cy="0"/>
        </a:xfrm>
      </p:grpSpPr>
      <p:sp>
        <p:nvSpPr>
          <p:cNvPr id="515" name="Google Shape;515;p4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16" name="Google Shape;516;p40"/>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AutoNum type="arabicPeriod"/>
              <a:defRPr sz="1200"/>
            </a:lvl1pPr>
            <a:lvl2pPr indent="-304800" lvl="1" marL="914400" rtl="0" algn="l">
              <a:lnSpc>
                <a:spcPct val="100000"/>
              </a:lnSpc>
              <a:spcBef>
                <a:spcPts val="0"/>
              </a:spcBef>
              <a:spcAft>
                <a:spcPts val="0"/>
              </a:spcAft>
              <a:buClr>
                <a:srgbClr val="434343"/>
              </a:buClr>
              <a:buSzPts val="1200"/>
              <a:buFont typeface="Roboto Condensed Light"/>
              <a:buAutoNum type="alphaLcPeriod"/>
              <a:defRPr/>
            </a:lvl2pPr>
            <a:lvl3pPr indent="-304800" lvl="2" marL="1371600" rtl="0" algn="l">
              <a:lnSpc>
                <a:spcPct val="100000"/>
              </a:lnSpc>
              <a:spcBef>
                <a:spcPts val="0"/>
              </a:spcBef>
              <a:spcAft>
                <a:spcPts val="0"/>
              </a:spcAft>
              <a:buClr>
                <a:srgbClr val="434343"/>
              </a:buClr>
              <a:buSzPts val="1200"/>
              <a:buFont typeface="Roboto Condensed Light"/>
              <a:buAutoNum type="romanLcPeriod"/>
              <a:defRPr/>
            </a:lvl3pPr>
            <a:lvl4pPr indent="-304800" lvl="3" marL="1828800" rtl="0" algn="l">
              <a:lnSpc>
                <a:spcPct val="100000"/>
              </a:lnSpc>
              <a:spcBef>
                <a:spcPts val="0"/>
              </a:spcBef>
              <a:spcAft>
                <a:spcPts val="0"/>
              </a:spcAft>
              <a:buClr>
                <a:srgbClr val="434343"/>
              </a:buClr>
              <a:buSzPts val="1200"/>
              <a:buFont typeface="Roboto Condensed Light"/>
              <a:buAutoNum type="arabicPeriod"/>
              <a:defRPr/>
            </a:lvl4pPr>
            <a:lvl5pPr indent="-304800" lvl="4" marL="2286000" rtl="0" algn="l">
              <a:lnSpc>
                <a:spcPct val="100000"/>
              </a:lnSpc>
              <a:spcBef>
                <a:spcPts val="0"/>
              </a:spcBef>
              <a:spcAft>
                <a:spcPts val="0"/>
              </a:spcAft>
              <a:buClr>
                <a:srgbClr val="434343"/>
              </a:buClr>
              <a:buSzPts val="1200"/>
              <a:buFont typeface="Roboto Condensed Light"/>
              <a:buAutoNum type="alphaLcPeriod"/>
              <a:defRPr/>
            </a:lvl5pPr>
            <a:lvl6pPr indent="-304800" lvl="5" marL="2743200" rtl="0" algn="l">
              <a:lnSpc>
                <a:spcPct val="100000"/>
              </a:lnSpc>
              <a:spcBef>
                <a:spcPts val="0"/>
              </a:spcBef>
              <a:spcAft>
                <a:spcPts val="0"/>
              </a:spcAft>
              <a:buClr>
                <a:srgbClr val="434343"/>
              </a:buClr>
              <a:buSzPts val="1200"/>
              <a:buFont typeface="Roboto Condensed Light"/>
              <a:buAutoNum type="romanLcPeriod"/>
              <a:defRPr/>
            </a:lvl6pPr>
            <a:lvl7pPr indent="-304800" lvl="6" marL="3200400" rtl="0" algn="l">
              <a:lnSpc>
                <a:spcPct val="100000"/>
              </a:lnSpc>
              <a:spcBef>
                <a:spcPts val="0"/>
              </a:spcBef>
              <a:spcAft>
                <a:spcPts val="0"/>
              </a:spcAft>
              <a:buClr>
                <a:srgbClr val="434343"/>
              </a:buClr>
              <a:buSzPts val="1200"/>
              <a:buFont typeface="Roboto Condensed Light"/>
              <a:buAutoNum type="arabicPeriod"/>
              <a:defRPr/>
            </a:lvl7pPr>
            <a:lvl8pPr indent="-304800" lvl="7" marL="3657600" rtl="0" algn="l">
              <a:lnSpc>
                <a:spcPct val="100000"/>
              </a:lnSpc>
              <a:spcBef>
                <a:spcPts val="0"/>
              </a:spcBef>
              <a:spcAft>
                <a:spcPts val="0"/>
              </a:spcAft>
              <a:buClr>
                <a:srgbClr val="434343"/>
              </a:buClr>
              <a:buSzPts val="1200"/>
              <a:buFont typeface="Roboto Condensed Light"/>
              <a:buAutoNum type="alphaLcPeriod"/>
              <a:defRPr/>
            </a:lvl8pPr>
            <a:lvl9pPr indent="-304800" lvl="8" marL="4114800" rtl="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 name="Shape 55"/>
        <p:cNvGrpSpPr/>
        <p:nvPr/>
      </p:nvGrpSpPr>
      <p:grpSpPr>
        <a:xfrm>
          <a:off x="0" y="0"/>
          <a:ext cx="0" cy="0"/>
          <a:chOff x="0" y="0"/>
          <a:chExt cx="0" cy="0"/>
        </a:xfrm>
      </p:grpSpPr>
      <p:sp>
        <p:nvSpPr>
          <p:cNvPr id="56" name="Google Shape;56;p5"/>
          <p:cNvSpPr/>
          <p:nvPr/>
        </p:nvSpPr>
        <p:spPr>
          <a:xfrm>
            <a:off x="3188600" y="539500"/>
            <a:ext cx="59553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type="title"/>
          </p:nvPr>
        </p:nvSpPr>
        <p:spPr>
          <a:xfrm>
            <a:off x="713225" y="548925"/>
            <a:ext cx="77268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9" name="Google Shape;59;p5"/>
          <p:cNvSpPr txBox="1"/>
          <p:nvPr>
            <p:ph idx="1" type="subTitle"/>
          </p:nvPr>
        </p:nvSpPr>
        <p:spPr>
          <a:xfrm>
            <a:off x="965125" y="3306950"/>
            <a:ext cx="3182100" cy="845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0" name="Google Shape;60;p5"/>
          <p:cNvSpPr txBox="1"/>
          <p:nvPr>
            <p:ph idx="2" type="subTitle"/>
          </p:nvPr>
        </p:nvSpPr>
        <p:spPr>
          <a:xfrm>
            <a:off x="965135" y="1845874"/>
            <a:ext cx="3182100" cy="405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Font typeface="Fredoka One"/>
              <a:buNone/>
              <a:defRPr sz="2000">
                <a:solidFill>
                  <a:schemeClr val="dk1"/>
                </a:solidFill>
                <a:latin typeface="Oswald"/>
                <a:ea typeface="Oswald"/>
                <a:cs typeface="Oswald"/>
                <a:sym typeface="Oswald"/>
              </a:defRPr>
            </a:lvl1pPr>
            <a:lvl2pPr lvl="1">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2pPr>
            <a:lvl3pPr lvl="2">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3pPr>
            <a:lvl4pPr lvl="3">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4pPr>
            <a:lvl5pPr lvl="4">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5pPr>
            <a:lvl6pPr lvl="5">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6pPr>
            <a:lvl7pPr lvl="6">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7pPr>
            <a:lvl8pPr lvl="7">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8pPr>
            <a:lvl9pPr lvl="8">
              <a:spcBef>
                <a:spcPts val="1600"/>
              </a:spcBef>
              <a:spcAft>
                <a:spcPts val="1600"/>
              </a:spcAft>
              <a:buClr>
                <a:schemeClr val="dk1"/>
              </a:buClr>
              <a:buSzPts val="2100"/>
              <a:buFont typeface="Fredoka One"/>
              <a:buNone/>
              <a:defRPr sz="2100">
                <a:solidFill>
                  <a:schemeClr val="dk1"/>
                </a:solidFill>
                <a:latin typeface="Fredoka One"/>
                <a:ea typeface="Fredoka One"/>
                <a:cs typeface="Fredoka One"/>
                <a:sym typeface="Fredoka One"/>
              </a:defRPr>
            </a:lvl9pPr>
          </a:lstStyle>
          <a:p/>
        </p:txBody>
      </p:sp>
      <p:sp>
        <p:nvSpPr>
          <p:cNvPr id="61" name="Google Shape;61;p5"/>
          <p:cNvSpPr txBox="1"/>
          <p:nvPr>
            <p:ph idx="3" type="subTitle"/>
          </p:nvPr>
        </p:nvSpPr>
        <p:spPr>
          <a:xfrm>
            <a:off x="4995124" y="3306950"/>
            <a:ext cx="3182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 name="Google Shape;62;p5"/>
          <p:cNvSpPr txBox="1"/>
          <p:nvPr>
            <p:ph idx="4" type="subTitle"/>
          </p:nvPr>
        </p:nvSpPr>
        <p:spPr>
          <a:xfrm>
            <a:off x="4993479" y="1845874"/>
            <a:ext cx="3185400" cy="4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Fredoka One"/>
              <a:buNone/>
              <a:defRPr sz="2000">
                <a:solidFill>
                  <a:schemeClr val="dk1"/>
                </a:solidFill>
                <a:latin typeface="Oswald"/>
                <a:ea typeface="Oswald"/>
                <a:cs typeface="Oswald"/>
                <a:sym typeface="Oswald"/>
              </a:defRPr>
            </a:lvl1pPr>
            <a:lvl2pPr lvl="1"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2pPr>
            <a:lvl3pPr lvl="2"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3pPr>
            <a:lvl4pPr lvl="3"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4pPr>
            <a:lvl5pPr lvl="4"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5pPr>
            <a:lvl6pPr lvl="5"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6pPr>
            <a:lvl7pPr lvl="6"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7pPr>
            <a:lvl8pPr lvl="7" rtl="0">
              <a:spcBef>
                <a:spcPts val="1600"/>
              </a:spcBef>
              <a:spcAft>
                <a:spcPts val="0"/>
              </a:spcAft>
              <a:buClr>
                <a:schemeClr val="dk1"/>
              </a:buClr>
              <a:buSzPts val="2100"/>
              <a:buFont typeface="Fredoka One"/>
              <a:buNone/>
              <a:defRPr sz="2100">
                <a:solidFill>
                  <a:schemeClr val="dk1"/>
                </a:solidFill>
                <a:latin typeface="Fredoka One"/>
                <a:ea typeface="Fredoka One"/>
                <a:cs typeface="Fredoka One"/>
                <a:sym typeface="Fredoka One"/>
              </a:defRPr>
            </a:lvl8pPr>
            <a:lvl9pPr lvl="8" rtl="0">
              <a:spcBef>
                <a:spcPts val="1600"/>
              </a:spcBef>
              <a:spcAft>
                <a:spcPts val="1600"/>
              </a:spcAft>
              <a:buClr>
                <a:schemeClr val="dk1"/>
              </a:buClr>
              <a:buSzPts val="2100"/>
              <a:buFont typeface="Fredoka One"/>
              <a:buNone/>
              <a:defRPr sz="2100">
                <a:solidFill>
                  <a:schemeClr val="dk1"/>
                </a:solidFill>
                <a:latin typeface="Fredoka One"/>
                <a:ea typeface="Fredoka One"/>
                <a:cs typeface="Fredoka One"/>
                <a:sym typeface="Fredoka One"/>
              </a:defRPr>
            </a:lvl9pPr>
          </a:lstStyle>
          <a:p/>
        </p:txBody>
      </p:sp>
      <p:grpSp>
        <p:nvGrpSpPr>
          <p:cNvPr id="63" name="Google Shape;63;p5"/>
          <p:cNvGrpSpPr/>
          <p:nvPr/>
        </p:nvGrpSpPr>
        <p:grpSpPr>
          <a:xfrm>
            <a:off x="4580410" y="1785005"/>
            <a:ext cx="134274" cy="134175"/>
            <a:chOff x="3991661" y="4188807"/>
            <a:chExt cx="199338" cy="199191"/>
          </a:xfrm>
        </p:grpSpPr>
        <p:sp>
          <p:nvSpPr>
            <p:cNvPr id="64" name="Google Shape;64;p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a:off x="1782610" y="1193605"/>
            <a:ext cx="134274" cy="134175"/>
            <a:chOff x="3991661" y="4188807"/>
            <a:chExt cx="199338" cy="199191"/>
          </a:xfrm>
        </p:grpSpPr>
        <p:sp>
          <p:nvSpPr>
            <p:cNvPr id="67" name="Google Shape;67;p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5"/>
          <p:cNvGrpSpPr/>
          <p:nvPr/>
        </p:nvGrpSpPr>
        <p:grpSpPr>
          <a:xfrm>
            <a:off x="8116260" y="4474405"/>
            <a:ext cx="134274" cy="134175"/>
            <a:chOff x="3991661" y="4188807"/>
            <a:chExt cx="199338" cy="199191"/>
          </a:xfrm>
        </p:grpSpPr>
        <p:sp>
          <p:nvSpPr>
            <p:cNvPr id="70" name="Google Shape;70;p5"/>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
    <p:spTree>
      <p:nvGrpSpPr>
        <p:cNvPr id="517" name="Shape 517"/>
        <p:cNvGrpSpPr/>
        <p:nvPr/>
      </p:nvGrpSpPr>
      <p:grpSpPr>
        <a:xfrm>
          <a:off x="0" y="0"/>
          <a:ext cx="0" cy="0"/>
          <a:chOff x="0" y="0"/>
          <a:chExt cx="0" cy="0"/>
        </a:xfrm>
      </p:grpSpPr>
      <p:sp>
        <p:nvSpPr>
          <p:cNvPr id="518" name="Google Shape;518;p41"/>
          <p:cNvSpPr txBox="1"/>
          <p:nvPr>
            <p:ph type="title"/>
          </p:nvPr>
        </p:nvSpPr>
        <p:spPr>
          <a:xfrm>
            <a:off x="2334300" y="563150"/>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19" name="Google Shape;519;p41"/>
          <p:cNvSpPr txBox="1"/>
          <p:nvPr>
            <p:ph idx="1" type="subTitle"/>
          </p:nvPr>
        </p:nvSpPr>
        <p:spPr>
          <a:xfrm>
            <a:off x="2334675" y="2236925"/>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520" name="Google Shape;520;p41"/>
          <p:cNvSpPr txBox="1"/>
          <p:nvPr>
            <p:ph idx="2" type="subTitle"/>
          </p:nvPr>
        </p:nvSpPr>
        <p:spPr>
          <a:xfrm>
            <a:off x="2945550" y="1530900"/>
            <a:ext cx="3252900" cy="74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lt2"/>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21" name="Google Shape;521;p41"/>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n-GB" sz="1200" u="none" cap="none" strike="noStrike">
                <a:solidFill>
                  <a:schemeClr val="accent2"/>
                </a:solidFill>
                <a:latin typeface="Roboto"/>
                <a:ea typeface="Roboto"/>
                <a:cs typeface="Roboto"/>
                <a:sym typeface="Roboto"/>
              </a:rPr>
              <a:t>CREDITS: This presentation template was created by </a:t>
            </a:r>
            <a:r>
              <a:rPr b="1" i="0" lang="en-GB" sz="1200" u="none" cap="none" strike="noStrike">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b="0" i="0" lang="en-GB" sz="1200" u="none" cap="none" strike="noStrike">
                <a:solidFill>
                  <a:schemeClr val="accent2"/>
                </a:solidFill>
                <a:latin typeface="Roboto"/>
                <a:ea typeface="Roboto"/>
                <a:cs typeface="Roboto"/>
                <a:sym typeface="Roboto"/>
              </a:rPr>
              <a:t>, including icons by </a:t>
            </a:r>
            <a:r>
              <a:rPr b="1" i="0" lang="en-GB" sz="1200" u="none" cap="none" strike="noStrike">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b="0" i="0" lang="en-GB" sz="1200" u="none" cap="none" strike="noStrike">
                <a:solidFill>
                  <a:schemeClr val="accent2"/>
                </a:solidFill>
                <a:latin typeface="Roboto"/>
                <a:ea typeface="Roboto"/>
                <a:cs typeface="Roboto"/>
                <a:sym typeface="Roboto"/>
              </a:rPr>
              <a:t>, and infographics &amp; images by </a:t>
            </a:r>
            <a:r>
              <a:rPr b="1" i="0" lang="en-GB" sz="1200" u="none" cap="none" strike="noStrike">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r>
              <a:rPr b="1" i="0" lang="en-GB" sz="1200" u="none" cap="none" strike="noStrike">
                <a:solidFill>
                  <a:schemeClr val="accent2"/>
                </a:solidFill>
                <a:latin typeface="Roboto"/>
                <a:ea typeface="Roboto"/>
                <a:cs typeface="Roboto"/>
                <a:sym typeface="Roboto"/>
              </a:rPr>
              <a:t> </a:t>
            </a:r>
            <a:r>
              <a:rPr b="0" i="0" lang="en-GB" sz="1200" u="none" cap="none" strike="noStrike">
                <a:solidFill>
                  <a:schemeClr val="accent2"/>
                </a:solidFill>
                <a:latin typeface="Roboto"/>
                <a:ea typeface="Roboto"/>
                <a:cs typeface="Roboto"/>
                <a:sym typeface="Roboto"/>
              </a:rPr>
              <a:t>and illustrations by</a:t>
            </a:r>
            <a:r>
              <a:rPr b="1" i="0" lang="en-GB" sz="1200" u="none" cap="none" strike="noStrike">
                <a:solidFill>
                  <a:schemeClr val="accent2"/>
                </a:solidFill>
                <a:latin typeface="Roboto"/>
                <a:ea typeface="Roboto"/>
                <a:cs typeface="Roboto"/>
                <a:sym typeface="Roboto"/>
              </a:rPr>
              <a:t> Stories</a:t>
            </a:r>
            <a:endParaRPr b="1" i="0" sz="1200" u="none" cap="none" strike="noStrike">
              <a:solidFill>
                <a:schemeClr val="accent2"/>
              </a:solidFill>
              <a:latin typeface="Roboto"/>
              <a:ea typeface="Roboto"/>
              <a:cs typeface="Roboto"/>
              <a:sym typeface="Roboto"/>
            </a:endParaRPr>
          </a:p>
        </p:txBody>
      </p:sp>
      <p:sp>
        <p:nvSpPr>
          <p:cNvPr id="522" name="Google Shape;522;p41"/>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1"/>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1"/>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1"/>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1"/>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p:nvPr/>
        </p:nvSpPr>
        <p:spPr>
          <a:xfrm>
            <a:off x="1415700" y="539500"/>
            <a:ext cx="77283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type="title"/>
          </p:nvPr>
        </p:nvSpPr>
        <p:spPr>
          <a:xfrm>
            <a:off x="707850" y="539500"/>
            <a:ext cx="7728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75" name="Google Shape;75;p6"/>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6"/>
          <p:cNvGrpSpPr/>
          <p:nvPr/>
        </p:nvGrpSpPr>
        <p:grpSpPr>
          <a:xfrm>
            <a:off x="8404360" y="4515205"/>
            <a:ext cx="134274" cy="134175"/>
            <a:chOff x="3991661" y="4188807"/>
            <a:chExt cx="199338" cy="199191"/>
          </a:xfrm>
        </p:grpSpPr>
        <p:sp>
          <p:nvSpPr>
            <p:cNvPr id="77" name="Google Shape;77;p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6"/>
          <p:cNvGrpSpPr/>
          <p:nvPr/>
        </p:nvGrpSpPr>
        <p:grpSpPr>
          <a:xfrm>
            <a:off x="646097" y="4608580"/>
            <a:ext cx="134274" cy="134175"/>
            <a:chOff x="3991661" y="4188807"/>
            <a:chExt cx="199338" cy="199191"/>
          </a:xfrm>
        </p:grpSpPr>
        <p:sp>
          <p:nvSpPr>
            <p:cNvPr id="80" name="Google Shape;80;p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6"/>
          <p:cNvGrpSpPr/>
          <p:nvPr/>
        </p:nvGrpSpPr>
        <p:grpSpPr>
          <a:xfrm>
            <a:off x="7946235" y="1121630"/>
            <a:ext cx="134274" cy="134175"/>
            <a:chOff x="3991661" y="4188807"/>
            <a:chExt cx="199338" cy="199191"/>
          </a:xfrm>
        </p:grpSpPr>
        <p:sp>
          <p:nvSpPr>
            <p:cNvPr id="83" name="Google Shape;83;p6"/>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7"/>
          <p:cNvSpPr/>
          <p:nvPr/>
        </p:nvSpPr>
        <p:spPr>
          <a:xfrm>
            <a:off x="0" y="539500"/>
            <a:ext cx="74067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ph type="title"/>
          </p:nvPr>
        </p:nvSpPr>
        <p:spPr>
          <a:xfrm>
            <a:off x="2033050" y="539500"/>
            <a:ext cx="5159400" cy="793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9" name="Google Shape;89;p7"/>
          <p:cNvSpPr txBox="1"/>
          <p:nvPr>
            <p:ph idx="1" type="subTitle"/>
          </p:nvPr>
        </p:nvSpPr>
        <p:spPr>
          <a:xfrm>
            <a:off x="1156400" y="1739500"/>
            <a:ext cx="3441300" cy="2362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C73D47"/>
              </a:buClr>
              <a:buSzPts val="1200"/>
              <a:buFont typeface="Roboto Slab Light"/>
              <a:buChar char="●"/>
              <a:defRPr>
                <a:solidFill>
                  <a:schemeClr val="dk1"/>
                </a:solidFill>
              </a:defRPr>
            </a:lvl1pPr>
            <a:lvl2pPr lvl="1">
              <a:spcBef>
                <a:spcPts val="1600"/>
              </a:spcBef>
              <a:spcAft>
                <a:spcPts val="0"/>
              </a:spcAft>
              <a:buClr>
                <a:srgbClr val="751219"/>
              </a:buClr>
              <a:buSzPts val="1200"/>
              <a:buFont typeface="Roboto Slab Light"/>
              <a:buChar char="○"/>
              <a:defRPr/>
            </a:lvl2pPr>
            <a:lvl3pPr lvl="2">
              <a:spcBef>
                <a:spcPts val="1600"/>
              </a:spcBef>
              <a:spcAft>
                <a:spcPts val="0"/>
              </a:spcAft>
              <a:buClr>
                <a:srgbClr val="751219"/>
              </a:buClr>
              <a:buSzPts val="1200"/>
              <a:buFont typeface="Roboto Slab Light"/>
              <a:buChar char="■"/>
              <a:defRPr/>
            </a:lvl3pPr>
            <a:lvl4pPr lvl="3">
              <a:spcBef>
                <a:spcPts val="1600"/>
              </a:spcBef>
              <a:spcAft>
                <a:spcPts val="0"/>
              </a:spcAft>
              <a:buClr>
                <a:srgbClr val="751219"/>
              </a:buClr>
              <a:buSzPts val="1200"/>
              <a:buFont typeface="Roboto Slab Light"/>
              <a:buChar char="●"/>
              <a:defRPr/>
            </a:lvl4pPr>
            <a:lvl5pPr lvl="4">
              <a:spcBef>
                <a:spcPts val="1600"/>
              </a:spcBef>
              <a:spcAft>
                <a:spcPts val="0"/>
              </a:spcAft>
              <a:buClr>
                <a:srgbClr val="751219"/>
              </a:buClr>
              <a:buSzPts val="1200"/>
              <a:buFont typeface="Roboto Slab Light"/>
              <a:buChar char="○"/>
              <a:defRPr/>
            </a:lvl5pPr>
            <a:lvl6pPr lvl="5">
              <a:spcBef>
                <a:spcPts val="1600"/>
              </a:spcBef>
              <a:spcAft>
                <a:spcPts val="0"/>
              </a:spcAft>
              <a:buClr>
                <a:srgbClr val="751219"/>
              </a:buClr>
              <a:buSzPts val="1200"/>
              <a:buFont typeface="Roboto Slab Light"/>
              <a:buChar char="■"/>
              <a:defRPr/>
            </a:lvl6pPr>
            <a:lvl7pPr lvl="6">
              <a:spcBef>
                <a:spcPts val="1600"/>
              </a:spcBef>
              <a:spcAft>
                <a:spcPts val="0"/>
              </a:spcAft>
              <a:buClr>
                <a:srgbClr val="751219"/>
              </a:buClr>
              <a:buSzPts val="1200"/>
              <a:buFont typeface="Roboto Slab Light"/>
              <a:buChar char="●"/>
              <a:defRPr/>
            </a:lvl7pPr>
            <a:lvl8pPr lvl="7">
              <a:spcBef>
                <a:spcPts val="1600"/>
              </a:spcBef>
              <a:spcAft>
                <a:spcPts val="0"/>
              </a:spcAft>
              <a:buClr>
                <a:srgbClr val="751219"/>
              </a:buClr>
              <a:buSzPts val="1200"/>
              <a:buFont typeface="Roboto Slab Light"/>
              <a:buChar char="○"/>
              <a:defRPr/>
            </a:lvl8pPr>
            <a:lvl9pPr lvl="8">
              <a:spcBef>
                <a:spcPts val="1600"/>
              </a:spcBef>
              <a:spcAft>
                <a:spcPts val="1600"/>
              </a:spcAft>
              <a:buClr>
                <a:srgbClr val="751219"/>
              </a:buClr>
              <a:buSzPts val="1200"/>
              <a:buFont typeface="Roboto Slab Light"/>
              <a:buChar char="■"/>
              <a:defRPr/>
            </a:lvl9pPr>
          </a:lstStyle>
          <a:p/>
        </p:txBody>
      </p:sp>
      <p:grpSp>
        <p:nvGrpSpPr>
          <p:cNvPr id="90" name="Google Shape;90;p7"/>
          <p:cNvGrpSpPr/>
          <p:nvPr/>
        </p:nvGrpSpPr>
        <p:grpSpPr>
          <a:xfrm>
            <a:off x="7906372" y="3981980"/>
            <a:ext cx="134274" cy="134175"/>
            <a:chOff x="3991661" y="4188807"/>
            <a:chExt cx="199338" cy="199191"/>
          </a:xfrm>
        </p:grpSpPr>
        <p:sp>
          <p:nvSpPr>
            <p:cNvPr id="91" name="Google Shape;91;p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7"/>
          <p:cNvGrpSpPr/>
          <p:nvPr/>
        </p:nvGrpSpPr>
        <p:grpSpPr>
          <a:xfrm>
            <a:off x="7830210" y="1580980"/>
            <a:ext cx="134274" cy="134175"/>
            <a:chOff x="3991661" y="4188807"/>
            <a:chExt cx="199338" cy="199191"/>
          </a:xfrm>
        </p:grpSpPr>
        <p:sp>
          <p:nvSpPr>
            <p:cNvPr id="94" name="Google Shape;94;p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7"/>
          <p:cNvGrpSpPr/>
          <p:nvPr/>
        </p:nvGrpSpPr>
        <p:grpSpPr>
          <a:xfrm>
            <a:off x="1035472" y="929755"/>
            <a:ext cx="134274" cy="134175"/>
            <a:chOff x="3991661" y="4188807"/>
            <a:chExt cx="199338" cy="199191"/>
          </a:xfrm>
        </p:grpSpPr>
        <p:sp>
          <p:nvSpPr>
            <p:cNvPr id="97" name="Google Shape;97;p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901210" y="4386393"/>
            <a:ext cx="134274" cy="134175"/>
            <a:chOff x="3991661" y="4188807"/>
            <a:chExt cx="199338" cy="199191"/>
          </a:xfrm>
        </p:grpSpPr>
        <p:sp>
          <p:nvSpPr>
            <p:cNvPr id="100" name="Google Shape;100;p7"/>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02" name="Shape 102"/>
        <p:cNvGrpSpPr/>
        <p:nvPr/>
      </p:nvGrpSpPr>
      <p:grpSpPr>
        <a:xfrm>
          <a:off x="0" y="0"/>
          <a:ext cx="0" cy="0"/>
          <a:chOff x="0" y="0"/>
          <a:chExt cx="0" cy="0"/>
        </a:xfrm>
      </p:grpSpPr>
      <p:sp>
        <p:nvSpPr>
          <p:cNvPr id="103" name="Google Shape;103;p8"/>
          <p:cNvSpPr/>
          <p:nvPr/>
        </p:nvSpPr>
        <p:spPr>
          <a:xfrm>
            <a:off x="4250600" y="1083075"/>
            <a:ext cx="48936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txBox="1"/>
          <p:nvPr>
            <p:ph type="title"/>
          </p:nvPr>
        </p:nvSpPr>
        <p:spPr>
          <a:xfrm>
            <a:off x="4637250" y="1138025"/>
            <a:ext cx="3432600" cy="178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5" name="Google Shape;105;p8"/>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8"/>
          <p:cNvGrpSpPr/>
          <p:nvPr/>
        </p:nvGrpSpPr>
        <p:grpSpPr>
          <a:xfrm>
            <a:off x="8194285" y="758480"/>
            <a:ext cx="134274" cy="134175"/>
            <a:chOff x="3991661" y="4188807"/>
            <a:chExt cx="199338" cy="199191"/>
          </a:xfrm>
        </p:grpSpPr>
        <p:sp>
          <p:nvSpPr>
            <p:cNvPr id="107" name="Google Shape;107;p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a:off x="7935585" y="3217080"/>
            <a:ext cx="134274" cy="134175"/>
            <a:chOff x="3991661" y="4188807"/>
            <a:chExt cx="199338" cy="199191"/>
          </a:xfrm>
        </p:grpSpPr>
        <p:sp>
          <p:nvSpPr>
            <p:cNvPr id="110" name="Google Shape;110;p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8"/>
          <p:cNvGrpSpPr/>
          <p:nvPr/>
        </p:nvGrpSpPr>
        <p:grpSpPr>
          <a:xfrm>
            <a:off x="6160935" y="3922230"/>
            <a:ext cx="134274" cy="134175"/>
            <a:chOff x="3991661" y="4188807"/>
            <a:chExt cx="199338" cy="199191"/>
          </a:xfrm>
        </p:grpSpPr>
        <p:sp>
          <p:nvSpPr>
            <p:cNvPr id="113" name="Google Shape;113;p8"/>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15" name="Shape 115"/>
        <p:cNvGrpSpPr/>
        <p:nvPr/>
      </p:nvGrpSpPr>
      <p:grpSpPr>
        <a:xfrm>
          <a:off x="0" y="0"/>
          <a:ext cx="0" cy="0"/>
          <a:chOff x="0" y="0"/>
          <a:chExt cx="0" cy="0"/>
        </a:xfrm>
      </p:grpSpPr>
      <p:sp>
        <p:nvSpPr>
          <p:cNvPr id="116" name="Google Shape;116;p9"/>
          <p:cNvSpPr/>
          <p:nvPr/>
        </p:nvSpPr>
        <p:spPr>
          <a:xfrm>
            <a:off x="225660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type="title"/>
          </p:nvPr>
        </p:nvSpPr>
        <p:spPr>
          <a:xfrm>
            <a:off x="713232" y="539489"/>
            <a:ext cx="7726800" cy="5760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9" name="Google Shape;119;p9"/>
          <p:cNvSpPr txBox="1"/>
          <p:nvPr>
            <p:ph idx="1" type="subTitle"/>
          </p:nvPr>
        </p:nvSpPr>
        <p:spPr>
          <a:xfrm>
            <a:off x="4883975" y="2257900"/>
            <a:ext cx="2865600" cy="13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20" name="Google Shape;120;p9"/>
          <p:cNvGrpSpPr/>
          <p:nvPr/>
        </p:nvGrpSpPr>
        <p:grpSpPr>
          <a:xfrm>
            <a:off x="1680210" y="835280"/>
            <a:ext cx="134274" cy="134175"/>
            <a:chOff x="3991661" y="4188807"/>
            <a:chExt cx="199338" cy="199191"/>
          </a:xfrm>
        </p:grpSpPr>
        <p:sp>
          <p:nvSpPr>
            <p:cNvPr id="121" name="Google Shape;121;p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9"/>
          <p:cNvGrpSpPr/>
          <p:nvPr/>
        </p:nvGrpSpPr>
        <p:grpSpPr>
          <a:xfrm>
            <a:off x="7828310" y="1822130"/>
            <a:ext cx="134274" cy="134175"/>
            <a:chOff x="3991661" y="4188807"/>
            <a:chExt cx="199338" cy="199191"/>
          </a:xfrm>
        </p:grpSpPr>
        <p:sp>
          <p:nvSpPr>
            <p:cNvPr id="124" name="Google Shape;124;p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9"/>
          <p:cNvGrpSpPr/>
          <p:nvPr/>
        </p:nvGrpSpPr>
        <p:grpSpPr>
          <a:xfrm>
            <a:off x="6660060" y="4101405"/>
            <a:ext cx="134274" cy="134175"/>
            <a:chOff x="3991661" y="4188807"/>
            <a:chExt cx="199338" cy="199191"/>
          </a:xfrm>
        </p:grpSpPr>
        <p:sp>
          <p:nvSpPr>
            <p:cNvPr id="127" name="Google Shape;127;p9"/>
            <p:cNvSpPr/>
            <p:nvPr/>
          </p:nvSpPr>
          <p:spPr>
            <a:xfrm>
              <a:off x="4091330" y="4188807"/>
              <a:ext cx="73" cy="199191"/>
            </a:xfrm>
            <a:custGeom>
              <a:rect b="b" l="l" r="r" t="t"/>
              <a:pathLst>
                <a:path extrusionOk="0" fill="none" h="2716" w="1">
                  <a:moveTo>
                    <a:pt x="0" y="0"/>
                  </a:moveTo>
                  <a:lnTo>
                    <a:pt x="0" y="2716"/>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991661" y="4288404"/>
              <a:ext cx="199338" cy="73"/>
            </a:xfrm>
            <a:custGeom>
              <a:rect b="b" l="l" r="r" t="t"/>
              <a:pathLst>
                <a:path extrusionOk="0" fill="none" h="1" w="2718">
                  <a:moveTo>
                    <a:pt x="2717" y="0"/>
                  </a:moveTo>
                  <a:lnTo>
                    <a:pt x="0" y="0"/>
                  </a:lnTo>
                </a:path>
              </a:pathLst>
            </a:custGeom>
            <a:noFill/>
            <a:ln cap="flat" cmpd="sng" w="9525">
              <a:solidFill>
                <a:schemeClr val="dk1"/>
              </a:solidFill>
              <a:prstDash val="solid"/>
              <a:miter lim="1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p:nvPr/>
        </p:nvSpPr>
        <p:spPr>
          <a:xfrm>
            <a:off x="0" y="539500"/>
            <a:ext cx="6887400" cy="9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txBox="1"/>
          <p:nvPr>
            <p:ph type="title"/>
          </p:nvPr>
        </p:nvSpPr>
        <p:spPr>
          <a:xfrm>
            <a:off x="713225" y="646975"/>
            <a:ext cx="6453900" cy="6402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3200"/>
            </a:lvl1pPr>
            <a:lvl2pPr lvl="1">
              <a:spcBef>
                <a:spcPts val="0"/>
              </a:spcBef>
              <a:spcAft>
                <a:spcPts val="0"/>
              </a:spcAft>
              <a:buSzPts val="4000"/>
              <a:buNone/>
              <a:defRPr>
                <a:latin typeface="Open Sans"/>
                <a:ea typeface="Open Sans"/>
                <a:cs typeface="Open Sans"/>
                <a:sym typeface="Open Sans"/>
              </a:defRPr>
            </a:lvl2pPr>
            <a:lvl3pPr lvl="2">
              <a:spcBef>
                <a:spcPts val="0"/>
              </a:spcBef>
              <a:spcAft>
                <a:spcPts val="0"/>
              </a:spcAft>
              <a:buSzPts val="4000"/>
              <a:buNone/>
              <a:defRPr>
                <a:latin typeface="Open Sans"/>
                <a:ea typeface="Open Sans"/>
                <a:cs typeface="Open Sans"/>
                <a:sym typeface="Open Sans"/>
              </a:defRPr>
            </a:lvl3pPr>
            <a:lvl4pPr lvl="3">
              <a:spcBef>
                <a:spcPts val="0"/>
              </a:spcBef>
              <a:spcAft>
                <a:spcPts val="0"/>
              </a:spcAft>
              <a:buSzPts val="4000"/>
              <a:buNone/>
              <a:defRPr>
                <a:latin typeface="Open Sans"/>
                <a:ea typeface="Open Sans"/>
                <a:cs typeface="Open Sans"/>
                <a:sym typeface="Open Sans"/>
              </a:defRPr>
            </a:lvl4pPr>
            <a:lvl5pPr lvl="4">
              <a:spcBef>
                <a:spcPts val="0"/>
              </a:spcBef>
              <a:spcAft>
                <a:spcPts val="0"/>
              </a:spcAft>
              <a:buSzPts val="4000"/>
              <a:buNone/>
              <a:defRPr>
                <a:latin typeface="Open Sans"/>
                <a:ea typeface="Open Sans"/>
                <a:cs typeface="Open Sans"/>
                <a:sym typeface="Open Sans"/>
              </a:defRPr>
            </a:lvl5pPr>
            <a:lvl6pPr lvl="5">
              <a:spcBef>
                <a:spcPts val="0"/>
              </a:spcBef>
              <a:spcAft>
                <a:spcPts val="0"/>
              </a:spcAft>
              <a:buSzPts val="4000"/>
              <a:buNone/>
              <a:defRPr>
                <a:latin typeface="Open Sans"/>
                <a:ea typeface="Open Sans"/>
                <a:cs typeface="Open Sans"/>
                <a:sym typeface="Open Sans"/>
              </a:defRPr>
            </a:lvl6pPr>
            <a:lvl7pPr lvl="6">
              <a:spcBef>
                <a:spcPts val="0"/>
              </a:spcBef>
              <a:spcAft>
                <a:spcPts val="0"/>
              </a:spcAft>
              <a:buSzPts val="4000"/>
              <a:buNone/>
              <a:defRPr>
                <a:latin typeface="Open Sans"/>
                <a:ea typeface="Open Sans"/>
                <a:cs typeface="Open Sans"/>
                <a:sym typeface="Open Sans"/>
              </a:defRPr>
            </a:lvl7pPr>
            <a:lvl8pPr lvl="7">
              <a:spcBef>
                <a:spcPts val="0"/>
              </a:spcBef>
              <a:spcAft>
                <a:spcPts val="0"/>
              </a:spcAft>
              <a:buSzPts val="4000"/>
              <a:buNone/>
              <a:defRPr>
                <a:latin typeface="Open Sans"/>
                <a:ea typeface="Open Sans"/>
                <a:cs typeface="Open Sans"/>
                <a:sym typeface="Open Sans"/>
              </a:defRPr>
            </a:lvl8pPr>
            <a:lvl9pPr lvl="8">
              <a:spcBef>
                <a:spcPts val="0"/>
              </a:spcBef>
              <a:spcAft>
                <a:spcPts val="0"/>
              </a:spcAft>
              <a:buSzPts val="4000"/>
              <a:buNone/>
              <a:defRPr>
                <a:latin typeface="Open Sans"/>
                <a:ea typeface="Open Sans"/>
                <a:cs typeface="Open Sans"/>
                <a:sym typeface="Open Sans"/>
              </a:defRPr>
            </a:lvl9pPr>
          </a:lstStyle>
          <a:p/>
        </p:txBody>
      </p:sp>
      <p:sp>
        <p:nvSpPr>
          <p:cNvPr id="132" name="Google Shape;132;p10"/>
          <p:cNvSpPr/>
          <p:nvPr/>
        </p:nvSpPr>
        <p:spPr>
          <a:xfrm>
            <a:off x="344550" y="232350"/>
            <a:ext cx="8515500" cy="467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26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225" y="1152475"/>
            <a:ext cx="7726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Jaldi"/>
              <a:buChar char="●"/>
              <a:defRPr>
                <a:solidFill>
                  <a:schemeClr val="dk1"/>
                </a:solidFill>
                <a:latin typeface="Jaldi"/>
                <a:ea typeface="Jaldi"/>
                <a:cs typeface="Jaldi"/>
                <a:sym typeface="Jaldi"/>
              </a:defRPr>
            </a:lvl1pPr>
            <a:lvl2pPr indent="-317500" lvl="1" marL="9144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2pPr>
            <a:lvl3pPr indent="-317500" lvl="2" marL="13716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3pPr>
            <a:lvl4pPr indent="-317500" lvl="3" marL="18288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4pPr>
            <a:lvl5pPr indent="-317500" lvl="4" marL="22860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5pPr>
            <a:lvl6pPr indent="-317500" lvl="5" marL="27432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6pPr>
            <a:lvl7pPr indent="-317500" lvl="6" marL="32004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7pPr>
            <a:lvl8pPr indent="-317500" lvl="7" marL="3657600">
              <a:lnSpc>
                <a:spcPct val="115000"/>
              </a:lnSpc>
              <a:spcBef>
                <a:spcPts val="1600"/>
              </a:spcBef>
              <a:spcAft>
                <a:spcPts val="0"/>
              </a:spcAft>
              <a:buClr>
                <a:schemeClr val="dk1"/>
              </a:buClr>
              <a:buSzPts val="1400"/>
              <a:buFont typeface="Jaldi"/>
              <a:buChar char="○"/>
              <a:defRPr>
                <a:solidFill>
                  <a:schemeClr val="dk1"/>
                </a:solidFill>
                <a:latin typeface="Jaldi"/>
                <a:ea typeface="Jaldi"/>
                <a:cs typeface="Jaldi"/>
                <a:sym typeface="Jaldi"/>
              </a:defRPr>
            </a:lvl8pPr>
            <a:lvl9pPr indent="-317500" lvl="8" marL="4114800">
              <a:lnSpc>
                <a:spcPct val="115000"/>
              </a:lnSpc>
              <a:spcBef>
                <a:spcPts val="1600"/>
              </a:spcBef>
              <a:spcAft>
                <a:spcPts val="1600"/>
              </a:spcAft>
              <a:buClr>
                <a:schemeClr val="dk1"/>
              </a:buClr>
              <a:buSzPts val="1400"/>
              <a:buFont typeface="Jaldi"/>
              <a:buChar char="■"/>
              <a:defRPr>
                <a:solidFill>
                  <a:schemeClr val="dk1"/>
                </a:solidFill>
                <a:latin typeface="Jaldi"/>
                <a:ea typeface="Jaldi"/>
                <a:cs typeface="Jaldi"/>
                <a:sym typeface="Jald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6">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drive.google.com/file/d/1mBSqg2ge1GWhKoK5rpBvwjBxOGHPRo6y/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2"/>
          <p:cNvSpPr/>
          <p:nvPr/>
        </p:nvSpPr>
        <p:spPr>
          <a:xfrm>
            <a:off x="2868725" y="2691800"/>
            <a:ext cx="5977500" cy="118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txBox="1"/>
          <p:nvPr>
            <p:ph type="ctrTitle"/>
          </p:nvPr>
        </p:nvSpPr>
        <p:spPr>
          <a:xfrm>
            <a:off x="4107075" y="1503900"/>
            <a:ext cx="5037000" cy="11325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GB"/>
              <a:t>EZMeetings</a:t>
            </a:r>
            <a:endParaRPr/>
          </a:p>
        </p:txBody>
      </p:sp>
      <p:sp>
        <p:nvSpPr>
          <p:cNvPr id="533" name="Google Shape;533;p42"/>
          <p:cNvSpPr txBox="1"/>
          <p:nvPr>
            <p:ph idx="1" type="subTitle"/>
          </p:nvPr>
        </p:nvSpPr>
        <p:spPr>
          <a:xfrm>
            <a:off x="4107075" y="2797875"/>
            <a:ext cx="3091200" cy="4500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n-GB"/>
              <a:t>FTDS-015-RMT Group 4</a:t>
            </a:r>
            <a:endParaRPr b="1"/>
          </a:p>
        </p:txBody>
      </p:sp>
      <p:pic>
        <p:nvPicPr>
          <p:cNvPr id="534" name="Google Shape;534;p42"/>
          <p:cNvPicPr preferRelativeResize="0"/>
          <p:nvPr/>
        </p:nvPicPr>
        <p:blipFill>
          <a:blip r:embed="rId3">
            <a:alphaModFix/>
          </a:blip>
          <a:stretch>
            <a:fillRect/>
          </a:stretch>
        </p:blipFill>
        <p:spPr>
          <a:xfrm>
            <a:off x="1989375" y="1588700"/>
            <a:ext cx="1333874" cy="15708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51"/>
          <p:cNvSpPr txBox="1"/>
          <p:nvPr>
            <p:ph type="title"/>
          </p:nvPr>
        </p:nvSpPr>
        <p:spPr>
          <a:xfrm>
            <a:off x="505025" y="678500"/>
            <a:ext cx="7633500" cy="5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Stretch Goal</a:t>
            </a:r>
            <a:endParaRPr/>
          </a:p>
        </p:txBody>
      </p:sp>
      <p:sp>
        <p:nvSpPr>
          <p:cNvPr id="1012" name="Google Shape;1012;p51"/>
          <p:cNvSpPr/>
          <p:nvPr/>
        </p:nvSpPr>
        <p:spPr>
          <a:xfrm>
            <a:off x="713225" y="1731425"/>
            <a:ext cx="7726800" cy="1832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323850" lvl="0" marL="457200" rtl="0" algn="just">
              <a:lnSpc>
                <a:spcPct val="115000"/>
              </a:lnSpc>
              <a:spcBef>
                <a:spcPts val="0"/>
              </a:spcBef>
              <a:spcAft>
                <a:spcPts val="0"/>
              </a:spcAft>
              <a:buClr>
                <a:schemeClr val="lt1"/>
              </a:buClr>
              <a:buSzPts val="1500"/>
              <a:buChar char="●"/>
            </a:pPr>
            <a:r>
              <a:rPr lang="en-GB" sz="1500">
                <a:solidFill>
                  <a:schemeClr val="lt1"/>
                </a:solidFill>
              </a:rPr>
              <a:t>Membuat aplikasi berbasis mobile</a:t>
            </a:r>
            <a:endParaRPr sz="1500">
              <a:solidFill>
                <a:schemeClr val="lt1"/>
              </a:solidFill>
            </a:endParaRPr>
          </a:p>
          <a:p>
            <a:pPr indent="-323850" lvl="0" marL="457200" rtl="0" algn="just">
              <a:lnSpc>
                <a:spcPct val="115000"/>
              </a:lnSpc>
              <a:spcBef>
                <a:spcPts val="0"/>
              </a:spcBef>
              <a:spcAft>
                <a:spcPts val="0"/>
              </a:spcAft>
              <a:buClr>
                <a:schemeClr val="lt1"/>
              </a:buClr>
              <a:buSzPts val="1500"/>
              <a:buChar char="●"/>
            </a:pPr>
            <a:r>
              <a:rPr lang="en-GB" sz="1500">
                <a:solidFill>
                  <a:schemeClr val="lt1"/>
                </a:solidFill>
              </a:rPr>
              <a:t>Menambahkan lebih banyak data, sehingga tidak hanya berfokus pada lokasi Jakarta, tetapi juga pada kota-kota lainnya</a:t>
            </a:r>
            <a:endParaRPr sz="1500">
              <a:solidFill>
                <a:schemeClr val="lt1"/>
              </a:solidFill>
            </a:endParaRPr>
          </a:p>
          <a:p>
            <a:pPr indent="-323850" lvl="0" marL="457200" rtl="0" algn="just">
              <a:lnSpc>
                <a:spcPct val="115000"/>
              </a:lnSpc>
              <a:spcBef>
                <a:spcPts val="0"/>
              </a:spcBef>
              <a:spcAft>
                <a:spcPts val="0"/>
              </a:spcAft>
              <a:buClr>
                <a:schemeClr val="lt1"/>
              </a:buClr>
              <a:buSzPts val="1500"/>
              <a:buChar char="●"/>
            </a:pPr>
            <a:r>
              <a:rPr lang="en-GB" sz="1500">
                <a:solidFill>
                  <a:schemeClr val="lt1"/>
                </a:solidFill>
              </a:rPr>
              <a:t>Menambahkan fitur booking, sehingga user bisa langsung memesan ruang rapat yang direkomendasikan melalui aplikasi</a:t>
            </a:r>
            <a:endParaRPr sz="1500">
              <a:solidFill>
                <a:schemeClr val="lt1"/>
              </a:solidFill>
            </a:endParaRPr>
          </a:p>
          <a:p>
            <a:pPr indent="-323850" lvl="0" marL="457200" rtl="0" algn="just">
              <a:lnSpc>
                <a:spcPct val="115000"/>
              </a:lnSpc>
              <a:spcBef>
                <a:spcPts val="0"/>
              </a:spcBef>
              <a:spcAft>
                <a:spcPts val="0"/>
              </a:spcAft>
              <a:buClr>
                <a:schemeClr val="lt1"/>
              </a:buClr>
              <a:buSzPts val="1500"/>
              <a:buChar char="●"/>
            </a:pPr>
            <a:r>
              <a:rPr lang="en-GB" sz="1500">
                <a:solidFill>
                  <a:schemeClr val="lt1"/>
                </a:solidFill>
              </a:rPr>
              <a:t>Menambahkan fitur chatbot</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6" name="Shape 1016"/>
        <p:cNvGrpSpPr/>
        <p:nvPr/>
      </p:nvGrpSpPr>
      <p:grpSpPr>
        <a:xfrm>
          <a:off x="0" y="0"/>
          <a:ext cx="0" cy="0"/>
          <a:chOff x="0" y="0"/>
          <a:chExt cx="0" cy="0"/>
        </a:xfrm>
      </p:grpSpPr>
      <p:pic>
        <p:nvPicPr>
          <p:cNvPr id="1017" name="Google Shape;1017;p52"/>
          <p:cNvPicPr preferRelativeResize="0"/>
          <p:nvPr/>
        </p:nvPicPr>
        <p:blipFill>
          <a:blip r:embed="rId3">
            <a:alphaModFix amt="36000"/>
          </a:blip>
          <a:stretch>
            <a:fillRect/>
          </a:stretch>
        </p:blipFill>
        <p:spPr>
          <a:xfrm>
            <a:off x="152400" y="152400"/>
            <a:ext cx="8845575" cy="4865626"/>
          </a:xfrm>
          <a:prstGeom prst="rect">
            <a:avLst/>
          </a:prstGeom>
          <a:noFill/>
          <a:ln>
            <a:noFill/>
          </a:ln>
        </p:spPr>
      </p:pic>
      <p:sp>
        <p:nvSpPr>
          <p:cNvPr id="1018" name="Google Shape;1018;p52"/>
          <p:cNvSpPr txBox="1"/>
          <p:nvPr>
            <p:ph type="title"/>
          </p:nvPr>
        </p:nvSpPr>
        <p:spPr>
          <a:xfrm>
            <a:off x="713225" y="2078523"/>
            <a:ext cx="4683300" cy="8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t>THANK YOU</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3"/>
          <p:cNvSpPr/>
          <p:nvPr/>
        </p:nvSpPr>
        <p:spPr>
          <a:xfrm>
            <a:off x="6636225" y="1132125"/>
            <a:ext cx="1769400" cy="2026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3727500" y="1132125"/>
            <a:ext cx="1769400" cy="2026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739150" y="1132125"/>
            <a:ext cx="1731300" cy="2026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6648250" y="1575652"/>
            <a:ext cx="1731300" cy="185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3727500" y="1691277"/>
            <a:ext cx="1731300" cy="185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4" name="Google Shape;544;p43"/>
          <p:cNvPicPr preferRelativeResize="0"/>
          <p:nvPr/>
        </p:nvPicPr>
        <p:blipFill>
          <a:blip r:embed="rId3">
            <a:alphaModFix/>
          </a:blip>
          <a:stretch>
            <a:fillRect/>
          </a:stretch>
        </p:blipFill>
        <p:spPr>
          <a:xfrm>
            <a:off x="3912409" y="1273625"/>
            <a:ext cx="1383150" cy="2130119"/>
          </a:xfrm>
          <a:prstGeom prst="rect">
            <a:avLst/>
          </a:prstGeom>
          <a:noFill/>
          <a:ln>
            <a:noFill/>
          </a:ln>
        </p:spPr>
      </p:pic>
      <p:pic>
        <p:nvPicPr>
          <p:cNvPr id="545" name="Google Shape;545;p43"/>
          <p:cNvPicPr preferRelativeResize="0"/>
          <p:nvPr/>
        </p:nvPicPr>
        <p:blipFill>
          <a:blip r:embed="rId4">
            <a:alphaModFix/>
          </a:blip>
          <a:stretch>
            <a:fillRect/>
          </a:stretch>
        </p:blipFill>
        <p:spPr>
          <a:xfrm>
            <a:off x="6822325" y="1273612"/>
            <a:ext cx="1383149" cy="1766445"/>
          </a:xfrm>
          <a:prstGeom prst="rect">
            <a:avLst/>
          </a:prstGeom>
          <a:noFill/>
          <a:ln>
            <a:noFill/>
          </a:ln>
        </p:spPr>
      </p:pic>
      <p:sp>
        <p:nvSpPr>
          <p:cNvPr id="546" name="Google Shape;546;p43"/>
          <p:cNvSpPr/>
          <p:nvPr/>
        </p:nvSpPr>
        <p:spPr>
          <a:xfrm>
            <a:off x="730550" y="1691277"/>
            <a:ext cx="1731300" cy="185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a:off x="3141400" y="2796775"/>
            <a:ext cx="2835900" cy="18579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txBox="1"/>
          <p:nvPr>
            <p:ph idx="4294967295" type="title"/>
          </p:nvPr>
        </p:nvSpPr>
        <p:spPr>
          <a:xfrm>
            <a:off x="1756500" y="236200"/>
            <a:ext cx="7387500" cy="738900"/>
          </a:xfrm>
          <a:prstGeom prst="rect">
            <a:avLst/>
          </a:prstGeom>
          <a:solidFill>
            <a:schemeClr val="lt2"/>
          </a:solidFill>
        </p:spPr>
        <p:txBody>
          <a:bodyPr anchorCtr="0" anchor="t" bIns="91425" lIns="91425" spcFirstLastPara="1" rIns="91425" wrap="square" tIns="91425">
            <a:noAutofit/>
          </a:bodyPr>
          <a:lstStyle/>
          <a:p>
            <a:pPr indent="0" lvl="0" marL="1371600" rtl="0" algn="l">
              <a:spcBef>
                <a:spcPts val="0"/>
              </a:spcBef>
              <a:spcAft>
                <a:spcPts val="0"/>
              </a:spcAft>
              <a:buNone/>
            </a:pPr>
            <a:r>
              <a:rPr lang="en-GB"/>
              <a:t>  Introduction</a:t>
            </a:r>
            <a:endParaRPr/>
          </a:p>
        </p:txBody>
      </p:sp>
      <p:sp>
        <p:nvSpPr>
          <p:cNvPr id="549" name="Google Shape;549;p43"/>
          <p:cNvSpPr txBox="1"/>
          <p:nvPr/>
        </p:nvSpPr>
        <p:spPr>
          <a:xfrm>
            <a:off x="3356794" y="2926575"/>
            <a:ext cx="2248500" cy="431100"/>
          </a:xfrm>
          <a:prstGeom prst="rect">
            <a:avLst/>
          </a:prstGeom>
          <a:solidFill>
            <a:srgbClr val="FCE5C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latin typeface="DM Serif Text"/>
                <a:ea typeface="DM Serif Text"/>
                <a:cs typeface="DM Serif Text"/>
                <a:sym typeface="DM Serif Text"/>
              </a:rPr>
              <a:t>Fadhilah Amani A. A.</a:t>
            </a:r>
            <a:endParaRPr b="1" sz="1600">
              <a:solidFill>
                <a:schemeClr val="dk1"/>
              </a:solidFill>
              <a:latin typeface="DM Serif Text"/>
              <a:ea typeface="DM Serif Text"/>
              <a:cs typeface="DM Serif Text"/>
              <a:sym typeface="DM Serif Text"/>
            </a:endParaRPr>
          </a:p>
        </p:txBody>
      </p:sp>
      <p:pic>
        <p:nvPicPr>
          <p:cNvPr id="550" name="Google Shape;550;p43"/>
          <p:cNvPicPr preferRelativeResize="0"/>
          <p:nvPr/>
        </p:nvPicPr>
        <p:blipFill>
          <a:blip r:embed="rId5">
            <a:alphaModFix/>
          </a:blip>
          <a:stretch>
            <a:fillRect/>
          </a:stretch>
        </p:blipFill>
        <p:spPr>
          <a:xfrm>
            <a:off x="3287287" y="4116737"/>
            <a:ext cx="266122" cy="246190"/>
          </a:xfrm>
          <a:prstGeom prst="rect">
            <a:avLst/>
          </a:prstGeom>
          <a:noFill/>
          <a:ln>
            <a:noFill/>
          </a:ln>
        </p:spPr>
      </p:pic>
      <p:pic>
        <p:nvPicPr>
          <p:cNvPr id="551" name="Google Shape;551;p43"/>
          <p:cNvPicPr preferRelativeResize="0"/>
          <p:nvPr/>
        </p:nvPicPr>
        <p:blipFill>
          <a:blip r:embed="rId6">
            <a:alphaModFix/>
          </a:blip>
          <a:stretch>
            <a:fillRect/>
          </a:stretch>
        </p:blipFill>
        <p:spPr>
          <a:xfrm>
            <a:off x="3287289" y="3572800"/>
            <a:ext cx="266122" cy="246180"/>
          </a:xfrm>
          <a:prstGeom prst="rect">
            <a:avLst/>
          </a:prstGeom>
          <a:noFill/>
          <a:ln>
            <a:noFill/>
          </a:ln>
        </p:spPr>
      </p:pic>
      <p:sp>
        <p:nvSpPr>
          <p:cNvPr id="552" name="Google Shape;552;p43"/>
          <p:cNvSpPr txBox="1"/>
          <p:nvPr/>
        </p:nvSpPr>
        <p:spPr>
          <a:xfrm>
            <a:off x="3559300" y="3439525"/>
            <a:ext cx="218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https://www.linkedin.com/in/fadhilah-amani-alam-aulia-236176170/</a:t>
            </a:r>
            <a:endParaRPr sz="1200">
              <a:latin typeface="DM Serif Text"/>
              <a:ea typeface="DM Serif Text"/>
              <a:cs typeface="DM Serif Text"/>
              <a:sym typeface="DM Serif Text"/>
            </a:endParaRPr>
          </a:p>
        </p:txBody>
      </p:sp>
      <p:sp>
        <p:nvSpPr>
          <p:cNvPr id="553" name="Google Shape;553;p43"/>
          <p:cNvSpPr txBox="1"/>
          <p:nvPr/>
        </p:nvSpPr>
        <p:spPr>
          <a:xfrm>
            <a:off x="3559300" y="4055175"/>
            <a:ext cx="249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https://github.com/fadhilahamani</a:t>
            </a:r>
            <a:endParaRPr sz="1200">
              <a:latin typeface="DM Serif Text"/>
              <a:ea typeface="DM Serif Text"/>
              <a:cs typeface="DM Serif Text"/>
              <a:sym typeface="DM Serif Text"/>
            </a:endParaRPr>
          </a:p>
        </p:txBody>
      </p:sp>
      <p:sp>
        <p:nvSpPr>
          <p:cNvPr id="554" name="Google Shape;554;p43"/>
          <p:cNvSpPr/>
          <p:nvPr/>
        </p:nvSpPr>
        <p:spPr>
          <a:xfrm>
            <a:off x="6095950" y="2787625"/>
            <a:ext cx="2835900" cy="18579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txBox="1"/>
          <p:nvPr/>
        </p:nvSpPr>
        <p:spPr>
          <a:xfrm>
            <a:off x="6389644" y="2926575"/>
            <a:ext cx="2248500" cy="431100"/>
          </a:xfrm>
          <a:prstGeom prst="rect">
            <a:avLst/>
          </a:prstGeom>
          <a:solidFill>
            <a:srgbClr val="FCE5C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latin typeface="DM Serif Text"/>
                <a:ea typeface="DM Serif Text"/>
                <a:cs typeface="DM Serif Text"/>
                <a:sym typeface="DM Serif Text"/>
              </a:rPr>
              <a:t>Prajna Paramita T.</a:t>
            </a:r>
            <a:endParaRPr b="1" sz="1600">
              <a:solidFill>
                <a:schemeClr val="dk1"/>
              </a:solidFill>
              <a:latin typeface="DM Serif Text"/>
              <a:ea typeface="DM Serif Text"/>
              <a:cs typeface="DM Serif Text"/>
              <a:sym typeface="DM Serif Text"/>
            </a:endParaRPr>
          </a:p>
        </p:txBody>
      </p:sp>
      <p:pic>
        <p:nvPicPr>
          <p:cNvPr id="556" name="Google Shape;556;p43"/>
          <p:cNvPicPr preferRelativeResize="0"/>
          <p:nvPr/>
        </p:nvPicPr>
        <p:blipFill>
          <a:blip r:embed="rId5">
            <a:alphaModFix/>
          </a:blip>
          <a:stretch>
            <a:fillRect/>
          </a:stretch>
        </p:blipFill>
        <p:spPr>
          <a:xfrm>
            <a:off x="6262862" y="4116737"/>
            <a:ext cx="266122" cy="246190"/>
          </a:xfrm>
          <a:prstGeom prst="rect">
            <a:avLst/>
          </a:prstGeom>
          <a:noFill/>
          <a:ln>
            <a:noFill/>
          </a:ln>
        </p:spPr>
      </p:pic>
      <p:pic>
        <p:nvPicPr>
          <p:cNvPr id="557" name="Google Shape;557;p43"/>
          <p:cNvPicPr preferRelativeResize="0"/>
          <p:nvPr/>
        </p:nvPicPr>
        <p:blipFill>
          <a:blip r:embed="rId6">
            <a:alphaModFix/>
          </a:blip>
          <a:stretch>
            <a:fillRect/>
          </a:stretch>
        </p:blipFill>
        <p:spPr>
          <a:xfrm>
            <a:off x="6262864" y="3572800"/>
            <a:ext cx="266122" cy="246180"/>
          </a:xfrm>
          <a:prstGeom prst="rect">
            <a:avLst/>
          </a:prstGeom>
          <a:noFill/>
          <a:ln>
            <a:noFill/>
          </a:ln>
        </p:spPr>
      </p:pic>
      <p:sp>
        <p:nvSpPr>
          <p:cNvPr id="558" name="Google Shape;558;p43"/>
          <p:cNvSpPr txBox="1"/>
          <p:nvPr/>
        </p:nvSpPr>
        <p:spPr>
          <a:xfrm>
            <a:off x="6543829" y="3448675"/>
            <a:ext cx="224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https://www.linkedin.com/in/prajna-paramita-taslim/</a:t>
            </a:r>
            <a:endParaRPr sz="1200">
              <a:latin typeface="DM Serif Text"/>
              <a:ea typeface="DM Serif Text"/>
              <a:cs typeface="DM Serif Text"/>
              <a:sym typeface="DM Serif Text"/>
            </a:endParaRPr>
          </a:p>
        </p:txBody>
      </p:sp>
      <p:sp>
        <p:nvSpPr>
          <p:cNvPr id="559" name="Google Shape;559;p43"/>
          <p:cNvSpPr txBox="1"/>
          <p:nvPr/>
        </p:nvSpPr>
        <p:spPr>
          <a:xfrm>
            <a:off x="6515651" y="4034100"/>
            <a:ext cx="22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https://github.com/prawrjna</a:t>
            </a:r>
            <a:endParaRPr sz="1200">
              <a:latin typeface="DM Serif Text"/>
              <a:ea typeface="DM Serif Text"/>
              <a:cs typeface="DM Serif Text"/>
              <a:sym typeface="DM Serif Text"/>
            </a:endParaRPr>
          </a:p>
        </p:txBody>
      </p:sp>
      <p:pic>
        <p:nvPicPr>
          <p:cNvPr id="560" name="Google Shape;560;p43"/>
          <p:cNvPicPr preferRelativeResize="0"/>
          <p:nvPr/>
        </p:nvPicPr>
        <p:blipFill rotWithShape="1">
          <a:blip r:embed="rId7">
            <a:alphaModFix/>
          </a:blip>
          <a:srcRect b="0" l="0" r="0" t="6261"/>
          <a:stretch/>
        </p:blipFill>
        <p:spPr>
          <a:xfrm>
            <a:off x="904625" y="1273625"/>
            <a:ext cx="1383150" cy="1952699"/>
          </a:xfrm>
          <a:prstGeom prst="rect">
            <a:avLst/>
          </a:prstGeom>
          <a:noFill/>
          <a:ln>
            <a:noFill/>
          </a:ln>
        </p:spPr>
      </p:pic>
      <p:sp>
        <p:nvSpPr>
          <p:cNvPr id="561" name="Google Shape;561;p43"/>
          <p:cNvSpPr/>
          <p:nvPr/>
        </p:nvSpPr>
        <p:spPr>
          <a:xfrm>
            <a:off x="178250" y="2792200"/>
            <a:ext cx="2835900" cy="18579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txBox="1"/>
          <p:nvPr/>
        </p:nvSpPr>
        <p:spPr>
          <a:xfrm>
            <a:off x="471944" y="2922000"/>
            <a:ext cx="2248500" cy="431100"/>
          </a:xfrm>
          <a:prstGeom prst="rect">
            <a:avLst/>
          </a:prstGeom>
          <a:solidFill>
            <a:srgbClr val="FCE5C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latin typeface="DM Serif Text"/>
                <a:ea typeface="DM Serif Text"/>
                <a:cs typeface="DM Serif Text"/>
                <a:sym typeface="DM Serif Text"/>
              </a:rPr>
              <a:t>Didit Eko Setyo</a:t>
            </a:r>
            <a:endParaRPr b="1" sz="1600">
              <a:solidFill>
                <a:schemeClr val="dk1"/>
              </a:solidFill>
              <a:latin typeface="DM Serif Text"/>
              <a:ea typeface="DM Serif Text"/>
              <a:cs typeface="DM Serif Text"/>
              <a:sym typeface="DM Serif Text"/>
            </a:endParaRPr>
          </a:p>
        </p:txBody>
      </p:sp>
      <p:sp>
        <p:nvSpPr>
          <p:cNvPr id="563" name="Google Shape;563;p43"/>
          <p:cNvSpPr txBox="1"/>
          <p:nvPr/>
        </p:nvSpPr>
        <p:spPr>
          <a:xfrm>
            <a:off x="662051" y="3434950"/>
            <a:ext cx="218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https://www.linkedin.com/in/diditekosetyoariandi/</a:t>
            </a:r>
            <a:endParaRPr sz="1200">
              <a:latin typeface="DM Serif Text"/>
              <a:ea typeface="DM Serif Text"/>
              <a:cs typeface="DM Serif Text"/>
              <a:sym typeface="DM Serif Text"/>
            </a:endParaRPr>
          </a:p>
        </p:txBody>
      </p:sp>
      <p:sp>
        <p:nvSpPr>
          <p:cNvPr id="564" name="Google Shape;564;p43"/>
          <p:cNvSpPr txBox="1"/>
          <p:nvPr/>
        </p:nvSpPr>
        <p:spPr>
          <a:xfrm>
            <a:off x="662050" y="4029525"/>
            <a:ext cx="218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DM Serif Text"/>
                <a:ea typeface="DM Serif Text"/>
                <a:cs typeface="DM Serif Text"/>
                <a:sym typeface="DM Serif Text"/>
              </a:rPr>
              <a:t>https://github.com/diditeko</a:t>
            </a:r>
            <a:endParaRPr sz="1200">
              <a:latin typeface="DM Serif Text"/>
              <a:ea typeface="DM Serif Text"/>
              <a:cs typeface="DM Serif Text"/>
              <a:sym typeface="DM Serif Text"/>
            </a:endParaRPr>
          </a:p>
        </p:txBody>
      </p:sp>
      <p:pic>
        <p:nvPicPr>
          <p:cNvPr id="565" name="Google Shape;565;p43"/>
          <p:cNvPicPr preferRelativeResize="0"/>
          <p:nvPr/>
        </p:nvPicPr>
        <p:blipFill>
          <a:blip r:embed="rId5">
            <a:alphaModFix/>
          </a:blip>
          <a:stretch>
            <a:fillRect/>
          </a:stretch>
        </p:blipFill>
        <p:spPr>
          <a:xfrm>
            <a:off x="395924" y="4112162"/>
            <a:ext cx="266122" cy="246190"/>
          </a:xfrm>
          <a:prstGeom prst="rect">
            <a:avLst/>
          </a:prstGeom>
          <a:noFill/>
          <a:ln>
            <a:noFill/>
          </a:ln>
        </p:spPr>
      </p:pic>
      <p:pic>
        <p:nvPicPr>
          <p:cNvPr id="566" name="Google Shape;566;p43"/>
          <p:cNvPicPr preferRelativeResize="0"/>
          <p:nvPr/>
        </p:nvPicPr>
        <p:blipFill>
          <a:blip r:embed="rId6">
            <a:alphaModFix/>
          </a:blip>
          <a:stretch>
            <a:fillRect/>
          </a:stretch>
        </p:blipFill>
        <p:spPr>
          <a:xfrm>
            <a:off x="395926" y="3568225"/>
            <a:ext cx="266122" cy="2461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0" name="Shape 570"/>
        <p:cNvGrpSpPr/>
        <p:nvPr/>
      </p:nvGrpSpPr>
      <p:grpSpPr>
        <a:xfrm>
          <a:off x="0" y="0"/>
          <a:ext cx="0" cy="0"/>
          <a:chOff x="0" y="0"/>
          <a:chExt cx="0" cy="0"/>
        </a:xfrm>
      </p:grpSpPr>
      <p:grpSp>
        <p:nvGrpSpPr>
          <p:cNvPr id="571" name="Google Shape;571;p44"/>
          <p:cNvGrpSpPr/>
          <p:nvPr/>
        </p:nvGrpSpPr>
        <p:grpSpPr>
          <a:xfrm>
            <a:off x="7249491" y="3424017"/>
            <a:ext cx="1894506" cy="1719481"/>
            <a:chOff x="228525" y="2171475"/>
            <a:chExt cx="1574425" cy="1352325"/>
          </a:xfrm>
        </p:grpSpPr>
        <p:sp>
          <p:nvSpPr>
            <p:cNvPr id="572" name="Google Shape;572;p44"/>
            <p:cNvSpPr/>
            <p:nvPr/>
          </p:nvSpPr>
          <p:spPr>
            <a:xfrm>
              <a:off x="847350" y="2184800"/>
              <a:ext cx="84625" cy="85425"/>
            </a:xfrm>
            <a:custGeom>
              <a:rect b="b" l="l" r="r" t="t"/>
              <a:pathLst>
                <a:path extrusionOk="0" h="3417" w="3385">
                  <a:moveTo>
                    <a:pt x="1692" y="1"/>
                  </a:moveTo>
                  <a:cubicBezTo>
                    <a:pt x="767" y="1"/>
                    <a:pt x="1" y="767"/>
                    <a:pt x="1" y="1709"/>
                  </a:cubicBezTo>
                  <a:cubicBezTo>
                    <a:pt x="1" y="2650"/>
                    <a:pt x="767" y="3416"/>
                    <a:pt x="1692" y="3416"/>
                  </a:cubicBezTo>
                  <a:cubicBezTo>
                    <a:pt x="2618" y="3416"/>
                    <a:pt x="3384" y="2650"/>
                    <a:pt x="3384" y="1709"/>
                  </a:cubicBezTo>
                  <a:cubicBezTo>
                    <a:pt x="3384" y="767"/>
                    <a:pt x="2618" y="1"/>
                    <a:pt x="1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4"/>
            <p:cNvSpPr/>
            <p:nvPr/>
          </p:nvSpPr>
          <p:spPr>
            <a:xfrm>
              <a:off x="828725" y="2182125"/>
              <a:ext cx="105625" cy="90500"/>
            </a:xfrm>
            <a:custGeom>
              <a:rect b="b" l="l" r="r" t="t"/>
              <a:pathLst>
                <a:path extrusionOk="0" h="3620" w="4225">
                  <a:moveTo>
                    <a:pt x="2418" y="204"/>
                  </a:moveTo>
                  <a:cubicBezTo>
                    <a:pt x="2424" y="204"/>
                    <a:pt x="2431" y="204"/>
                    <a:pt x="2437" y="204"/>
                  </a:cubicBezTo>
                  <a:cubicBezTo>
                    <a:pt x="3315" y="204"/>
                    <a:pt x="4033" y="938"/>
                    <a:pt x="4033" y="1816"/>
                  </a:cubicBezTo>
                  <a:cubicBezTo>
                    <a:pt x="4033" y="2786"/>
                    <a:pt x="3240" y="3428"/>
                    <a:pt x="2410" y="3428"/>
                  </a:cubicBezTo>
                  <a:cubicBezTo>
                    <a:pt x="2011" y="3428"/>
                    <a:pt x="1604" y="3280"/>
                    <a:pt x="1272" y="2949"/>
                  </a:cubicBezTo>
                  <a:cubicBezTo>
                    <a:pt x="272" y="1932"/>
                    <a:pt x="994" y="204"/>
                    <a:pt x="2418" y="204"/>
                  </a:cubicBezTo>
                  <a:close/>
                  <a:moveTo>
                    <a:pt x="2403" y="1"/>
                  </a:moveTo>
                  <a:cubicBezTo>
                    <a:pt x="1957" y="1"/>
                    <a:pt x="1501" y="167"/>
                    <a:pt x="1129" y="539"/>
                  </a:cubicBezTo>
                  <a:cubicBezTo>
                    <a:pt x="0" y="1683"/>
                    <a:pt x="819" y="3619"/>
                    <a:pt x="2418" y="3619"/>
                  </a:cubicBezTo>
                  <a:cubicBezTo>
                    <a:pt x="2424" y="3619"/>
                    <a:pt x="2431" y="3619"/>
                    <a:pt x="2437" y="3619"/>
                  </a:cubicBezTo>
                  <a:cubicBezTo>
                    <a:pt x="3427" y="3619"/>
                    <a:pt x="4225" y="2805"/>
                    <a:pt x="4225" y="1816"/>
                  </a:cubicBezTo>
                  <a:cubicBezTo>
                    <a:pt x="4225" y="726"/>
                    <a:pt x="3335" y="1"/>
                    <a:pt x="24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4"/>
            <p:cNvSpPr/>
            <p:nvPr/>
          </p:nvSpPr>
          <p:spPr>
            <a:xfrm>
              <a:off x="985000" y="2344400"/>
              <a:ext cx="76225" cy="210700"/>
            </a:xfrm>
            <a:custGeom>
              <a:rect b="b" l="l" r="r" t="t"/>
              <a:pathLst>
                <a:path extrusionOk="0" h="8428" w="3049">
                  <a:moveTo>
                    <a:pt x="883" y="1"/>
                  </a:moveTo>
                  <a:cubicBezTo>
                    <a:pt x="880" y="1"/>
                    <a:pt x="878" y="1"/>
                    <a:pt x="878" y="1"/>
                  </a:cubicBezTo>
                  <a:lnTo>
                    <a:pt x="1" y="3001"/>
                  </a:lnTo>
                  <a:cubicBezTo>
                    <a:pt x="1" y="3001"/>
                    <a:pt x="671" y="7198"/>
                    <a:pt x="735" y="7549"/>
                  </a:cubicBezTo>
                  <a:cubicBezTo>
                    <a:pt x="790" y="7852"/>
                    <a:pt x="1117" y="8427"/>
                    <a:pt x="1687" y="8427"/>
                  </a:cubicBezTo>
                  <a:cubicBezTo>
                    <a:pt x="1778" y="8427"/>
                    <a:pt x="1876" y="8412"/>
                    <a:pt x="1980" y="8379"/>
                  </a:cubicBezTo>
                  <a:cubicBezTo>
                    <a:pt x="2730" y="8140"/>
                    <a:pt x="3049" y="7517"/>
                    <a:pt x="2969" y="6991"/>
                  </a:cubicBezTo>
                  <a:cubicBezTo>
                    <a:pt x="2905" y="6480"/>
                    <a:pt x="2075" y="2793"/>
                    <a:pt x="1868" y="1373"/>
                  </a:cubicBezTo>
                  <a:cubicBezTo>
                    <a:pt x="1685" y="30"/>
                    <a:pt x="947" y="1"/>
                    <a:pt x="8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4"/>
            <p:cNvSpPr/>
            <p:nvPr/>
          </p:nvSpPr>
          <p:spPr>
            <a:xfrm>
              <a:off x="982600" y="2341600"/>
              <a:ext cx="81025" cy="215875"/>
            </a:xfrm>
            <a:custGeom>
              <a:rect b="b" l="l" r="r" t="t"/>
              <a:pathLst>
                <a:path extrusionOk="0" h="8635" w="3241">
                  <a:moveTo>
                    <a:pt x="1038" y="208"/>
                  </a:moveTo>
                  <a:cubicBezTo>
                    <a:pt x="1230" y="240"/>
                    <a:pt x="1725" y="432"/>
                    <a:pt x="1868" y="1501"/>
                  </a:cubicBezTo>
                  <a:cubicBezTo>
                    <a:pt x="1996" y="2379"/>
                    <a:pt x="2347" y="4070"/>
                    <a:pt x="2634" y="5427"/>
                  </a:cubicBezTo>
                  <a:cubicBezTo>
                    <a:pt x="2794" y="6225"/>
                    <a:pt x="2953" y="6927"/>
                    <a:pt x="2969" y="7119"/>
                  </a:cubicBezTo>
                  <a:cubicBezTo>
                    <a:pt x="3033" y="7566"/>
                    <a:pt x="2778" y="8156"/>
                    <a:pt x="2044" y="8395"/>
                  </a:cubicBezTo>
                  <a:cubicBezTo>
                    <a:pt x="1964" y="8420"/>
                    <a:pt x="1882" y="8433"/>
                    <a:pt x="1800" y="8433"/>
                  </a:cubicBezTo>
                  <a:cubicBezTo>
                    <a:pt x="1669" y="8433"/>
                    <a:pt x="1539" y="8400"/>
                    <a:pt x="1421" y="8332"/>
                  </a:cubicBezTo>
                  <a:cubicBezTo>
                    <a:pt x="1166" y="8172"/>
                    <a:pt x="990" y="7933"/>
                    <a:pt x="927" y="7645"/>
                  </a:cubicBezTo>
                  <a:cubicBezTo>
                    <a:pt x="863" y="7310"/>
                    <a:pt x="256" y="3448"/>
                    <a:pt x="192" y="3113"/>
                  </a:cubicBezTo>
                  <a:lnTo>
                    <a:pt x="1038" y="208"/>
                  </a:lnTo>
                  <a:close/>
                  <a:moveTo>
                    <a:pt x="978" y="1"/>
                  </a:moveTo>
                  <a:cubicBezTo>
                    <a:pt x="976" y="1"/>
                    <a:pt x="975" y="1"/>
                    <a:pt x="974" y="1"/>
                  </a:cubicBezTo>
                  <a:cubicBezTo>
                    <a:pt x="927" y="1"/>
                    <a:pt x="895" y="33"/>
                    <a:pt x="879" y="81"/>
                  </a:cubicBezTo>
                  <a:lnTo>
                    <a:pt x="1" y="3081"/>
                  </a:lnTo>
                  <a:cubicBezTo>
                    <a:pt x="1" y="3097"/>
                    <a:pt x="1" y="3113"/>
                    <a:pt x="1" y="3129"/>
                  </a:cubicBezTo>
                  <a:cubicBezTo>
                    <a:pt x="33" y="3304"/>
                    <a:pt x="671" y="7342"/>
                    <a:pt x="735" y="7677"/>
                  </a:cubicBezTo>
                  <a:cubicBezTo>
                    <a:pt x="815" y="8028"/>
                    <a:pt x="1022" y="8316"/>
                    <a:pt x="1326" y="8507"/>
                  </a:cubicBezTo>
                  <a:cubicBezTo>
                    <a:pt x="1453" y="8587"/>
                    <a:pt x="1613" y="8635"/>
                    <a:pt x="1772" y="8635"/>
                  </a:cubicBezTo>
                  <a:cubicBezTo>
                    <a:pt x="1884" y="8635"/>
                    <a:pt x="1996" y="8619"/>
                    <a:pt x="2108" y="8587"/>
                  </a:cubicBezTo>
                  <a:cubicBezTo>
                    <a:pt x="2937" y="8316"/>
                    <a:pt x="3241" y="7629"/>
                    <a:pt x="3177" y="7087"/>
                  </a:cubicBezTo>
                  <a:cubicBezTo>
                    <a:pt x="3145" y="6895"/>
                    <a:pt x="3001" y="6225"/>
                    <a:pt x="2826" y="5379"/>
                  </a:cubicBezTo>
                  <a:cubicBezTo>
                    <a:pt x="2554" y="4102"/>
                    <a:pt x="2187" y="2331"/>
                    <a:pt x="2076" y="1469"/>
                  </a:cubicBezTo>
                  <a:cubicBezTo>
                    <a:pt x="1857" y="16"/>
                    <a:pt x="1042" y="1"/>
                    <a:pt x="9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4"/>
            <p:cNvSpPr/>
            <p:nvPr/>
          </p:nvSpPr>
          <p:spPr>
            <a:xfrm>
              <a:off x="725275" y="2403100"/>
              <a:ext cx="285700" cy="222200"/>
            </a:xfrm>
            <a:custGeom>
              <a:rect b="b" l="l" r="r" t="t"/>
              <a:pathLst>
                <a:path extrusionOk="0" h="8888" w="11428">
                  <a:moveTo>
                    <a:pt x="8183" y="0"/>
                  </a:moveTo>
                  <a:cubicBezTo>
                    <a:pt x="7129" y="0"/>
                    <a:pt x="5619" y="255"/>
                    <a:pt x="3495" y="1084"/>
                  </a:cubicBezTo>
                  <a:cubicBezTo>
                    <a:pt x="3495" y="1084"/>
                    <a:pt x="0" y="2568"/>
                    <a:pt x="0" y="3095"/>
                  </a:cubicBezTo>
                  <a:cubicBezTo>
                    <a:pt x="0" y="3637"/>
                    <a:pt x="2155" y="8888"/>
                    <a:pt x="2155" y="8888"/>
                  </a:cubicBezTo>
                  <a:lnTo>
                    <a:pt x="11427" y="6462"/>
                  </a:lnTo>
                  <a:lnTo>
                    <a:pt x="10390" y="653"/>
                  </a:lnTo>
                  <a:cubicBezTo>
                    <a:pt x="10390" y="653"/>
                    <a:pt x="9870" y="0"/>
                    <a:pt x="818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4"/>
            <p:cNvSpPr/>
            <p:nvPr/>
          </p:nvSpPr>
          <p:spPr>
            <a:xfrm>
              <a:off x="722875" y="2400525"/>
              <a:ext cx="290875" cy="227175"/>
            </a:xfrm>
            <a:custGeom>
              <a:rect b="b" l="l" r="r" t="t"/>
              <a:pathLst>
                <a:path extrusionOk="0" h="9087" w="11635">
                  <a:moveTo>
                    <a:pt x="8266" y="212"/>
                  </a:moveTo>
                  <a:cubicBezTo>
                    <a:pt x="9733" y="212"/>
                    <a:pt x="10296" y="710"/>
                    <a:pt x="10390" y="804"/>
                  </a:cubicBezTo>
                  <a:lnTo>
                    <a:pt x="11411" y="6501"/>
                  </a:lnTo>
                  <a:lnTo>
                    <a:pt x="2315" y="8863"/>
                  </a:lnTo>
                  <a:cubicBezTo>
                    <a:pt x="1453" y="6772"/>
                    <a:pt x="208" y="3581"/>
                    <a:pt x="208" y="3198"/>
                  </a:cubicBezTo>
                  <a:cubicBezTo>
                    <a:pt x="208" y="2910"/>
                    <a:pt x="1979" y="1985"/>
                    <a:pt x="3639" y="1283"/>
                  </a:cubicBezTo>
                  <a:cubicBezTo>
                    <a:pt x="5737" y="462"/>
                    <a:pt x="7228" y="212"/>
                    <a:pt x="8266" y="212"/>
                  </a:cubicBezTo>
                  <a:close/>
                  <a:moveTo>
                    <a:pt x="8280" y="1"/>
                  </a:moveTo>
                  <a:cubicBezTo>
                    <a:pt x="7213" y="1"/>
                    <a:pt x="5692" y="259"/>
                    <a:pt x="3559" y="1091"/>
                  </a:cubicBezTo>
                  <a:cubicBezTo>
                    <a:pt x="2729" y="1442"/>
                    <a:pt x="0" y="2639"/>
                    <a:pt x="0" y="3198"/>
                  </a:cubicBezTo>
                  <a:cubicBezTo>
                    <a:pt x="0" y="3740"/>
                    <a:pt x="1932" y="8480"/>
                    <a:pt x="2155" y="9023"/>
                  </a:cubicBezTo>
                  <a:cubicBezTo>
                    <a:pt x="2171" y="9071"/>
                    <a:pt x="2219" y="9087"/>
                    <a:pt x="2251" y="9087"/>
                  </a:cubicBezTo>
                  <a:lnTo>
                    <a:pt x="2283" y="9087"/>
                  </a:lnTo>
                  <a:lnTo>
                    <a:pt x="11555" y="6661"/>
                  </a:lnTo>
                  <a:cubicBezTo>
                    <a:pt x="11603" y="6645"/>
                    <a:pt x="11635" y="6597"/>
                    <a:pt x="11619" y="6549"/>
                  </a:cubicBezTo>
                  <a:lnTo>
                    <a:pt x="10581" y="740"/>
                  </a:lnTo>
                  <a:cubicBezTo>
                    <a:pt x="10581" y="724"/>
                    <a:pt x="10581" y="708"/>
                    <a:pt x="10565" y="692"/>
                  </a:cubicBezTo>
                  <a:cubicBezTo>
                    <a:pt x="10526" y="653"/>
                    <a:pt x="9976" y="1"/>
                    <a:pt x="8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4"/>
            <p:cNvSpPr/>
            <p:nvPr/>
          </p:nvSpPr>
          <p:spPr>
            <a:xfrm>
              <a:off x="797475" y="2343650"/>
              <a:ext cx="225850" cy="276475"/>
            </a:xfrm>
            <a:custGeom>
              <a:rect b="b" l="l" r="r" t="t"/>
              <a:pathLst>
                <a:path extrusionOk="0" h="11059" w="9034">
                  <a:moveTo>
                    <a:pt x="6585" y="1"/>
                  </a:moveTo>
                  <a:cubicBezTo>
                    <a:pt x="5645" y="1"/>
                    <a:pt x="4522" y="57"/>
                    <a:pt x="3799" y="286"/>
                  </a:cubicBezTo>
                  <a:cubicBezTo>
                    <a:pt x="3799" y="286"/>
                    <a:pt x="2794" y="908"/>
                    <a:pt x="1996" y="1355"/>
                  </a:cubicBezTo>
                  <a:cubicBezTo>
                    <a:pt x="1198" y="1802"/>
                    <a:pt x="1" y="2424"/>
                    <a:pt x="1" y="3669"/>
                  </a:cubicBezTo>
                  <a:cubicBezTo>
                    <a:pt x="1" y="4914"/>
                    <a:pt x="911" y="9845"/>
                    <a:pt x="911" y="10356"/>
                  </a:cubicBezTo>
                  <a:cubicBezTo>
                    <a:pt x="895" y="10596"/>
                    <a:pt x="895" y="10819"/>
                    <a:pt x="942" y="11058"/>
                  </a:cubicBezTo>
                  <a:cubicBezTo>
                    <a:pt x="942" y="10947"/>
                    <a:pt x="7007" y="8952"/>
                    <a:pt x="7007" y="8952"/>
                  </a:cubicBezTo>
                  <a:cubicBezTo>
                    <a:pt x="7198" y="8154"/>
                    <a:pt x="7422" y="7372"/>
                    <a:pt x="7693" y="6606"/>
                  </a:cubicBezTo>
                  <a:cubicBezTo>
                    <a:pt x="8012" y="5840"/>
                    <a:pt x="7693" y="5185"/>
                    <a:pt x="8044" y="3941"/>
                  </a:cubicBezTo>
                  <a:cubicBezTo>
                    <a:pt x="8395" y="2712"/>
                    <a:pt x="9034" y="1882"/>
                    <a:pt x="8762" y="956"/>
                  </a:cubicBezTo>
                  <a:cubicBezTo>
                    <a:pt x="8491" y="31"/>
                    <a:pt x="8427" y="63"/>
                    <a:pt x="7422" y="15"/>
                  </a:cubicBezTo>
                  <a:cubicBezTo>
                    <a:pt x="7176" y="7"/>
                    <a:pt x="6890" y="1"/>
                    <a:pt x="65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4"/>
            <p:cNvSpPr/>
            <p:nvPr/>
          </p:nvSpPr>
          <p:spPr>
            <a:xfrm>
              <a:off x="795100" y="2341325"/>
              <a:ext cx="228625" cy="281200"/>
            </a:xfrm>
            <a:custGeom>
              <a:rect b="b" l="l" r="r" t="t"/>
              <a:pathLst>
                <a:path extrusionOk="0" h="11248" w="9145">
                  <a:moveTo>
                    <a:pt x="6559" y="199"/>
                  </a:moveTo>
                  <a:cubicBezTo>
                    <a:pt x="6894" y="199"/>
                    <a:pt x="7219" y="207"/>
                    <a:pt x="7517" y="219"/>
                  </a:cubicBezTo>
                  <a:lnTo>
                    <a:pt x="7613" y="219"/>
                  </a:lnTo>
                  <a:cubicBezTo>
                    <a:pt x="8506" y="251"/>
                    <a:pt x="8522" y="251"/>
                    <a:pt x="8762" y="1081"/>
                  </a:cubicBezTo>
                  <a:cubicBezTo>
                    <a:pt x="8937" y="1656"/>
                    <a:pt x="8730" y="2198"/>
                    <a:pt x="8443" y="2885"/>
                  </a:cubicBezTo>
                  <a:cubicBezTo>
                    <a:pt x="8283" y="3252"/>
                    <a:pt x="8155" y="3635"/>
                    <a:pt x="8044" y="4018"/>
                  </a:cubicBezTo>
                  <a:cubicBezTo>
                    <a:pt x="7900" y="4528"/>
                    <a:pt x="7836" y="5055"/>
                    <a:pt x="7852" y="5582"/>
                  </a:cubicBezTo>
                  <a:cubicBezTo>
                    <a:pt x="7868" y="5949"/>
                    <a:pt x="7820" y="6316"/>
                    <a:pt x="7692" y="6667"/>
                  </a:cubicBezTo>
                  <a:cubicBezTo>
                    <a:pt x="7437" y="7417"/>
                    <a:pt x="7198" y="8183"/>
                    <a:pt x="7022" y="8965"/>
                  </a:cubicBezTo>
                  <a:cubicBezTo>
                    <a:pt x="2809" y="10353"/>
                    <a:pt x="1516" y="10816"/>
                    <a:pt x="1117" y="11008"/>
                  </a:cubicBezTo>
                  <a:cubicBezTo>
                    <a:pt x="1085" y="10816"/>
                    <a:pt x="1085" y="10641"/>
                    <a:pt x="1101" y="10449"/>
                  </a:cubicBezTo>
                  <a:cubicBezTo>
                    <a:pt x="1101" y="10242"/>
                    <a:pt x="958" y="9380"/>
                    <a:pt x="798" y="8279"/>
                  </a:cubicBezTo>
                  <a:cubicBezTo>
                    <a:pt x="527" y="6603"/>
                    <a:pt x="208" y="4512"/>
                    <a:pt x="208" y="3762"/>
                  </a:cubicBezTo>
                  <a:cubicBezTo>
                    <a:pt x="208" y="2629"/>
                    <a:pt x="1277" y="2023"/>
                    <a:pt x="2059" y="1592"/>
                  </a:cubicBezTo>
                  <a:lnTo>
                    <a:pt x="2155" y="1544"/>
                  </a:lnTo>
                  <a:cubicBezTo>
                    <a:pt x="2889" y="1113"/>
                    <a:pt x="3830" y="539"/>
                    <a:pt x="3942" y="475"/>
                  </a:cubicBezTo>
                  <a:cubicBezTo>
                    <a:pt x="4613" y="263"/>
                    <a:pt x="5622" y="199"/>
                    <a:pt x="6559" y="199"/>
                  </a:cubicBezTo>
                  <a:close/>
                  <a:moveTo>
                    <a:pt x="6709" y="0"/>
                  </a:moveTo>
                  <a:cubicBezTo>
                    <a:pt x="5709" y="0"/>
                    <a:pt x="4596" y="59"/>
                    <a:pt x="3862" y="283"/>
                  </a:cubicBezTo>
                  <a:cubicBezTo>
                    <a:pt x="3862" y="299"/>
                    <a:pt x="3846" y="299"/>
                    <a:pt x="3846" y="299"/>
                  </a:cubicBezTo>
                  <a:cubicBezTo>
                    <a:pt x="3830" y="299"/>
                    <a:pt x="2841" y="922"/>
                    <a:pt x="2043" y="1368"/>
                  </a:cubicBezTo>
                  <a:lnTo>
                    <a:pt x="1963" y="1416"/>
                  </a:lnTo>
                  <a:cubicBezTo>
                    <a:pt x="1133" y="1879"/>
                    <a:pt x="0" y="2502"/>
                    <a:pt x="0" y="3762"/>
                  </a:cubicBezTo>
                  <a:cubicBezTo>
                    <a:pt x="0" y="4528"/>
                    <a:pt x="335" y="6635"/>
                    <a:pt x="591" y="8311"/>
                  </a:cubicBezTo>
                  <a:cubicBezTo>
                    <a:pt x="766" y="9364"/>
                    <a:pt x="894" y="10258"/>
                    <a:pt x="894" y="10449"/>
                  </a:cubicBezTo>
                  <a:cubicBezTo>
                    <a:pt x="878" y="10689"/>
                    <a:pt x="894" y="10928"/>
                    <a:pt x="942" y="11167"/>
                  </a:cubicBezTo>
                  <a:cubicBezTo>
                    <a:pt x="942" y="11215"/>
                    <a:pt x="990" y="11247"/>
                    <a:pt x="1037" y="11247"/>
                  </a:cubicBezTo>
                  <a:cubicBezTo>
                    <a:pt x="1069" y="11247"/>
                    <a:pt x="1085" y="11231"/>
                    <a:pt x="1101" y="11215"/>
                  </a:cubicBezTo>
                  <a:cubicBezTo>
                    <a:pt x="1373" y="11056"/>
                    <a:pt x="4836" y="9891"/>
                    <a:pt x="7134" y="9140"/>
                  </a:cubicBezTo>
                  <a:cubicBezTo>
                    <a:pt x="7166" y="9125"/>
                    <a:pt x="7198" y="9093"/>
                    <a:pt x="7198" y="9061"/>
                  </a:cubicBezTo>
                  <a:cubicBezTo>
                    <a:pt x="7389" y="8279"/>
                    <a:pt x="7613" y="7497"/>
                    <a:pt x="7884" y="6731"/>
                  </a:cubicBezTo>
                  <a:cubicBezTo>
                    <a:pt x="8012" y="6364"/>
                    <a:pt x="8075" y="5965"/>
                    <a:pt x="8059" y="5582"/>
                  </a:cubicBezTo>
                  <a:cubicBezTo>
                    <a:pt x="8044" y="5071"/>
                    <a:pt x="8107" y="4560"/>
                    <a:pt x="8235" y="4066"/>
                  </a:cubicBezTo>
                  <a:cubicBezTo>
                    <a:pt x="8347" y="3698"/>
                    <a:pt x="8474" y="3331"/>
                    <a:pt x="8634" y="2964"/>
                  </a:cubicBezTo>
                  <a:cubicBezTo>
                    <a:pt x="8905" y="2278"/>
                    <a:pt x="9145" y="1672"/>
                    <a:pt x="8953" y="1017"/>
                  </a:cubicBezTo>
                  <a:cubicBezTo>
                    <a:pt x="8682" y="92"/>
                    <a:pt x="8570" y="60"/>
                    <a:pt x="7613" y="12"/>
                  </a:cubicBezTo>
                  <a:lnTo>
                    <a:pt x="7517" y="12"/>
                  </a:lnTo>
                  <a:cubicBezTo>
                    <a:pt x="7264" y="5"/>
                    <a:pt x="6991" y="0"/>
                    <a:pt x="67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4"/>
            <p:cNvSpPr/>
            <p:nvPr/>
          </p:nvSpPr>
          <p:spPr>
            <a:xfrm>
              <a:off x="861325" y="2332300"/>
              <a:ext cx="110150" cy="105100"/>
            </a:xfrm>
            <a:custGeom>
              <a:rect b="b" l="l" r="r" t="t"/>
              <a:pathLst>
                <a:path extrusionOk="0" h="4204" w="4406">
                  <a:moveTo>
                    <a:pt x="1444" y="1"/>
                  </a:moveTo>
                  <a:cubicBezTo>
                    <a:pt x="1142" y="1"/>
                    <a:pt x="897" y="65"/>
                    <a:pt x="782" y="197"/>
                  </a:cubicBezTo>
                  <a:cubicBezTo>
                    <a:pt x="782" y="197"/>
                    <a:pt x="335" y="453"/>
                    <a:pt x="160" y="1554"/>
                  </a:cubicBezTo>
                  <a:cubicBezTo>
                    <a:pt x="48" y="2432"/>
                    <a:pt x="0" y="3309"/>
                    <a:pt x="0" y="4203"/>
                  </a:cubicBezTo>
                  <a:cubicBezTo>
                    <a:pt x="0" y="4203"/>
                    <a:pt x="1852" y="3166"/>
                    <a:pt x="2139" y="3134"/>
                  </a:cubicBezTo>
                  <a:cubicBezTo>
                    <a:pt x="2144" y="3133"/>
                    <a:pt x="2150" y="3133"/>
                    <a:pt x="2156" y="3133"/>
                  </a:cubicBezTo>
                  <a:cubicBezTo>
                    <a:pt x="2485" y="3133"/>
                    <a:pt x="4405" y="3932"/>
                    <a:pt x="4405" y="3932"/>
                  </a:cubicBezTo>
                  <a:cubicBezTo>
                    <a:pt x="4245" y="3022"/>
                    <a:pt x="4022" y="2112"/>
                    <a:pt x="3719" y="1235"/>
                  </a:cubicBezTo>
                  <a:cubicBezTo>
                    <a:pt x="3419" y="438"/>
                    <a:pt x="2234" y="1"/>
                    <a:pt x="14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4"/>
            <p:cNvSpPr/>
            <p:nvPr/>
          </p:nvSpPr>
          <p:spPr>
            <a:xfrm>
              <a:off x="858525" y="2329750"/>
              <a:ext cx="115725" cy="110025"/>
            </a:xfrm>
            <a:custGeom>
              <a:rect b="b" l="l" r="r" t="t"/>
              <a:pathLst>
                <a:path extrusionOk="0" h="4401" w="4629">
                  <a:moveTo>
                    <a:pt x="1578" y="206"/>
                  </a:moveTo>
                  <a:cubicBezTo>
                    <a:pt x="1711" y="206"/>
                    <a:pt x="1858" y="221"/>
                    <a:pt x="2011" y="251"/>
                  </a:cubicBezTo>
                  <a:cubicBezTo>
                    <a:pt x="2714" y="379"/>
                    <a:pt x="3512" y="762"/>
                    <a:pt x="3735" y="1369"/>
                  </a:cubicBezTo>
                  <a:cubicBezTo>
                    <a:pt x="4006" y="2198"/>
                    <a:pt x="4230" y="3028"/>
                    <a:pt x="4389" y="3874"/>
                  </a:cubicBezTo>
                  <a:cubicBezTo>
                    <a:pt x="3862" y="3657"/>
                    <a:pt x="2567" y="3139"/>
                    <a:pt x="2259" y="3139"/>
                  </a:cubicBezTo>
                  <a:cubicBezTo>
                    <a:pt x="2250" y="3139"/>
                    <a:pt x="2242" y="3139"/>
                    <a:pt x="2235" y="3140"/>
                  </a:cubicBezTo>
                  <a:cubicBezTo>
                    <a:pt x="1980" y="3172"/>
                    <a:pt x="671" y="3874"/>
                    <a:pt x="208" y="4130"/>
                  </a:cubicBezTo>
                  <a:cubicBezTo>
                    <a:pt x="224" y="3316"/>
                    <a:pt x="272" y="2486"/>
                    <a:pt x="384" y="1672"/>
                  </a:cubicBezTo>
                  <a:cubicBezTo>
                    <a:pt x="543" y="650"/>
                    <a:pt x="942" y="395"/>
                    <a:pt x="958" y="395"/>
                  </a:cubicBezTo>
                  <a:cubicBezTo>
                    <a:pt x="958" y="395"/>
                    <a:pt x="974" y="379"/>
                    <a:pt x="974" y="379"/>
                  </a:cubicBezTo>
                  <a:cubicBezTo>
                    <a:pt x="1072" y="271"/>
                    <a:pt x="1295" y="206"/>
                    <a:pt x="1578" y="206"/>
                  </a:cubicBezTo>
                  <a:close/>
                  <a:moveTo>
                    <a:pt x="1574" y="1"/>
                  </a:moveTo>
                  <a:cubicBezTo>
                    <a:pt x="1238" y="1"/>
                    <a:pt x="976" y="79"/>
                    <a:pt x="830" y="236"/>
                  </a:cubicBezTo>
                  <a:cubicBezTo>
                    <a:pt x="751" y="283"/>
                    <a:pt x="336" y="603"/>
                    <a:pt x="176" y="1640"/>
                  </a:cubicBezTo>
                  <a:cubicBezTo>
                    <a:pt x="64" y="2518"/>
                    <a:pt x="17" y="3411"/>
                    <a:pt x="1" y="4305"/>
                  </a:cubicBezTo>
                  <a:cubicBezTo>
                    <a:pt x="1" y="4353"/>
                    <a:pt x="48" y="4401"/>
                    <a:pt x="112" y="4401"/>
                  </a:cubicBezTo>
                  <a:cubicBezTo>
                    <a:pt x="128" y="4401"/>
                    <a:pt x="144" y="4401"/>
                    <a:pt x="160" y="4385"/>
                  </a:cubicBezTo>
                  <a:cubicBezTo>
                    <a:pt x="862" y="4002"/>
                    <a:pt x="2075" y="3363"/>
                    <a:pt x="2267" y="3332"/>
                  </a:cubicBezTo>
                  <a:cubicBezTo>
                    <a:pt x="2270" y="3331"/>
                    <a:pt x="2273" y="3331"/>
                    <a:pt x="2276" y="3331"/>
                  </a:cubicBezTo>
                  <a:cubicBezTo>
                    <a:pt x="2453" y="3331"/>
                    <a:pt x="3531" y="3723"/>
                    <a:pt x="4485" y="4130"/>
                  </a:cubicBezTo>
                  <a:cubicBezTo>
                    <a:pt x="4500" y="4135"/>
                    <a:pt x="4513" y="4138"/>
                    <a:pt x="4526" y="4138"/>
                  </a:cubicBezTo>
                  <a:cubicBezTo>
                    <a:pt x="4586" y="4138"/>
                    <a:pt x="4629" y="4083"/>
                    <a:pt x="4629" y="4018"/>
                  </a:cubicBezTo>
                  <a:cubicBezTo>
                    <a:pt x="4453" y="3092"/>
                    <a:pt x="4230" y="2198"/>
                    <a:pt x="3927" y="1305"/>
                  </a:cubicBezTo>
                  <a:cubicBezTo>
                    <a:pt x="3655" y="571"/>
                    <a:pt x="2746" y="172"/>
                    <a:pt x="2043" y="44"/>
                  </a:cubicBezTo>
                  <a:cubicBezTo>
                    <a:pt x="1876" y="15"/>
                    <a:pt x="1718" y="1"/>
                    <a:pt x="15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4"/>
            <p:cNvSpPr/>
            <p:nvPr/>
          </p:nvSpPr>
          <p:spPr>
            <a:xfrm>
              <a:off x="872500" y="2330450"/>
              <a:ext cx="58675" cy="114925"/>
            </a:xfrm>
            <a:custGeom>
              <a:rect b="b" l="l" r="r" t="t"/>
              <a:pathLst>
                <a:path extrusionOk="0" h="4597" w="2347">
                  <a:moveTo>
                    <a:pt x="0" y="0"/>
                  </a:moveTo>
                  <a:lnTo>
                    <a:pt x="32" y="128"/>
                  </a:lnTo>
                  <a:cubicBezTo>
                    <a:pt x="160" y="591"/>
                    <a:pt x="670" y="2314"/>
                    <a:pt x="958" y="3176"/>
                  </a:cubicBezTo>
                  <a:cubicBezTo>
                    <a:pt x="1309" y="4165"/>
                    <a:pt x="1820" y="4596"/>
                    <a:pt x="1820" y="4596"/>
                  </a:cubicBezTo>
                  <a:lnTo>
                    <a:pt x="2346" y="2522"/>
                  </a:lnTo>
                  <a:cubicBezTo>
                    <a:pt x="2346" y="2522"/>
                    <a:pt x="303" y="559"/>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4"/>
            <p:cNvSpPr/>
            <p:nvPr/>
          </p:nvSpPr>
          <p:spPr>
            <a:xfrm>
              <a:off x="869575" y="2328075"/>
              <a:ext cx="63975" cy="119700"/>
            </a:xfrm>
            <a:custGeom>
              <a:rect b="b" l="l" r="r" t="t"/>
              <a:pathLst>
                <a:path extrusionOk="0" h="4788" w="2559">
                  <a:moveTo>
                    <a:pt x="357" y="590"/>
                  </a:moveTo>
                  <a:cubicBezTo>
                    <a:pt x="963" y="1292"/>
                    <a:pt x="2112" y="2425"/>
                    <a:pt x="2351" y="2648"/>
                  </a:cubicBezTo>
                  <a:lnTo>
                    <a:pt x="1889" y="4484"/>
                  </a:lnTo>
                  <a:cubicBezTo>
                    <a:pt x="1569" y="4133"/>
                    <a:pt x="1330" y="3702"/>
                    <a:pt x="1170" y="3239"/>
                  </a:cubicBezTo>
                  <a:cubicBezTo>
                    <a:pt x="931" y="2521"/>
                    <a:pt x="548" y="1244"/>
                    <a:pt x="357" y="590"/>
                  </a:cubicBezTo>
                  <a:close/>
                  <a:moveTo>
                    <a:pt x="121" y="0"/>
                  </a:moveTo>
                  <a:cubicBezTo>
                    <a:pt x="63" y="0"/>
                    <a:pt x="0" y="53"/>
                    <a:pt x="21" y="127"/>
                  </a:cubicBezTo>
                  <a:lnTo>
                    <a:pt x="53" y="239"/>
                  </a:lnTo>
                  <a:cubicBezTo>
                    <a:pt x="117" y="462"/>
                    <a:pt x="660" y="2377"/>
                    <a:pt x="979" y="3303"/>
                  </a:cubicBezTo>
                  <a:cubicBezTo>
                    <a:pt x="1330" y="4308"/>
                    <a:pt x="1857" y="4739"/>
                    <a:pt x="1873" y="4755"/>
                  </a:cubicBezTo>
                  <a:cubicBezTo>
                    <a:pt x="1905" y="4771"/>
                    <a:pt x="1921" y="4787"/>
                    <a:pt x="1937" y="4787"/>
                  </a:cubicBezTo>
                  <a:cubicBezTo>
                    <a:pt x="1952" y="4787"/>
                    <a:pt x="1968" y="4787"/>
                    <a:pt x="1968" y="4771"/>
                  </a:cubicBezTo>
                  <a:cubicBezTo>
                    <a:pt x="2000" y="4771"/>
                    <a:pt x="2032" y="4739"/>
                    <a:pt x="2032" y="4707"/>
                  </a:cubicBezTo>
                  <a:lnTo>
                    <a:pt x="2559" y="2648"/>
                  </a:lnTo>
                  <a:cubicBezTo>
                    <a:pt x="2559" y="2617"/>
                    <a:pt x="2559" y="2569"/>
                    <a:pt x="2527" y="2553"/>
                  </a:cubicBezTo>
                  <a:cubicBezTo>
                    <a:pt x="2511" y="2537"/>
                    <a:pt x="500" y="574"/>
                    <a:pt x="197" y="47"/>
                  </a:cubicBezTo>
                  <a:cubicBezTo>
                    <a:pt x="181" y="15"/>
                    <a:pt x="151"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4"/>
            <p:cNvSpPr/>
            <p:nvPr/>
          </p:nvSpPr>
          <p:spPr>
            <a:xfrm>
              <a:off x="846550" y="2220025"/>
              <a:ext cx="133300" cy="185925"/>
            </a:xfrm>
            <a:custGeom>
              <a:rect b="b" l="l" r="r" t="t"/>
              <a:pathLst>
                <a:path extrusionOk="0" h="7437" w="5332">
                  <a:moveTo>
                    <a:pt x="2667" y="0"/>
                  </a:moveTo>
                  <a:cubicBezTo>
                    <a:pt x="2208" y="0"/>
                    <a:pt x="1044" y="181"/>
                    <a:pt x="575" y="1943"/>
                  </a:cubicBezTo>
                  <a:cubicBezTo>
                    <a:pt x="1" y="4146"/>
                    <a:pt x="1900" y="6045"/>
                    <a:pt x="2443" y="6763"/>
                  </a:cubicBezTo>
                  <a:cubicBezTo>
                    <a:pt x="2767" y="7180"/>
                    <a:pt x="3173" y="7436"/>
                    <a:pt x="3543" y="7436"/>
                  </a:cubicBezTo>
                  <a:cubicBezTo>
                    <a:pt x="3810" y="7436"/>
                    <a:pt x="4059" y="7303"/>
                    <a:pt x="4246" y="7002"/>
                  </a:cubicBezTo>
                  <a:cubicBezTo>
                    <a:pt x="4932" y="5901"/>
                    <a:pt x="5140" y="5343"/>
                    <a:pt x="5235" y="3906"/>
                  </a:cubicBezTo>
                  <a:cubicBezTo>
                    <a:pt x="5331" y="2454"/>
                    <a:pt x="5172" y="1481"/>
                    <a:pt x="4517" y="730"/>
                  </a:cubicBezTo>
                  <a:cubicBezTo>
                    <a:pt x="4086" y="268"/>
                    <a:pt x="3480" y="12"/>
                    <a:pt x="2858" y="12"/>
                  </a:cubicBezTo>
                  <a:cubicBezTo>
                    <a:pt x="2858" y="12"/>
                    <a:pt x="2786"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4"/>
            <p:cNvSpPr/>
            <p:nvPr/>
          </p:nvSpPr>
          <p:spPr>
            <a:xfrm>
              <a:off x="845350" y="2217325"/>
              <a:ext cx="137275" cy="191350"/>
            </a:xfrm>
            <a:custGeom>
              <a:rect b="b" l="l" r="r" t="t"/>
              <a:pathLst>
                <a:path extrusionOk="0" h="7654" w="5491">
                  <a:moveTo>
                    <a:pt x="2714" y="200"/>
                  </a:moveTo>
                  <a:cubicBezTo>
                    <a:pt x="2778" y="200"/>
                    <a:pt x="2826" y="200"/>
                    <a:pt x="2890" y="216"/>
                  </a:cubicBezTo>
                  <a:lnTo>
                    <a:pt x="2906" y="216"/>
                  </a:lnTo>
                  <a:cubicBezTo>
                    <a:pt x="3512" y="216"/>
                    <a:pt x="4071" y="471"/>
                    <a:pt x="4485" y="902"/>
                  </a:cubicBezTo>
                  <a:cubicBezTo>
                    <a:pt x="5092" y="1605"/>
                    <a:pt x="5283" y="2498"/>
                    <a:pt x="5188" y="3998"/>
                  </a:cubicBezTo>
                  <a:cubicBezTo>
                    <a:pt x="5092" y="5451"/>
                    <a:pt x="4869" y="5993"/>
                    <a:pt x="4198" y="7063"/>
                  </a:cubicBezTo>
                  <a:cubicBezTo>
                    <a:pt x="4087" y="7286"/>
                    <a:pt x="3863" y="7430"/>
                    <a:pt x="3608" y="7446"/>
                  </a:cubicBezTo>
                  <a:cubicBezTo>
                    <a:pt x="3597" y="7446"/>
                    <a:pt x="3587" y="7446"/>
                    <a:pt x="3576" y="7446"/>
                  </a:cubicBezTo>
                  <a:cubicBezTo>
                    <a:pt x="3249" y="7446"/>
                    <a:pt x="2880" y="7209"/>
                    <a:pt x="2570" y="6807"/>
                  </a:cubicBezTo>
                  <a:cubicBezTo>
                    <a:pt x="2507" y="6727"/>
                    <a:pt x="2411" y="6616"/>
                    <a:pt x="2315" y="6488"/>
                  </a:cubicBezTo>
                  <a:cubicBezTo>
                    <a:pt x="1581" y="5610"/>
                    <a:pt x="224" y="3951"/>
                    <a:pt x="735" y="2067"/>
                  </a:cubicBezTo>
                  <a:cubicBezTo>
                    <a:pt x="1182" y="376"/>
                    <a:pt x="2283" y="200"/>
                    <a:pt x="2714" y="200"/>
                  </a:cubicBezTo>
                  <a:close/>
                  <a:moveTo>
                    <a:pt x="2753" y="0"/>
                  </a:moveTo>
                  <a:cubicBezTo>
                    <a:pt x="2285" y="0"/>
                    <a:pt x="1026" y="175"/>
                    <a:pt x="528" y="2019"/>
                  </a:cubicBezTo>
                  <a:cubicBezTo>
                    <a:pt x="1" y="3998"/>
                    <a:pt x="1405" y="5706"/>
                    <a:pt x="2155" y="6616"/>
                  </a:cubicBezTo>
                  <a:cubicBezTo>
                    <a:pt x="2267" y="6743"/>
                    <a:pt x="2347" y="6839"/>
                    <a:pt x="2411" y="6935"/>
                  </a:cubicBezTo>
                  <a:cubicBezTo>
                    <a:pt x="2762" y="7382"/>
                    <a:pt x="3193" y="7653"/>
                    <a:pt x="3592" y="7653"/>
                  </a:cubicBezTo>
                  <a:cubicBezTo>
                    <a:pt x="3592" y="7653"/>
                    <a:pt x="3608" y="7653"/>
                    <a:pt x="3624" y="7637"/>
                  </a:cubicBezTo>
                  <a:cubicBezTo>
                    <a:pt x="3943" y="7621"/>
                    <a:pt x="4214" y="7446"/>
                    <a:pt x="4374" y="7158"/>
                  </a:cubicBezTo>
                  <a:cubicBezTo>
                    <a:pt x="5060" y="6073"/>
                    <a:pt x="5283" y="5499"/>
                    <a:pt x="5379" y="4014"/>
                  </a:cubicBezTo>
                  <a:cubicBezTo>
                    <a:pt x="5491" y="2450"/>
                    <a:pt x="5283" y="1509"/>
                    <a:pt x="4629" y="775"/>
                  </a:cubicBezTo>
                  <a:cubicBezTo>
                    <a:pt x="4182" y="296"/>
                    <a:pt x="3560" y="25"/>
                    <a:pt x="2921" y="9"/>
                  </a:cubicBezTo>
                  <a:cubicBezTo>
                    <a:pt x="2899" y="6"/>
                    <a:pt x="2839" y="0"/>
                    <a:pt x="27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4"/>
            <p:cNvSpPr/>
            <p:nvPr/>
          </p:nvSpPr>
          <p:spPr>
            <a:xfrm>
              <a:off x="857325" y="2220025"/>
              <a:ext cx="119725" cy="102900"/>
            </a:xfrm>
            <a:custGeom>
              <a:rect b="b" l="l" r="r" t="t"/>
              <a:pathLst>
                <a:path extrusionOk="0" h="4116" w="4789">
                  <a:moveTo>
                    <a:pt x="2236" y="0"/>
                  </a:moveTo>
                  <a:cubicBezTo>
                    <a:pt x="1778" y="0"/>
                    <a:pt x="617" y="181"/>
                    <a:pt x="160" y="1943"/>
                  </a:cubicBezTo>
                  <a:cubicBezTo>
                    <a:pt x="1" y="2566"/>
                    <a:pt x="17" y="3220"/>
                    <a:pt x="208" y="3843"/>
                  </a:cubicBezTo>
                  <a:cubicBezTo>
                    <a:pt x="256" y="3683"/>
                    <a:pt x="352" y="3555"/>
                    <a:pt x="495" y="3555"/>
                  </a:cubicBezTo>
                  <a:cubicBezTo>
                    <a:pt x="899" y="3555"/>
                    <a:pt x="940" y="4115"/>
                    <a:pt x="1075" y="4115"/>
                  </a:cubicBezTo>
                  <a:cubicBezTo>
                    <a:pt x="1078" y="4115"/>
                    <a:pt x="1082" y="4115"/>
                    <a:pt x="1086" y="4114"/>
                  </a:cubicBezTo>
                  <a:cubicBezTo>
                    <a:pt x="1230" y="4082"/>
                    <a:pt x="1772" y="3587"/>
                    <a:pt x="1676" y="3140"/>
                  </a:cubicBezTo>
                  <a:cubicBezTo>
                    <a:pt x="1565" y="2693"/>
                    <a:pt x="1708" y="2486"/>
                    <a:pt x="2427" y="2486"/>
                  </a:cubicBezTo>
                  <a:cubicBezTo>
                    <a:pt x="3079" y="2486"/>
                    <a:pt x="3278" y="2738"/>
                    <a:pt x="3493" y="2738"/>
                  </a:cubicBezTo>
                  <a:cubicBezTo>
                    <a:pt x="3520" y="2738"/>
                    <a:pt x="3547" y="2734"/>
                    <a:pt x="3576" y="2725"/>
                  </a:cubicBezTo>
                  <a:cubicBezTo>
                    <a:pt x="3815" y="2662"/>
                    <a:pt x="3991" y="2183"/>
                    <a:pt x="4230" y="2183"/>
                  </a:cubicBezTo>
                  <a:cubicBezTo>
                    <a:pt x="4437" y="2183"/>
                    <a:pt x="4645" y="2279"/>
                    <a:pt x="4788" y="2438"/>
                  </a:cubicBezTo>
                  <a:cubicBezTo>
                    <a:pt x="4741" y="1816"/>
                    <a:pt x="4501" y="1209"/>
                    <a:pt x="4086" y="730"/>
                  </a:cubicBezTo>
                  <a:cubicBezTo>
                    <a:pt x="3655" y="268"/>
                    <a:pt x="3065" y="12"/>
                    <a:pt x="2427" y="12"/>
                  </a:cubicBezTo>
                  <a:cubicBezTo>
                    <a:pt x="2427" y="12"/>
                    <a:pt x="2355" y="0"/>
                    <a:pt x="2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4"/>
            <p:cNvSpPr/>
            <p:nvPr/>
          </p:nvSpPr>
          <p:spPr>
            <a:xfrm>
              <a:off x="854550" y="2217300"/>
              <a:ext cx="125300" cy="107975"/>
            </a:xfrm>
            <a:custGeom>
              <a:rect b="b" l="l" r="r" t="t"/>
              <a:pathLst>
                <a:path extrusionOk="0" h="4319" w="5012">
                  <a:moveTo>
                    <a:pt x="2340" y="203"/>
                  </a:moveTo>
                  <a:cubicBezTo>
                    <a:pt x="2450" y="203"/>
                    <a:pt x="2522" y="214"/>
                    <a:pt x="2538" y="217"/>
                  </a:cubicBezTo>
                  <a:cubicBezTo>
                    <a:pt x="3144" y="217"/>
                    <a:pt x="3719" y="472"/>
                    <a:pt x="4117" y="903"/>
                  </a:cubicBezTo>
                  <a:cubicBezTo>
                    <a:pt x="4469" y="1302"/>
                    <a:pt x="4692" y="1797"/>
                    <a:pt x="4772" y="2324"/>
                  </a:cubicBezTo>
                  <a:cubicBezTo>
                    <a:pt x="4644" y="2244"/>
                    <a:pt x="4485" y="2196"/>
                    <a:pt x="4341" y="2180"/>
                  </a:cubicBezTo>
                  <a:cubicBezTo>
                    <a:pt x="4165" y="2180"/>
                    <a:pt x="4038" y="2340"/>
                    <a:pt x="3910" y="2499"/>
                  </a:cubicBezTo>
                  <a:cubicBezTo>
                    <a:pt x="3830" y="2611"/>
                    <a:pt x="3734" y="2723"/>
                    <a:pt x="3655" y="2739"/>
                  </a:cubicBezTo>
                  <a:cubicBezTo>
                    <a:pt x="3640" y="2742"/>
                    <a:pt x="3625" y="2744"/>
                    <a:pt x="3609" y="2744"/>
                  </a:cubicBezTo>
                  <a:cubicBezTo>
                    <a:pt x="3557" y="2744"/>
                    <a:pt x="3497" y="2724"/>
                    <a:pt x="3399" y="2675"/>
                  </a:cubicBezTo>
                  <a:cubicBezTo>
                    <a:pt x="3128" y="2563"/>
                    <a:pt x="2841" y="2499"/>
                    <a:pt x="2538" y="2499"/>
                  </a:cubicBezTo>
                  <a:cubicBezTo>
                    <a:pt x="2123" y="2499"/>
                    <a:pt x="1867" y="2563"/>
                    <a:pt x="1756" y="2723"/>
                  </a:cubicBezTo>
                  <a:cubicBezTo>
                    <a:pt x="1644" y="2882"/>
                    <a:pt x="1628" y="3090"/>
                    <a:pt x="1692" y="3281"/>
                  </a:cubicBezTo>
                  <a:cubicBezTo>
                    <a:pt x="1771" y="3632"/>
                    <a:pt x="1341" y="4031"/>
                    <a:pt x="1197" y="4111"/>
                  </a:cubicBezTo>
                  <a:cubicBezTo>
                    <a:pt x="1181" y="4079"/>
                    <a:pt x="1165" y="4047"/>
                    <a:pt x="1149" y="4015"/>
                  </a:cubicBezTo>
                  <a:cubicBezTo>
                    <a:pt x="1069" y="3840"/>
                    <a:pt x="926" y="3568"/>
                    <a:pt x="606" y="3568"/>
                  </a:cubicBezTo>
                  <a:cubicBezTo>
                    <a:pt x="511" y="3568"/>
                    <a:pt x="415" y="3616"/>
                    <a:pt x="351" y="3696"/>
                  </a:cubicBezTo>
                  <a:cubicBezTo>
                    <a:pt x="223" y="3154"/>
                    <a:pt x="223" y="2595"/>
                    <a:pt x="367" y="2068"/>
                  </a:cubicBezTo>
                  <a:cubicBezTo>
                    <a:pt x="816" y="389"/>
                    <a:pt x="1893" y="203"/>
                    <a:pt x="2340" y="203"/>
                  </a:cubicBezTo>
                  <a:close/>
                  <a:moveTo>
                    <a:pt x="2385" y="1"/>
                  </a:moveTo>
                  <a:cubicBezTo>
                    <a:pt x="1926" y="1"/>
                    <a:pt x="657" y="171"/>
                    <a:pt x="176" y="2020"/>
                  </a:cubicBezTo>
                  <a:cubicBezTo>
                    <a:pt x="0" y="2659"/>
                    <a:pt x="16" y="3345"/>
                    <a:pt x="223" y="3967"/>
                  </a:cubicBezTo>
                  <a:cubicBezTo>
                    <a:pt x="223" y="4015"/>
                    <a:pt x="271" y="4047"/>
                    <a:pt x="303" y="4047"/>
                  </a:cubicBezTo>
                  <a:cubicBezTo>
                    <a:pt x="351" y="4047"/>
                    <a:pt x="383" y="4015"/>
                    <a:pt x="399" y="3983"/>
                  </a:cubicBezTo>
                  <a:cubicBezTo>
                    <a:pt x="463" y="3840"/>
                    <a:pt x="527" y="3760"/>
                    <a:pt x="606" y="3760"/>
                  </a:cubicBezTo>
                  <a:cubicBezTo>
                    <a:pt x="798" y="3760"/>
                    <a:pt x="878" y="3904"/>
                    <a:pt x="974" y="4095"/>
                  </a:cubicBezTo>
                  <a:cubicBezTo>
                    <a:pt x="1021" y="4207"/>
                    <a:pt x="1085" y="4319"/>
                    <a:pt x="1181" y="4319"/>
                  </a:cubicBezTo>
                  <a:lnTo>
                    <a:pt x="1229" y="4319"/>
                  </a:lnTo>
                  <a:cubicBezTo>
                    <a:pt x="1388" y="4271"/>
                    <a:pt x="1995" y="3760"/>
                    <a:pt x="1883" y="3233"/>
                  </a:cubicBezTo>
                  <a:cubicBezTo>
                    <a:pt x="1835" y="3042"/>
                    <a:pt x="1851" y="2914"/>
                    <a:pt x="1899" y="2850"/>
                  </a:cubicBezTo>
                  <a:cubicBezTo>
                    <a:pt x="1979" y="2739"/>
                    <a:pt x="2202" y="2691"/>
                    <a:pt x="2538" y="2691"/>
                  </a:cubicBezTo>
                  <a:cubicBezTo>
                    <a:pt x="2809" y="2691"/>
                    <a:pt x="3080" y="2755"/>
                    <a:pt x="3320" y="2866"/>
                  </a:cubicBezTo>
                  <a:cubicBezTo>
                    <a:pt x="3401" y="2913"/>
                    <a:pt x="3500" y="2943"/>
                    <a:pt x="3597" y="2943"/>
                  </a:cubicBezTo>
                  <a:cubicBezTo>
                    <a:pt x="3633" y="2943"/>
                    <a:pt x="3668" y="2939"/>
                    <a:pt x="3703" y="2930"/>
                  </a:cubicBezTo>
                  <a:cubicBezTo>
                    <a:pt x="3862" y="2866"/>
                    <a:pt x="3974" y="2755"/>
                    <a:pt x="4070" y="2627"/>
                  </a:cubicBezTo>
                  <a:cubicBezTo>
                    <a:pt x="4149" y="2515"/>
                    <a:pt x="4261" y="2388"/>
                    <a:pt x="4341" y="2388"/>
                  </a:cubicBezTo>
                  <a:cubicBezTo>
                    <a:pt x="4516" y="2388"/>
                    <a:pt x="4708" y="2483"/>
                    <a:pt x="4836" y="2611"/>
                  </a:cubicBezTo>
                  <a:cubicBezTo>
                    <a:pt x="4858" y="2639"/>
                    <a:pt x="4886" y="2651"/>
                    <a:pt x="4914" y="2651"/>
                  </a:cubicBezTo>
                  <a:cubicBezTo>
                    <a:pt x="4964" y="2651"/>
                    <a:pt x="5011" y="2609"/>
                    <a:pt x="5011" y="2547"/>
                  </a:cubicBezTo>
                  <a:cubicBezTo>
                    <a:pt x="4947" y="1893"/>
                    <a:pt x="4692" y="1270"/>
                    <a:pt x="4277" y="776"/>
                  </a:cubicBezTo>
                  <a:cubicBezTo>
                    <a:pt x="3830" y="297"/>
                    <a:pt x="3208" y="26"/>
                    <a:pt x="2553" y="10"/>
                  </a:cubicBezTo>
                  <a:cubicBezTo>
                    <a:pt x="2551" y="10"/>
                    <a:pt x="2488" y="1"/>
                    <a:pt x="23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4"/>
            <p:cNvSpPr/>
            <p:nvPr/>
          </p:nvSpPr>
          <p:spPr>
            <a:xfrm>
              <a:off x="858225" y="2308625"/>
              <a:ext cx="26250" cy="39000"/>
            </a:xfrm>
            <a:custGeom>
              <a:rect b="b" l="l" r="r" t="t"/>
              <a:pathLst>
                <a:path extrusionOk="0" h="1560" w="1050">
                  <a:moveTo>
                    <a:pt x="360" y="0"/>
                  </a:moveTo>
                  <a:cubicBezTo>
                    <a:pt x="120" y="0"/>
                    <a:pt x="1" y="221"/>
                    <a:pt x="156" y="729"/>
                  </a:cubicBezTo>
                  <a:cubicBezTo>
                    <a:pt x="332" y="1320"/>
                    <a:pt x="571" y="1559"/>
                    <a:pt x="699" y="1559"/>
                  </a:cubicBezTo>
                  <a:cubicBezTo>
                    <a:pt x="842" y="1559"/>
                    <a:pt x="906" y="1368"/>
                    <a:pt x="906" y="1368"/>
                  </a:cubicBezTo>
                  <a:lnTo>
                    <a:pt x="1050" y="777"/>
                  </a:lnTo>
                  <a:cubicBezTo>
                    <a:pt x="1050" y="777"/>
                    <a:pt x="779" y="75"/>
                    <a:pt x="459" y="11"/>
                  </a:cubicBezTo>
                  <a:cubicBezTo>
                    <a:pt x="424" y="4"/>
                    <a:pt x="391"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4"/>
            <p:cNvSpPr/>
            <p:nvPr/>
          </p:nvSpPr>
          <p:spPr>
            <a:xfrm>
              <a:off x="856925" y="2305950"/>
              <a:ext cx="30725" cy="44450"/>
            </a:xfrm>
            <a:custGeom>
              <a:rect b="b" l="l" r="r" t="t"/>
              <a:pathLst>
                <a:path extrusionOk="0" h="1778" w="1229">
                  <a:moveTo>
                    <a:pt x="415" y="1"/>
                  </a:moveTo>
                  <a:cubicBezTo>
                    <a:pt x="316" y="1"/>
                    <a:pt x="223" y="40"/>
                    <a:pt x="144" y="118"/>
                  </a:cubicBezTo>
                  <a:cubicBezTo>
                    <a:pt x="17" y="246"/>
                    <a:pt x="1" y="501"/>
                    <a:pt x="112" y="868"/>
                  </a:cubicBezTo>
                  <a:cubicBezTo>
                    <a:pt x="272" y="1411"/>
                    <a:pt x="527" y="1778"/>
                    <a:pt x="751" y="1778"/>
                  </a:cubicBezTo>
                  <a:cubicBezTo>
                    <a:pt x="926" y="1778"/>
                    <a:pt x="1022" y="1602"/>
                    <a:pt x="1054" y="1507"/>
                  </a:cubicBezTo>
                  <a:cubicBezTo>
                    <a:pt x="1074" y="1428"/>
                    <a:pt x="1014" y="1373"/>
                    <a:pt x="955" y="1373"/>
                  </a:cubicBezTo>
                  <a:cubicBezTo>
                    <a:pt x="918" y="1373"/>
                    <a:pt x="881" y="1394"/>
                    <a:pt x="863" y="1443"/>
                  </a:cubicBezTo>
                  <a:cubicBezTo>
                    <a:pt x="847" y="1491"/>
                    <a:pt x="799" y="1571"/>
                    <a:pt x="751" y="1571"/>
                  </a:cubicBezTo>
                  <a:cubicBezTo>
                    <a:pt x="703" y="1571"/>
                    <a:pt x="464" y="1395"/>
                    <a:pt x="304" y="820"/>
                  </a:cubicBezTo>
                  <a:cubicBezTo>
                    <a:pt x="192" y="421"/>
                    <a:pt x="256" y="278"/>
                    <a:pt x="288" y="246"/>
                  </a:cubicBezTo>
                  <a:cubicBezTo>
                    <a:pt x="329" y="215"/>
                    <a:pt x="377" y="197"/>
                    <a:pt x="423" y="197"/>
                  </a:cubicBezTo>
                  <a:cubicBezTo>
                    <a:pt x="448" y="197"/>
                    <a:pt x="473" y="203"/>
                    <a:pt x="496" y="214"/>
                  </a:cubicBezTo>
                  <a:cubicBezTo>
                    <a:pt x="687" y="262"/>
                    <a:pt x="910" y="661"/>
                    <a:pt x="1006" y="916"/>
                  </a:cubicBezTo>
                  <a:cubicBezTo>
                    <a:pt x="1023" y="962"/>
                    <a:pt x="1059" y="981"/>
                    <a:pt x="1095" y="981"/>
                  </a:cubicBezTo>
                  <a:cubicBezTo>
                    <a:pt x="1160" y="981"/>
                    <a:pt x="1229" y="919"/>
                    <a:pt x="1198" y="836"/>
                  </a:cubicBezTo>
                  <a:cubicBezTo>
                    <a:pt x="1166" y="773"/>
                    <a:pt x="894" y="102"/>
                    <a:pt x="543" y="22"/>
                  </a:cubicBezTo>
                  <a:cubicBezTo>
                    <a:pt x="500" y="8"/>
                    <a:pt x="457" y="1"/>
                    <a:pt x="4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4"/>
            <p:cNvSpPr/>
            <p:nvPr/>
          </p:nvSpPr>
          <p:spPr>
            <a:xfrm>
              <a:off x="818800" y="2502025"/>
              <a:ext cx="74625" cy="52700"/>
            </a:xfrm>
            <a:custGeom>
              <a:rect b="b" l="l" r="r" t="t"/>
              <a:pathLst>
                <a:path extrusionOk="0" h="2108" w="2985">
                  <a:moveTo>
                    <a:pt x="109" y="1"/>
                  </a:moveTo>
                  <a:cubicBezTo>
                    <a:pt x="54" y="1"/>
                    <a:pt x="1" y="42"/>
                    <a:pt x="10" y="111"/>
                  </a:cubicBezTo>
                  <a:cubicBezTo>
                    <a:pt x="26" y="159"/>
                    <a:pt x="201" y="1276"/>
                    <a:pt x="983" y="1787"/>
                  </a:cubicBezTo>
                  <a:cubicBezTo>
                    <a:pt x="1342" y="1996"/>
                    <a:pt x="1729" y="2108"/>
                    <a:pt x="2131" y="2108"/>
                  </a:cubicBezTo>
                  <a:cubicBezTo>
                    <a:pt x="2158" y="2108"/>
                    <a:pt x="2185" y="2107"/>
                    <a:pt x="2212" y="2106"/>
                  </a:cubicBezTo>
                  <a:cubicBezTo>
                    <a:pt x="2435" y="2106"/>
                    <a:pt x="2643" y="2090"/>
                    <a:pt x="2866" y="2042"/>
                  </a:cubicBezTo>
                  <a:cubicBezTo>
                    <a:pt x="2984" y="2013"/>
                    <a:pt x="2952" y="1847"/>
                    <a:pt x="2846" y="1847"/>
                  </a:cubicBezTo>
                  <a:cubicBezTo>
                    <a:pt x="2838" y="1847"/>
                    <a:pt x="2828" y="1848"/>
                    <a:pt x="2818" y="1851"/>
                  </a:cubicBezTo>
                  <a:cubicBezTo>
                    <a:pt x="2811" y="1851"/>
                    <a:pt x="2568" y="1905"/>
                    <a:pt x="2238" y="1905"/>
                  </a:cubicBezTo>
                  <a:cubicBezTo>
                    <a:pt x="1896" y="1905"/>
                    <a:pt x="1460" y="1847"/>
                    <a:pt x="1095" y="1611"/>
                  </a:cubicBezTo>
                  <a:cubicBezTo>
                    <a:pt x="377" y="1149"/>
                    <a:pt x="217" y="95"/>
                    <a:pt x="217" y="95"/>
                  </a:cubicBezTo>
                  <a:cubicBezTo>
                    <a:pt x="203" y="30"/>
                    <a:pt x="155"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4"/>
            <p:cNvSpPr/>
            <p:nvPr/>
          </p:nvSpPr>
          <p:spPr>
            <a:xfrm>
              <a:off x="915100" y="2442675"/>
              <a:ext cx="17675" cy="70525"/>
            </a:xfrm>
            <a:custGeom>
              <a:rect b="b" l="l" r="r" t="t"/>
              <a:pathLst>
                <a:path extrusionOk="0" h="2821" w="707">
                  <a:moveTo>
                    <a:pt x="118" y="0"/>
                  </a:moveTo>
                  <a:cubicBezTo>
                    <a:pt x="60" y="0"/>
                    <a:pt x="1" y="48"/>
                    <a:pt x="20" y="123"/>
                  </a:cubicBezTo>
                  <a:cubicBezTo>
                    <a:pt x="20" y="139"/>
                    <a:pt x="499" y="1943"/>
                    <a:pt x="403" y="2709"/>
                  </a:cubicBezTo>
                  <a:cubicBezTo>
                    <a:pt x="387" y="2756"/>
                    <a:pt x="435" y="2804"/>
                    <a:pt x="483" y="2820"/>
                  </a:cubicBezTo>
                  <a:lnTo>
                    <a:pt x="499" y="2820"/>
                  </a:lnTo>
                  <a:cubicBezTo>
                    <a:pt x="546" y="2820"/>
                    <a:pt x="594" y="2788"/>
                    <a:pt x="594" y="2725"/>
                  </a:cubicBezTo>
                  <a:cubicBezTo>
                    <a:pt x="706" y="1927"/>
                    <a:pt x="227" y="155"/>
                    <a:pt x="211" y="75"/>
                  </a:cubicBezTo>
                  <a:cubicBezTo>
                    <a:pt x="198" y="23"/>
                    <a:pt x="158"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4"/>
            <p:cNvSpPr/>
            <p:nvPr/>
          </p:nvSpPr>
          <p:spPr>
            <a:xfrm>
              <a:off x="630700" y="2432900"/>
              <a:ext cx="87400" cy="178450"/>
            </a:xfrm>
            <a:custGeom>
              <a:rect b="b" l="l" r="r" t="t"/>
              <a:pathLst>
                <a:path extrusionOk="0" h="7138" w="3496">
                  <a:moveTo>
                    <a:pt x="1083" y="1"/>
                  </a:moveTo>
                  <a:cubicBezTo>
                    <a:pt x="726" y="1"/>
                    <a:pt x="335" y="521"/>
                    <a:pt x="176" y="1456"/>
                  </a:cubicBezTo>
                  <a:cubicBezTo>
                    <a:pt x="1" y="2509"/>
                    <a:pt x="352" y="4456"/>
                    <a:pt x="496" y="4680"/>
                  </a:cubicBezTo>
                  <a:cubicBezTo>
                    <a:pt x="633" y="4877"/>
                    <a:pt x="1525" y="7138"/>
                    <a:pt x="2396" y="7138"/>
                  </a:cubicBezTo>
                  <a:cubicBezTo>
                    <a:pt x="2438" y="7138"/>
                    <a:pt x="2481" y="7132"/>
                    <a:pt x="2522" y="7121"/>
                  </a:cubicBezTo>
                  <a:cubicBezTo>
                    <a:pt x="3432" y="6866"/>
                    <a:pt x="3496" y="5892"/>
                    <a:pt x="3288" y="5126"/>
                  </a:cubicBezTo>
                  <a:cubicBezTo>
                    <a:pt x="3081" y="4360"/>
                    <a:pt x="2235" y="2365"/>
                    <a:pt x="1932" y="1280"/>
                  </a:cubicBezTo>
                  <a:cubicBezTo>
                    <a:pt x="1613" y="195"/>
                    <a:pt x="1198" y="19"/>
                    <a:pt x="1198" y="19"/>
                  </a:cubicBezTo>
                  <a:cubicBezTo>
                    <a:pt x="1160" y="7"/>
                    <a:pt x="1121" y="1"/>
                    <a:pt x="10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4"/>
            <p:cNvSpPr/>
            <p:nvPr/>
          </p:nvSpPr>
          <p:spPr>
            <a:xfrm>
              <a:off x="628325" y="2430300"/>
              <a:ext cx="92575" cy="183425"/>
            </a:xfrm>
            <a:custGeom>
              <a:rect b="b" l="l" r="r" t="t"/>
              <a:pathLst>
                <a:path extrusionOk="0" h="7337" w="3703">
                  <a:moveTo>
                    <a:pt x="1165" y="203"/>
                  </a:moveTo>
                  <a:cubicBezTo>
                    <a:pt x="1197" y="203"/>
                    <a:pt x="1229" y="203"/>
                    <a:pt x="1245" y="219"/>
                  </a:cubicBezTo>
                  <a:cubicBezTo>
                    <a:pt x="1277" y="235"/>
                    <a:pt x="1644" y="443"/>
                    <a:pt x="1931" y="1416"/>
                  </a:cubicBezTo>
                  <a:cubicBezTo>
                    <a:pt x="2091" y="1975"/>
                    <a:pt x="2394" y="2773"/>
                    <a:pt x="2681" y="3539"/>
                  </a:cubicBezTo>
                  <a:cubicBezTo>
                    <a:pt x="2937" y="4225"/>
                    <a:pt x="3192" y="4879"/>
                    <a:pt x="3288" y="5246"/>
                  </a:cubicBezTo>
                  <a:cubicBezTo>
                    <a:pt x="3495" y="6012"/>
                    <a:pt x="3415" y="6890"/>
                    <a:pt x="2586" y="7130"/>
                  </a:cubicBezTo>
                  <a:cubicBezTo>
                    <a:pt x="2552" y="7138"/>
                    <a:pt x="2519" y="7142"/>
                    <a:pt x="2485" y="7142"/>
                  </a:cubicBezTo>
                  <a:cubicBezTo>
                    <a:pt x="1838" y="7142"/>
                    <a:pt x="1102" y="5599"/>
                    <a:pt x="814" y="5007"/>
                  </a:cubicBezTo>
                  <a:cubicBezTo>
                    <a:pt x="766" y="4911"/>
                    <a:pt x="718" y="4815"/>
                    <a:pt x="670" y="4720"/>
                  </a:cubicBezTo>
                  <a:cubicBezTo>
                    <a:pt x="559" y="4560"/>
                    <a:pt x="192" y="2629"/>
                    <a:pt x="367" y="1576"/>
                  </a:cubicBezTo>
                  <a:cubicBezTo>
                    <a:pt x="511" y="794"/>
                    <a:pt x="782" y="379"/>
                    <a:pt x="1006" y="251"/>
                  </a:cubicBezTo>
                  <a:cubicBezTo>
                    <a:pt x="1053" y="219"/>
                    <a:pt x="1101" y="203"/>
                    <a:pt x="1165" y="203"/>
                  </a:cubicBezTo>
                  <a:close/>
                  <a:moveTo>
                    <a:pt x="1159" y="1"/>
                  </a:moveTo>
                  <a:cubicBezTo>
                    <a:pt x="1066" y="1"/>
                    <a:pt x="974" y="26"/>
                    <a:pt x="894" y="76"/>
                  </a:cubicBezTo>
                  <a:cubicBezTo>
                    <a:pt x="559" y="283"/>
                    <a:pt x="303" y="810"/>
                    <a:pt x="176" y="1544"/>
                  </a:cubicBezTo>
                  <a:cubicBezTo>
                    <a:pt x="0" y="2597"/>
                    <a:pt x="335" y="4576"/>
                    <a:pt x="511" y="4831"/>
                  </a:cubicBezTo>
                  <a:cubicBezTo>
                    <a:pt x="527" y="4863"/>
                    <a:pt x="575" y="4959"/>
                    <a:pt x="638" y="5087"/>
                  </a:cubicBezTo>
                  <a:cubicBezTo>
                    <a:pt x="958" y="5773"/>
                    <a:pt x="1708" y="7337"/>
                    <a:pt x="2490" y="7337"/>
                  </a:cubicBezTo>
                  <a:cubicBezTo>
                    <a:pt x="2538" y="7337"/>
                    <a:pt x="2586" y="7337"/>
                    <a:pt x="2633" y="7321"/>
                  </a:cubicBezTo>
                  <a:cubicBezTo>
                    <a:pt x="3607" y="7050"/>
                    <a:pt x="3703" y="6012"/>
                    <a:pt x="3479" y="5198"/>
                  </a:cubicBezTo>
                  <a:cubicBezTo>
                    <a:pt x="3368" y="4831"/>
                    <a:pt x="3128" y="4161"/>
                    <a:pt x="2873" y="3475"/>
                  </a:cubicBezTo>
                  <a:cubicBezTo>
                    <a:pt x="2570" y="2709"/>
                    <a:pt x="2282" y="1911"/>
                    <a:pt x="2123" y="1352"/>
                  </a:cubicBezTo>
                  <a:cubicBezTo>
                    <a:pt x="1788" y="235"/>
                    <a:pt x="1341" y="44"/>
                    <a:pt x="1325" y="28"/>
                  </a:cubicBezTo>
                  <a:cubicBezTo>
                    <a:pt x="1271" y="10"/>
                    <a:pt x="1215" y="1"/>
                    <a:pt x="11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4"/>
            <p:cNvSpPr/>
            <p:nvPr/>
          </p:nvSpPr>
          <p:spPr>
            <a:xfrm>
              <a:off x="399700" y="2524350"/>
              <a:ext cx="226250" cy="334025"/>
            </a:xfrm>
            <a:custGeom>
              <a:rect b="b" l="l" r="r" t="t"/>
              <a:pathLst>
                <a:path extrusionOk="0" h="13361" w="9050">
                  <a:moveTo>
                    <a:pt x="5459" y="0"/>
                  </a:moveTo>
                  <a:cubicBezTo>
                    <a:pt x="5459" y="0"/>
                    <a:pt x="0" y="5315"/>
                    <a:pt x="0" y="6112"/>
                  </a:cubicBezTo>
                  <a:cubicBezTo>
                    <a:pt x="0" y="6902"/>
                    <a:pt x="3140" y="13360"/>
                    <a:pt x="4088" y="13360"/>
                  </a:cubicBezTo>
                  <a:cubicBezTo>
                    <a:pt x="4098" y="13360"/>
                    <a:pt x="4108" y="13359"/>
                    <a:pt x="4118" y="13358"/>
                  </a:cubicBezTo>
                  <a:cubicBezTo>
                    <a:pt x="5012" y="13214"/>
                    <a:pt x="9049" y="8905"/>
                    <a:pt x="9049" y="8905"/>
                  </a:cubicBezTo>
                  <a:lnTo>
                    <a:pt x="5459" y="0"/>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4"/>
            <p:cNvSpPr/>
            <p:nvPr/>
          </p:nvSpPr>
          <p:spPr>
            <a:xfrm>
              <a:off x="397300" y="2521550"/>
              <a:ext cx="231450" cy="339150"/>
            </a:xfrm>
            <a:custGeom>
              <a:rect b="b" l="l" r="r" t="t"/>
              <a:pathLst>
                <a:path extrusionOk="0" h="13566" w="9258">
                  <a:moveTo>
                    <a:pt x="5523" y="272"/>
                  </a:moveTo>
                  <a:lnTo>
                    <a:pt x="9034" y="9001"/>
                  </a:lnTo>
                  <a:cubicBezTo>
                    <a:pt x="7885" y="10214"/>
                    <a:pt x="4900" y="13262"/>
                    <a:pt x="4198" y="13374"/>
                  </a:cubicBezTo>
                  <a:cubicBezTo>
                    <a:pt x="4166" y="13374"/>
                    <a:pt x="4086" y="13374"/>
                    <a:pt x="3927" y="13231"/>
                  </a:cubicBezTo>
                  <a:cubicBezTo>
                    <a:pt x="2714" y="12209"/>
                    <a:pt x="208" y="6863"/>
                    <a:pt x="208" y="6224"/>
                  </a:cubicBezTo>
                  <a:cubicBezTo>
                    <a:pt x="208" y="5682"/>
                    <a:pt x="3336" y="2410"/>
                    <a:pt x="5523" y="272"/>
                  </a:cubicBezTo>
                  <a:close/>
                  <a:moveTo>
                    <a:pt x="5571" y="0"/>
                  </a:moveTo>
                  <a:cubicBezTo>
                    <a:pt x="5539" y="0"/>
                    <a:pt x="5507" y="16"/>
                    <a:pt x="5491" y="32"/>
                  </a:cubicBezTo>
                  <a:cubicBezTo>
                    <a:pt x="4932" y="575"/>
                    <a:pt x="1" y="5411"/>
                    <a:pt x="1" y="6224"/>
                  </a:cubicBezTo>
                  <a:cubicBezTo>
                    <a:pt x="1" y="6639"/>
                    <a:pt x="735" y="8283"/>
                    <a:pt x="1453" y="9704"/>
                  </a:cubicBezTo>
                  <a:cubicBezTo>
                    <a:pt x="2395" y="11571"/>
                    <a:pt x="3272" y="12943"/>
                    <a:pt x="3799" y="13390"/>
                  </a:cubicBezTo>
                  <a:cubicBezTo>
                    <a:pt x="3895" y="13486"/>
                    <a:pt x="4038" y="13550"/>
                    <a:pt x="4182" y="13566"/>
                  </a:cubicBezTo>
                  <a:lnTo>
                    <a:pt x="4230" y="13566"/>
                  </a:lnTo>
                  <a:cubicBezTo>
                    <a:pt x="5140" y="13422"/>
                    <a:pt x="9050" y="9257"/>
                    <a:pt x="9225" y="9081"/>
                  </a:cubicBezTo>
                  <a:cubicBezTo>
                    <a:pt x="9241" y="9049"/>
                    <a:pt x="9257" y="9017"/>
                    <a:pt x="9241" y="8985"/>
                  </a:cubicBezTo>
                  <a:lnTo>
                    <a:pt x="5650" y="64"/>
                  </a:lnTo>
                  <a:cubicBezTo>
                    <a:pt x="5634" y="32"/>
                    <a:pt x="5602" y="16"/>
                    <a:pt x="5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4"/>
            <p:cNvSpPr/>
            <p:nvPr/>
          </p:nvSpPr>
          <p:spPr>
            <a:xfrm>
              <a:off x="436000" y="2433475"/>
              <a:ext cx="218275" cy="393200"/>
            </a:xfrm>
            <a:custGeom>
              <a:rect b="b" l="l" r="r" t="t"/>
              <a:pathLst>
                <a:path extrusionOk="0" h="15728" w="8731">
                  <a:moveTo>
                    <a:pt x="6851" y="0"/>
                  </a:moveTo>
                  <a:cubicBezTo>
                    <a:pt x="5957" y="0"/>
                    <a:pt x="4431" y="634"/>
                    <a:pt x="4166" y="842"/>
                  </a:cubicBezTo>
                  <a:cubicBezTo>
                    <a:pt x="3129" y="1752"/>
                    <a:pt x="2139" y="2741"/>
                    <a:pt x="1230" y="3779"/>
                  </a:cubicBezTo>
                  <a:cubicBezTo>
                    <a:pt x="1" y="5199"/>
                    <a:pt x="112" y="7609"/>
                    <a:pt x="496" y="9253"/>
                  </a:cubicBezTo>
                  <a:cubicBezTo>
                    <a:pt x="879" y="10897"/>
                    <a:pt x="1581" y="15541"/>
                    <a:pt x="2443" y="15716"/>
                  </a:cubicBezTo>
                  <a:cubicBezTo>
                    <a:pt x="2482" y="15724"/>
                    <a:pt x="2520" y="15728"/>
                    <a:pt x="2559" y="15728"/>
                  </a:cubicBezTo>
                  <a:cubicBezTo>
                    <a:pt x="3385" y="15728"/>
                    <a:pt x="4091" y="13981"/>
                    <a:pt x="5555" y="12716"/>
                  </a:cubicBezTo>
                  <a:cubicBezTo>
                    <a:pt x="7087" y="11407"/>
                    <a:pt x="8316" y="10274"/>
                    <a:pt x="8427" y="9396"/>
                  </a:cubicBezTo>
                  <a:cubicBezTo>
                    <a:pt x="8523" y="8535"/>
                    <a:pt x="8379" y="5742"/>
                    <a:pt x="8459" y="5534"/>
                  </a:cubicBezTo>
                  <a:cubicBezTo>
                    <a:pt x="8619" y="4497"/>
                    <a:pt x="8715" y="3460"/>
                    <a:pt x="8730" y="2422"/>
                  </a:cubicBezTo>
                  <a:cubicBezTo>
                    <a:pt x="8730" y="1417"/>
                    <a:pt x="7964" y="300"/>
                    <a:pt x="7198" y="44"/>
                  </a:cubicBezTo>
                  <a:cubicBezTo>
                    <a:pt x="7100" y="14"/>
                    <a:pt x="6983" y="0"/>
                    <a:pt x="68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4"/>
            <p:cNvSpPr/>
            <p:nvPr/>
          </p:nvSpPr>
          <p:spPr>
            <a:xfrm>
              <a:off x="427225" y="2430950"/>
              <a:ext cx="229850" cy="398225"/>
            </a:xfrm>
            <a:custGeom>
              <a:rect b="b" l="l" r="r" t="t"/>
              <a:pathLst>
                <a:path extrusionOk="0" h="15929" w="9194">
                  <a:moveTo>
                    <a:pt x="7203" y="201"/>
                  </a:moveTo>
                  <a:cubicBezTo>
                    <a:pt x="7323" y="201"/>
                    <a:pt x="7429" y="214"/>
                    <a:pt x="7517" y="241"/>
                  </a:cubicBezTo>
                  <a:cubicBezTo>
                    <a:pt x="8268" y="481"/>
                    <a:pt x="8986" y="1598"/>
                    <a:pt x="8986" y="2523"/>
                  </a:cubicBezTo>
                  <a:cubicBezTo>
                    <a:pt x="8970" y="3545"/>
                    <a:pt x="8874" y="4582"/>
                    <a:pt x="8714" y="5603"/>
                  </a:cubicBezTo>
                  <a:cubicBezTo>
                    <a:pt x="8682" y="5699"/>
                    <a:pt x="8682" y="6082"/>
                    <a:pt x="8698" y="7024"/>
                  </a:cubicBezTo>
                  <a:cubicBezTo>
                    <a:pt x="8714" y="7917"/>
                    <a:pt x="8730" y="9003"/>
                    <a:pt x="8667" y="9497"/>
                  </a:cubicBezTo>
                  <a:cubicBezTo>
                    <a:pt x="8571" y="10343"/>
                    <a:pt x="7278" y="11524"/>
                    <a:pt x="5842" y="12753"/>
                  </a:cubicBezTo>
                  <a:cubicBezTo>
                    <a:pt x="5251" y="13280"/>
                    <a:pt x="4725" y="13870"/>
                    <a:pt x="4262" y="14509"/>
                  </a:cubicBezTo>
                  <a:cubicBezTo>
                    <a:pt x="3738" y="15182"/>
                    <a:pt x="3327" y="15729"/>
                    <a:pt x="2909" y="15729"/>
                  </a:cubicBezTo>
                  <a:cubicBezTo>
                    <a:pt x="2881" y="15729"/>
                    <a:pt x="2853" y="15726"/>
                    <a:pt x="2825" y="15721"/>
                  </a:cubicBezTo>
                  <a:cubicBezTo>
                    <a:pt x="2203" y="15594"/>
                    <a:pt x="1581" y="12514"/>
                    <a:pt x="1230" y="10678"/>
                  </a:cubicBezTo>
                  <a:cubicBezTo>
                    <a:pt x="1118" y="10136"/>
                    <a:pt x="1022" y="9673"/>
                    <a:pt x="942" y="9338"/>
                  </a:cubicBezTo>
                  <a:cubicBezTo>
                    <a:pt x="751" y="8492"/>
                    <a:pt x="224" y="5619"/>
                    <a:pt x="1660" y="3944"/>
                  </a:cubicBezTo>
                  <a:cubicBezTo>
                    <a:pt x="2570" y="2906"/>
                    <a:pt x="3544" y="1933"/>
                    <a:pt x="4581" y="1023"/>
                  </a:cubicBezTo>
                  <a:cubicBezTo>
                    <a:pt x="4833" y="827"/>
                    <a:pt x="6350" y="201"/>
                    <a:pt x="7203" y="201"/>
                  </a:cubicBezTo>
                  <a:close/>
                  <a:moveTo>
                    <a:pt x="7201" y="1"/>
                  </a:moveTo>
                  <a:cubicBezTo>
                    <a:pt x="6267" y="1"/>
                    <a:pt x="4730" y="642"/>
                    <a:pt x="4453" y="864"/>
                  </a:cubicBezTo>
                  <a:cubicBezTo>
                    <a:pt x="3400" y="1789"/>
                    <a:pt x="2426" y="2763"/>
                    <a:pt x="1501" y="3816"/>
                  </a:cubicBezTo>
                  <a:cubicBezTo>
                    <a:pt x="1" y="5555"/>
                    <a:pt x="543" y="8508"/>
                    <a:pt x="751" y="9370"/>
                  </a:cubicBezTo>
                  <a:cubicBezTo>
                    <a:pt x="831" y="9721"/>
                    <a:pt x="926" y="10184"/>
                    <a:pt x="1022" y="10726"/>
                  </a:cubicBezTo>
                  <a:cubicBezTo>
                    <a:pt x="1581" y="13471"/>
                    <a:pt x="2075" y="15769"/>
                    <a:pt x="2778" y="15913"/>
                  </a:cubicBezTo>
                  <a:cubicBezTo>
                    <a:pt x="2825" y="15913"/>
                    <a:pt x="2873" y="15929"/>
                    <a:pt x="2921" y="15929"/>
                  </a:cubicBezTo>
                  <a:cubicBezTo>
                    <a:pt x="3432" y="15929"/>
                    <a:pt x="3879" y="15338"/>
                    <a:pt x="4421" y="14636"/>
                  </a:cubicBezTo>
                  <a:cubicBezTo>
                    <a:pt x="4884" y="13998"/>
                    <a:pt x="5395" y="13423"/>
                    <a:pt x="5969" y="12897"/>
                  </a:cubicBezTo>
                  <a:cubicBezTo>
                    <a:pt x="7502" y="11588"/>
                    <a:pt x="8762" y="10439"/>
                    <a:pt x="8874" y="9513"/>
                  </a:cubicBezTo>
                  <a:cubicBezTo>
                    <a:pt x="8922" y="9019"/>
                    <a:pt x="8906" y="7917"/>
                    <a:pt x="8890" y="7024"/>
                  </a:cubicBezTo>
                  <a:cubicBezTo>
                    <a:pt x="8874" y="6561"/>
                    <a:pt x="8874" y="6098"/>
                    <a:pt x="8906" y="5651"/>
                  </a:cubicBezTo>
                  <a:cubicBezTo>
                    <a:pt x="9066" y="4614"/>
                    <a:pt x="9161" y="3561"/>
                    <a:pt x="9193" y="2523"/>
                  </a:cubicBezTo>
                  <a:cubicBezTo>
                    <a:pt x="9193" y="1502"/>
                    <a:pt x="8427" y="321"/>
                    <a:pt x="7581" y="50"/>
                  </a:cubicBezTo>
                  <a:cubicBezTo>
                    <a:pt x="7473" y="16"/>
                    <a:pt x="7344" y="1"/>
                    <a:pt x="72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4"/>
            <p:cNvSpPr/>
            <p:nvPr/>
          </p:nvSpPr>
          <p:spPr>
            <a:xfrm>
              <a:off x="465125" y="3260575"/>
              <a:ext cx="251800" cy="243675"/>
            </a:xfrm>
            <a:custGeom>
              <a:rect b="b" l="l" r="r" t="t"/>
              <a:pathLst>
                <a:path extrusionOk="0" h="9747" w="10072">
                  <a:moveTo>
                    <a:pt x="8311" y="0"/>
                  </a:moveTo>
                  <a:cubicBezTo>
                    <a:pt x="7349" y="0"/>
                    <a:pt x="6516" y="423"/>
                    <a:pt x="6337" y="602"/>
                  </a:cubicBezTo>
                  <a:cubicBezTo>
                    <a:pt x="6049" y="873"/>
                    <a:pt x="2826" y="6156"/>
                    <a:pt x="1980" y="7002"/>
                  </a:cubicBezTo>
                  <a:cubicBezTo>
                    <a:pt x="1134" y="7848"/>
                    <a:pt x="1" y="8901"/>
                    <a:pt x="81" y="9332"/>
                  </a:cubicBezTo>
                  <a:cubicBezTo>
                    <a:pt x="144" y="9747"/>
                    <a:pt x="1278" y="9747"/>
                    <a:pt x="3033" y="9747"/>
                  </a:cubicBezTo>
                  <a:cubicBezTo>
                    <a:pt x="4789" y="9747"/>
                    <a:pt x="5571" y="9539"/>
                    <a:pt x="6193" y="9252"/>
                  </a:cubicBezTo>
                  <a:cubicBezTo>
                    <a:pt x="6831" y="8965"/>
                    <a:pt x="6975" y="8693"/>
                    <a:pt x="6416" y="8614"/>
                  </a:cubicBezTo>
                  <a:cubicBezTo>
                    <a:pt x="5842" y="8550"/>
                    <a:pt x="3177" y="7704"/>
                    <a:pt x="3177" y="7704"/>
                  </a:cubicBezTo>
                  <a:cubicBezTo>
                    <a:pt x="3177" y="7704"/>
                    <a:pt x="5714" y="5869"/>
                    <a:pt x="7326" y="4400"/>
                  </a:cubicBezTo>
                  <a:cubicBezTo>
                    <a:pt x="8938" y="2916"/>
                    <a:pt x="10071" y="602"/>
                    <a:pt x="10071" y="602"/>
                  </a:cubicBezTo>
                  <a:cubicBezTo>
                    <a:pt x="9514" y="153"/>
                    <a:pt x="8889" y="0"/>
                    <a:pt x="83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4"/>
            <p:cNvSpPr/>
            <p:nvPr/>
          </p:nvSpPr>
          <p:spPr>
            <a:xfrm>
              <a:off x="462750" y="3257875"/>
              <a:ext cx="256950" cy="248775"/>
            </a:xfrm>
            <a:custGeom>
              <a:rect b="b" l="l" r="r" t="t"/>
              <a:pathLst>
                <a:path extrusionOk="0" h="9951" w="10278">
                  <a:moveTo>
                    <a:pt x="8411" y="199"/>
                  </a:moveTo>
                  <a:cubicBezTo>
                    <a:pt x="9001" y="199"/>
                    <a:pt x="9576" y="375"/>
                    <a:pt x="10038" y="726"/>
                  </a:cubicBezTo>
                  <a:cubicBezTo>
                    <a:pt x="9831" y="1125"/>
                    <a:pt x="8778" y="3120"/>
                    <a:pt x="7357" y="4429"/>
                  </a:cubicBezTo>
                  <a:cubicBezTo>
                    <a:pt x="5761" y="5881"/>
                    <a:pt x="3240" y="7716"/>
                    <a:pt x="3208" y="7732"/>
                  </a:cubicBezTo>
                  <a:cubicBezTo>
                    <a:pt x="3144" y="7780"/>
                    <a:pt x="3160" y="7876"/>
                    <a:pt x="3240" y="7908"/>
                  </a:cubicBezTo>
                  <a:cubicBezTo>
                    <a:pt x="3351" y="7940"/>
                    <a:pt x="5921" y="8754"/>
                    <a:pt x="6495" y="8833"/>
                  </a:cubicBezTo>
                  <a:cubicBezTo>
                    <a:pt x="6735" y="8849"/>
                    <a:pt x="6751" y="8913"/>
                    <a:pt x="6751" y="8913"/>
                  </a:cubicBezTo>
                  <a:cubicBezTo>
                    <a:pt x="6767" y="8945"/>
                    <a:pt x="6687" y="9073"/>
                    <a:pt x="6256" y="9264"/>
                  </a:cubicBezTo>
                  <a:cubicBezTo>
                    <a:pt x="5602" y="9567"/>
                    <a:pt x="4820" y="9759"/>
                    <a:pt x="3128" y="9759"/>
                  </a:cubicBezTo>
                  <a:cubicBezTo>
                    <a:pt x="1564" y="9759"/>
                    <a:pt x="319" y="9759"/>
                    <a:pt x="271" y="9408"/>
                  </a:cubicBezTo>
                  <a:cubicBezTo>
                    <a:pt x="208" y="9089"/>
                    <a:pt x="1149" y="8163"/>
                    <a:pt x="1851" y="7477"/>
                  </a:cubicBezTo>
                  <a:lnTo>
                    <a:pt x="2139" y="7174"/>
                  </a:lnTo>
                  <a:cubicBezTo>
                    <a:pt x="2681" y="6631"/>
                    <a:pt x="4181" y="4317"/>
                    <a:pt x="5283" y="2609"/>
                  </a:cubicBezTo>
                  <a:cubicBezTo>
                    <a:pt x="5889" y="1684"/>
                    <a:pt x="6416" y="870"/>
                    <a:pt x="6511" y="774"/>
                  </a:cubicBezTo>
                  <a:cubicBezTo>
                    <a:pt x="6655" y="630"/>
                    <a:pt x="7469" y="199"/>
                    <a:pt x="8411" y="199"/>
                  </a:cubicBezTo>
                  <a:close/>
                  <a:moveTo>
                    <a:pt x="8412" y="1"/>
                  </a:moveTo>
                  <a:cubicBezTo>
                    <a:pt x="7411" y="1"/>
                    <a:pt x="6548" y="450"/>
                    <a:pt x="6368" y="630"/>
                  </a:cubicBezTo>
                  <a:cubicBezTo>
                    <a:pt x="6256" y="742"/>
                    <a:pt x="5841" y="1380"/>
                    <a:pt x="5107" y="2514"/>
                  </a:cubicBezTo>
                  <a:cubicBezTo>
                    <a:pt x="4022" y="4189"/>
                    <a:pt x="2522" y="6519"/>
                    <a:pt x="1995" y="7046"/>
                  </a:cubicBezTo>
                  <a:lnTo>
                    <a:pt x="1708" y="7333"/>
                  </a:lnTo>
                  <a:cubicBezTo>
                    <a:pt x="670" y="8355"/>
                    <a:pt x="0" y="9057"/>
                    <a:pt x="64" y="9456"/>
                  </a:cubicBezTo>
                  <a:cubicBezTo>
                    <a:pt x="160" y="9950"/>
                    <a:pt x="1213" y="9950"/>
                    <a:pt x="3128" y="9950"/>
                  </a:cubicBezTo>
                  <a:cubicBezTo>
                    <a:pt x="4868" y="9950"/>
                    <a:pt x="5666" y="9759"/>
                    <a:pt x="6336" y="9456"/>
                  </a:cubicBezTo>
                  <a:cubicBezTo>
                    <a:pt x="6783" y="9264"/>
                    <a:pt x="6990" y="9073"/>
                    <a:pt x="6958" y="8881"/>
                  </a:cubicBezTo>
                  <a:cubicBezTo>
                    <a:pt x="6926" y="8674"/>
                    <a:pt x="6623" y="8642"/>
                    <a:pt x="6511" y="8626"/>
                  </a:cubicBezTo>
                  <a:cubicBezTo>
                    <a:pt x="6049" y="8578"/>
                    <a:pt x="4102" y="7972"/>
                    <a:pt x="3479" y="7780"/>
                  </a:cubicBezTo>
                  <a:cubicBezTo>
                    <a:pt x="4070" y="7349"/>
                    <a:pt x="6112" y="5833"/>
                    <a:pt x="7485" y="4572"/>
                  </a:cubicBezTo>
                  <a:cubicBezTo>
                    <a:pt x="9097" y="3104"/>
                    <a:pt x="10246" y="774"/>
                    <a:pt x="10246" y="742"/>
                  </a:cubicBezTo>
                  <a:cubicBezTo>
                    <a:pt x="10278" y="710"/>
                    <a:pt x="10262" y="662"/>
                    <a:pt x="10230" y="630"/>
                  </a:cubicBezTo>
                  <a:cubicBezTo>
                    <a:pt x="9652" y="160"/>
                    <a:pt x="9008" y="1"/>
                    <a:pt x="84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4"/>
            <p:cNvSpPr/>
            <p:nvPr/>
          </p:nvSpPr>
          <p:spPr>
            <a:xfrm>
              <a:off x="465925" y="3454750"/>
              <a:ext cx="173575" cy="49500"/>
            </a:xfrm>
            <a:custGeom>
              <a:rect b="b" l="l" r="r" t="t"/>
              <a:pathLst>
                <a:path extrusionOk="0" h="1980" w="6943">
                  <a:moveTo>
                    <a:pt x="3368" y="1"/>
                  </a:moveTo>
                  <a:lnTo>
                    <a:pt x="2857" y="1134"/>
                  </a:lnTo>
                  <a:cubicBezTo>
                    <a:pt x="2727" y="1156"/>
                    <a:pt x="2596" y="1166"/>
                    <a:pt x="2465" y="1166"/>
                  </a:cubicBezTo>
                  <a:cubicBezTo>
                    <a:pt x="1827" y="1166"/>
                    <a:pt x="1198" y="914"/>
                    <a:pt x="735" y="464"/>
                  </a:cubicBezTo>
                  <a:cubicBezTo>
                    <a:pt x="304" y="926"/>
                    <a:pt x="1" y="1325"/>
                    <a:pt x="33" y="1549"/>
                  </a:cubicBezTo>
                  <a:cubicBezTo>
                    <a:pt x="112" y="1980"/>
                    <a:pt x="1230" y="1980"/>
                    <a:pt x="3001" y="1980"/>
                  </a:cubicBezTo>
                  <a:cubicBezTo>
                    <a:pt x="4757" y="1980"/>
                    <a:pt x="5523" y="1772"/>
                    <a:pt x="6161" y="1485"/>
                  </a:cubicBezTo>
                  <a:cubicBezTo>
                    <a:pt x="6799" y="1198"/>
                    <a:pt x="6943" y="926"/>
                    <a:pt x="6384" y="847"/>
                  </a:cubicBezTo>
                  <a:cubicBezTo>
                    <a:pt x="5906" y="799"/>
                    <a:pt x="4022" y="208"/>
                    <a:pt x="3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4"/>
            <p:cNvSpPr/>
            <p:nvPr/>
          </p:nvSpPr>
          <p:spPr>
            <a:xfrm>
              <a:off x="463525" y="3452600"/>
              <a:ext cx="173600" cy="54050"/>
            </a:xfrm>
            <a:custGeom>
              <a:rect b="b" l="l" r="r" t="t"/>
              <a:pathLst>
                <a:path extrusionOk="0" h="2162" w="6944">
                  <a:moveTo>
                    <a:pt x="3512" y="214"/>
                  </a:moveTo>
                  <a:cubicBezTo>
                    <a:pt x="4470" y="518"/>
                    <a:pt x="6034" y="980"/>
                    <a:pt x="6464" y="1044"/>
                  </a:cubicBezTo>
                  <a:cubicBezTo>
                    <a:pt x="6672" y="1060"/>
                    <a:pt x="6720" y="1108"/>
                    <a:pt x="6720" y="1124"/>
                  </a:cubicBezTo>
                  <a:cubicBezTo>
                    <a:pt x="6736" y="1156"/>
                    <a:pt x="6656" y="1284"/>
                    <a:pt x="6225" y="1475"/>
                  </a:cubicBezTo>
                  <a:cubicBezTo>
                    <a:pt x="5571" y="1778"/>
                    <a:pt x="4789" y="1970"/>
                    <a:pt x="3097" y="1970"/>
                  </a:cubicBezTo>
                  <a:cubicBezTo>
                    <a:pt x="1533" y="1970"/>
                    <a:pt x="288" y="1970"/>
                    <a:pt x="240" y="1635"/>
                  </a:cubicBezTo>
                  <a:cubicBezTo>
                    <a:pt x="224" y="1523"/>
                    <a:pt x="304" y="1268"/>
                    <a:pt x="831" y="693"/>
                  </a:cubicBezTo>
                  <a:cubicBezTo>
                    <a:pt x="1313" y="1123"/>
                    <a:pt x="1922" y="1351"/>
                    <a:pt x="2546" y="1351"/>
                  </a:cubicBezTo>
                  <a:cubicBezTo>
                    <a:pt x="2687" y="1351"/>
                    <a:pt x="2828" y="1339"/>
                    <a:pt x="2969" y="1316"/>
                  </a:cubicBezTo>
                  <a:cubicBezTo>
                    <a:pt x="3001" y="1316"/>
                    <a:pt x="3033" y="1300"/>
                    <a:pt x="3049" y="1268"/>
                  </a:cubicBezTo>
                  <a:lnTo>
                    <a:pt x="3512" y="214"/>
                  </a:lnTo>
                  <a:close/>
                  <a:moveTo>
                    <a:pt x="3458" y="1"/>
                  </a:moveTo>
                  <a:cubicBezTo>
                    <a:pt x="3419" y="1"/>
                    <a:pt x="3380" y="19"/>
                    <a:pt x="3368" y="55"/>
                  </a:cubicBezTo>
                  <a:lnTo>
                    <a:pt x="2890" y="1124"/>
                  </a:lnTo>
                  <a:cubicBezTo>
                    <a:pt x="2771" y="1142"/>
                    <a:pt x="2652" y="1151"/>
                    <a:pt x="2534" y="1151"/>
                  </a:cubicBezTo>
                  <a:cubicBezTo>
                    <a:pt x="1923" y="1151"/>
                    <a:pt x="1336" y="914"/>
                    <a:pt x="895" y="486"/>
                  </a:cubicBezTo>
                  <a:cubicBezTo>
                    <a:pt x="879" y="470"/>
                    <a:pt x="847" y="454"/>
                    <a:pt x="815" y="454"/>
                  </a:cubicBezTo>
                  <a:cubicBezTo>
                    <a:pt x="799" y="454"/>
                    <a:pt x="767" y="470"/>
                    <a:pt x="751" y="486"/>
                  </a:cubicBezTo>
                  <a:cubicBezTo>
                    <a:pt x="224" y="1060"/>
                    <a:pt x="1" y="1427"/>
                    <a:pt x="33" y="1667"/>
                  </a:cubicBezTo>
                  <a:cubicBezTo>
                    <a:pt x="129" y="2161"/>
                    <a:pt x="1182" y="2161"/>
                    <a:pt x="3097" y="2161"/>
                  </a:cubicBezTo>
                  <a:cubicBezTo>
                    <a:pt x="4821" y="2161"/>
                    <a:pt x="5619" y="1970"/>
                    <a:pt x="6305" y="1667"/>
                  </a:cubicBezTo>
                  <a:cubicBezTo>
                    <a:pt x="6736" y="1475"/>
                    <a:pt x="6943" y="1284"/>
                    <a:pt x="6927" y="1092"/>
                  </a:cubicBezTo>
                  <a:cubicBezTo>
                    <a:pt x="6911" y="965"/>
                    <a:pt x="6752" y="869"/>
                    <a:pt x="6480" y="837"/>
                  </a:cubicBezTo>
                  <a:cubicBezTo>
                    <a:pt x="6050" y="789"/>
                    <a:pt x="4246" y="230"/>
                    <a:pt x="3496" y="7"/>
                  </a:cubicBezTo>
                  <a:cubicBezTo>
                    <a:pt x="3484" y="3"/>
                    <a:pt x="3471" y="1"/>
                    <a:pt x="34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4"/>
            <p:cNvSpPr/>
            <p:nvPr/>
          </p:nvSpPr>
          <p:spPr>
            <a:xfrm>
              <a:off x="1221600" y="3260575"/>
              <a:ext cx="251775" cy="243675"/>
            </a:xfrm>
            <a:custGeom>
              <a:rect b="b" l="l" r="r" t="t"/>
              <a:pathLst>
                <a:path extrusionOk="0" h="9747" w="10071">
                  <a:moveTo>
                    <a:pt x="1760" y="0"/>
                  </a:moveTo>
                  <a:cubicBezTo>
                    <a:pt x="1182" y="0"/>
                    <a:pt x="558" y="153"/>
                    <a:pt x="1" y="602"/>
                  </a:cubicBezTo>
                  <a:cubicBezTo>
                    <a:pt x="1" y="602"/>
                    <a:pt x="1134" y="2916"/>
                    <a:pt x="2745" y="4400"/>
                  </a:cubicBezTo>
                  <a:cubicBezTo>
                    <a:pt x="4357" y="5869"/>
                    <a:pt x="6895" y="7704"/>
                    <a:pt x="6895" y="7704"/>
                  </a:cubicBezTo>
                  <a:cubicBezTo>
                    <a:pt x="6895" y="7704"/>
                    <a:pt x="4230" y="8550"/>
                    <a:pt x="3655" y="8614"/>
                  </a:cubicBezTo>
                  <a:cubicBezTo>
                    <a:pt x="3097" y="8693"/>
                    <a:pt x="3240" y="8965"/>
                    <a:pt x="3879" y="9252"/>
                  </a:cubicBezTo>
                  <a:cubicBezTo>
                    <a:pt x="4501" y="9539"/>
                    <a:pt x="5267" y="9747"/>
                    <a:pt x="7039" y="9747"/>
                  </a:cubicBezTo>
                  <a:cubicBezTo>
                    <a:pt x="8810" y="9747"/>
                    <a:pt x="9927" y="9747"/>
                    <a:pt x="9991" y="9332"/>
                  </a:cubicBezTo>
                  <a:cubicBezTo>
                    <a:pt x="10071" y="8901"/>
                    <a:pt x="8938" y="7848"/>
                    <a:pt x="8092" y="7002"/>
                  </a:cubicBezTo>
                  <a:cubicBezTo>
                    <a:pt x="7246" y="6156"/>
                    <a:pt x="4006" y="873"/>
                    <a:pt x="3735" y="602"/>
                  </a:cubicBezTo>
                  <a:cubicBezTo>
                    <a:pt x="3556" y="423"/>
                    <a:pt x="2722" y="0"/>
                    <a:pt x="17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4"/>
            <p:cNvSpPr/>
            <p:nvPr/>
          </p:nvSpPr>
          <p:spPr>
            <a:xfrm>
              <a:off x="1218800" y="3257875"/>
              <a:ext cx="256975" cy="248775"/>
            </a:xfrm>
            <a:custGeom>
              <a:rect b="b" l="l" r="r" t="t"/>
              <a:pathLst>
                <a:path extrusionOk="0" h="9951" w="10279">
                  <a:moveTo>
                    <a:pt x="1866" y="201"/>
                  </a:moveTo>
                  <a:cubicBezTo>
                    <a:pt x="2810" y="201"/>
                    <a:pt x="3624" y="621"/>
                    <a:pt x="3767" y="774"/>
                  </a:cubicBezTo>
                  <a:cubicBezTo>
                    <a:pt x="3863" y="870"/>
                    <a:pt x="4390" y="1668"/>
                    <a:pt x="4996" y="2609"/>
                  </a:cubicBezTo>
                  <a:cubicBezTo>
                    <a:pt x="6097" y="4301"/>
                    <a:pt x="7597" y="6631"/>
                    <a:pt x="8140" y="7174"/>
                  </a:cubicBezTo>
                  <a:lnTo>
                    <a:pt x="8411" y="7461"/>
                  </a:lnTo>
                  <a:cubicBezTo>
                    <a:pt x="9114" y="8147"/>
                    <a:pt x="10071" y="9089"/>
                    <a:pt x="10007" y="9424"/>
                  </a:cubicBezTo>
                  <a:cubicBezTo>
                    <a:pt x="9959" y="9759"/>
                    <a:pt x="8715" y="9759"/>
                    <a:pt x="7151" y="9759"/>
                  </a:cubicBezTo>
                  <a:cubicBezTo>
                    <a:pt x="5459" y="9759"/>
                    <a:pt x="4677" y="9567"/>
                    <a:pt x="4023" y="9264"/>
                  </a:cubicBezTo>
                  <a:cubicBezTo>
                    <a:pt x="3592" y="9073"/>
                    <a:pt x="3512" y="8945"/>
                    <a:pt x="3528" y="8913"/>
                  </a:cubicBezTo>
                  <a:cubicBezTo>
                    <a:pt x="3528" y="8913"/>
                    <a:pt x="3544" y="8849"/>
                    <a:pt x="3783" y="8833"/>
                  </a:cubicBezTo>
                  <a:cubicBezTo>
                    <a:pt x="4358" y="8754"/>
                    <a:pt x="6927" y="7940"/>
                    <a:pt x="7039" y="7908"/>
                  </a:cubicBezTo>
                  <a:cubicBezTo>
                    <a:pt x="7119" y="7876"/>
                    <a:pt x="7135" y="7780"/>
                    <a:pt x="7071" y="7732"/>
                  </a:cubicBezTo>
                  <a:cubicBezTo>
                    <a:pt x="7039" y="7716"/>
                    <a:pt x="4517" y="5881"/>
                    <a:pt x="2921" y="4429"/>
                  </a:cubicBezTo>
                  <a:cubicBezTo>
                    <a:pt x="1501" y="3120"/>
                    <a:pt x="448" y="1141"/>
                    <a:pt x="240" y="726"/>
                  </a:cubicBezTo>
                  <a:cubicBezTo>
                    <a:pt x="758" y="335"/>
                    <a:pt x="1333" y="201"/>
                    <a:pt x="1866" y="201"/>
                  </a:cubicBezTo>
                  <a:close/>
                  <a:moveTo>
                    <a:pt x="1866" y="1"/>
                  </a:moveTo>
                  <a:cubicBezTo>
                    <a:pt x="1271" y="1"/>
                    <a:pt x="626" y="160"/>
                    <a:pt x="49" y="630"/>
                  </a:cubicBezTo>
                  <a:cubicBezTo>
                    <a:pt x="17" y="662"/>
                    <a:pt x="1" y="710"/>
                    <a:pt x="33" y="742"/>
                  </a:cubicBezTo>
                  <a:cubicBezTo>
                    <a:pt x="33" y="774"/>
                    <a:pt x="1182" y="3104"/>
                    <a:pt x="2794" y="4572"/>
                  </a:cubicBezTo>
                  <a:cubicBezTo>
                    <a:pt x="4166" y="5833"/>
                    <a:pt x="6209" y="7349"/>
                    <a:pt x="6799" y="7780"/>
                  </a:cubicBezTo>
                  <a:cubicBezTo>
                    <a:pt x="6177" y="7972"/>
                    <a:pt x="4230" y="8578"/>
                    <a:pt x="3767" y="8626"/>
                  </a:cubicBezTo>
                  <a:cubicBezTo>
                    <a:pt x="3655" y="8642"/>
                    <a:pt x="3352" y="8674"/>
                    <a:pt x="3320" y="8881"/>
                  </a:cubicBezTo>
                  <a:cubicBezTo>
                    <a:pt x="3304" y="9073"/>
                    <a:pt x="3512" y="9264"/>
                    <a:pt x="3943" y="9456"/>
                  </a:cubicBezTo>
                  <a:cubicBezTo>
                    <a:pt x="4613" y="9759"/>
                    <a:pt x="5427" y="9950"/>
                    <a:pt x="7151" y="9950"/>
                  </a:cubicBezTo>
                  <a:cubicBezTo>
                    <a:pt x="9066" y="9950"/>
                    <a:pt x="10119" y="9950"/>
                    <a:pt x="10215" y="9440"/>
                  </a:cubicBezTo>
                  <a:cubicBezTo>
                    <a:pt x="10279" y="9041"/>
                    <a:pt x="9592" y="8339"/>
                    <a:pt x="8555" y="7317"/>
                  </a:cubicBezTo>
                  <a:lnTo>
                    <a:pt x="8284" y="7046"/>
                  </a:lnTo>
                  <a:cubicBezTo>
                    <a:pt x="7757" y="6503"/>
                    <a:pt x="6257" y="4189"/>
                    <a:pt x="5156" y="2498"/>
                  </a:cubicBezTo>
                  <a:cubicBezTo>
                    <a:pt x="4437" y="1380"/>
                    <a:pt x="4023" y="742"/>
                    <a:pt x="3911" y="630"/>
                  </a:cubicBezTo>
                  <a:cubicBezTo>
                    <a:pt x="3731" y="450"/>
                    <a:pt x="2867" y="1"/>
                    <a:pt x="18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4"/>
            <p:cNvSpPr/>
            <p:nvPr/>
          </p:nvSpPr>
          <p:spPr>
            <a:xfrm>
              <a:off x="1299000" y="3454750"/>
              <a:ext cx="173575" cy="49500"/>
            </a:xfrm>
            <a:custGeom>
              <a:rect b="b" l="l" r="r" t="t"/>
              <a:pathLst>
                <a:path extrusionOk="0" h="1980" w="6943">
                  <a:moveTo>
                    <a:pt x="3575" y="1"/>
                  </a:moveTo>
                  <a:cubicBezTo>
                    <a:pt x="2921" y="208"/>
                    <a:pt x="1022" y="799"/>
                    <a:pt x="559" y="847"/>
                  </a:cubicBezTo>
                  <a:cubicBezTo>
                    <a:pt x="1" y="926"/>
                    <a:pt x="144" y="1198"/>
                    <a:pt x="783" y="1485"/>
                  </a:cubicBezTo>
                  <a:cubicBezTo>
                    <a:pt x="1405" y="1772"/>
                    <a:pt x="2187" y="1980"/>
                    <a:pt x="3943" y="1980"/>
                  </a:cubicBezTo>
                  <a:cubicBezTo>
                    <a:pt x="5698" y="1980"/>
                    <a:pt x="6831" y="1980"/>
                    <a:pt x="6895" y="1549"/>
                  </a:cubicBezTo>
                  <a:cubicBezTo>
                    <a:pt x="6943" y="1325"/>
                    <a:pt x="6640" y="926"/>
                    <a:pt x="6209" y="464"/>
                  </a:cubicBezTo>
                  <a:cubicBezTo>
                    <a:pt x="5745" y="914"/>
                    <a:pt x="5128" y="1166"/>
                    <a:pt x="4485" y="1166"/>
                  </a:cubicBezTo>
                  <a:cubicBezTo>
                    <a:pt x="4352" y="1166"/>
                    <a:pt x="4219" y="1156"/>
                    <a:pt x="4086" y="1134"/>
                  </a:cubicBezTo>
                  <a:lnTo>
                    <a:pt x="35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4"/>
            <p:cNvSpPr/>
            <p:nvPr/>
          </p:nvSpPr>
          <p:spPr>
            <a:xfrm>
              <a:off x="1301400" y="3452600"/>
              <a:ext cx="173575" cy="54050"/>
            </a:xfrm>
            <a:custGeom>
              <a:rect b="b" l="l" r="r" t="t"/>
              <a:pathLst>
                <a:path extrusionOk="0" h="2162" w="6943">
                  <a:moveTo>
                    <a:pt x="3432" y="214"/>
                  </a:moveTo>
                  <a:lnTo>
                    <a:pt x="3894" y="1268"/>
                  </a:lnTo>
                  <a:cubicBezTo>
                    <a:pt x="3910" y="1284"/>
                    <a:pt x="3942" y="1316"/>
                    <a:pt x="3974" y="1316"/>
                  </a:cubicBezTo>
                  <a:cubicBezTo>
                    <a:pt x="4111" y="1338"/>
                    <a:pt x="4247" y="1349"/>
                    <a:pt x="4384" y="1349"/>
                  </a:cubicBezTo>
                  <a:cubicBezTo>
                    <a:pt x="5013" y="1349"/>
                    <a:pt x="5627" y="1113"/>
                    <a:pt x="6113" y="693"/>
                  </a:cubicBezTo>
                  <a:cubicBezTo>
                    <a:pt x="6639" y="1268"/>
                    <a:pt x="6719" y="1523"/>
                    <a:pt x="6703" y="1635"/>
                  </a:cubicBezTo>
                  <a:cubicBezTo>
                    <a:pt x="6655" y="1970"/>
                    <a:pt x="5411" y="1970"/>
                    <a:pt x="3847" y="1970"/>
                  </a:cubicBezTo>
                  <a:cubicBezTo>
                    <a:pt x="2155" y="1970"/>
                    <a:pt x="1373" y="1778"/>
                    <a:pt x="719" y="1475"/>
                  </a:cubicBezTo>
                  <a:cubicBezTo>
                    <a:pt x="288" y="1284"/>
                    <a:pt x="208" y="1156"/>
                    <a:pt x="224" y="1124"/>
                  </a:cubicBezTo>
                  <a:cubicBezTo>
                    <a:pt x="224" y="1108"/>
                    <a:pt x="272" y="1060"/>
                    <a:pt x="479" y="1044"/>
                  </a:cubicBezTo>
                  <a:cubicBezTo>
                    <a:pt x="926" y="980"/>
                    <a:pt x="2634" y="470"/>
                    <a:pt x="3432" y="214"/>
                  </a:cubicBezTo>
                  <a:close/>
                  <a:moveTo>
                    <a:pt x="3485" y="1"/>
                  </a:moveTo>
                  <a:cubicBezTo>
                    <a:pt x="3472" y="1"/>
                    <a:pt x="3460" y="3"/>
                    <a:pt x="3448" y="7"/>
                  </a:cubicBezTo>
                  <a:cubicBezTo>
                    <a:pt x="2697" y="230"/>
                    <a:pt x="894" y="789"/>
                    <a:pt x="463" y="837"/>
                  </a:cubicBezTo>
                  <a:cubicBezTo>
                    <a:pt x="351" y="853"/>
                    <a:pt x="48" y="885"/>
                    <a:pt x="16" y="1092"/>
                  </a:cubicBezTo>
                  <a:cubicBezTo>
                    <a:pt x="0" y="1284"/>
                    <a:pt x="208" y="1475"/>
                    <a:pt x="639" y="1667"/>
                  </a:cubicBezTo>
                  <a:cubicBezTo>
                    <a:pt x="1325" y="1970"/>
                    <a:pt x="2123" y="2161"/>
                    <a:pt x="3847" y="2161"/>
                  </a:cubicBezTo>
                  <a:cubicBezTo>
                    <a:pt x="5762" y="2161"/>
                    <a:pt x="6815" y="2161"/>
                    <a:pt x="6895" y="1667"/>
                  </a:cubicBezTo>
                  <a:cubicBezTo>
                    <a:pt x="6943" y="1427"/>
                    <a:pt x="6735" y="1076"/>
                    <a:pt x="6193" y="486"/>
                  </a:cubicBezTo>
                  <a:cubicBezTo>
                    <a:pt x="6177" y="470"/>
                    <a:pt x="6145" y="454"/>
                    <a:pt x="6113" y="454"/>
                  </a:cubicBezTo>
                  <a:cubicBezTo>
                    <a:pt x="6097" y="454"/>
                    <a:pt x="6065" y="470"/>
                    <a:pt x="6049" y="486"/>
                  </a:cubicBezTo>
                  <a:cubicBezTo>
                    <a:pt x="5608" y="914"/>
                    <a:pt x="5021" y="1151"/>
                    <a:pt x="4410" y="1151"/>
                  </a:cubicBezTo>
                  <a:cubicBezTo>
                    <a:pt x="4292" y="1151"/>
                    <a:pt x="4173" y="1142"/>
                    <a:pt x="4054" y="1124"/>
                  </a:cubicBezTo>
                  <a:lnTo>
                    <a:pt x="3575" y="55"/>
                  </a:lnTo>
                  <a:cubicBezTo>
                    <a:pt x="3563" y="19"/>
                    <a:pt x="3524" y="1"/>
                    <a:pt x="34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4"/>
            <p:cNvSpPr/>
            <p:nvPr/>
          </p:nvSpPr>
          <p:spPr>
            <a:xfrm>
              <a:off x="288050" y="3278800"/>
              <a:ext cx="373400" cy="242275"/>
            </a:xfrm>
            <a:custGeom>
              <a:rect b="b" l="l" r="r" t="t"/>
              <a:pathLst>
                <a:path extrusionOk="0" h="9691" w="14936">
                  <a:moveTo>
                    <a:pt x="1243" y="1"/>
                  </a:moveTo>
                  <a:cubicBezTo>
                    <a:pt x="1243" y="1"/>
                    <a:pt x="828" y="17"/>
                    <a:pt x="892" y="847"/>
                  </a:cubicBezTo>
                  <a:cubicBezTo>
                    <a:pt x="892" y="847"/>
                    <a:pt x="1881" y="2682"/>
                    <a:pt x="1801" y="3320"/>
                  </a:cubicBezTo>
                  <a:cubicBezTo>
                    <a:pt x="1753" y="3831"/>
                    <a:pt x="525" y="7773"/>
                    <a:pt x="78" y="9209"/>
                  </a:cubicBezTo>
                  <a:cubicBezTo>
                    <a:pt x="0" y="9441"/>
                    <a:pt x="178" y="9673"/>
                    <a:pt x="421" y="9673"/>
                  </a:cubicBezTo>
                  <a:cubicBezTo>
                    <a:pt x="429" y="9673"/>
                    <a:pt x="437" y="9673"/>
                    <a:pt x="445" y="9672"/>
                  </a:cubicBezTo>
                  <a:cubicBezTo>
                    <a:pt x="588" y="9656"/>
                    <a:pt x="716" y="9560"/>
                    <a:pt x="748" y="9417"/>
                  </a:cubicBezTo>
                  <a:lnTo>
                    <a:pt x="2727" y="3384"/>
                  </a:lnTo>
                  <a:cubicBezTo>
                    <a:pt x="2727" y="3384"/>
                    <a:pt x="3078" y="2969"/>
                    <a:pt x="4195" y="2762"/>
                  </a:cubicBezTo>
                  <a:cubicBezTo>
                    <a:pt x="5057" y="2586"/>
                    <a:pt x="9350" y="2395"/>
                    <a:pt x="11313" y="2299"/>
                  </a:cubicBezTo>
                  <a:cubicBezTo>
                    <a:pt x="11333" y="2298"/>
                    <a:pt x="11354" y="2298"/>
                    <a:pt x="11374" y="2298"/>
                  </a:cubicBezTo>
                  <a:cubicBezTo>
                    <a:pt x="12098" y="2298"/>
                    <a:pt x="12719" y="2846"/>
                    <a:pt x="12781" y="3576"/>
                  </a:cubicBezTo>
                  <a:lnTo>
                    <a:pt x="12781" y="3592"/>
                  </a:lnTo>
                  <a:cubicBezTo>
                    <a:pt x="12845" y="4406"/>
                    <a:pt x="14186" y="8603"/>
                    <a:pt x="14489" y="9544"/>
                  </a:cubicBezTo>
                  <a:cubicBezTo>
                    <a:pt x="14518" y="9630"/>
                    <a:pt x="14610" y="9690"/>
                    <a:pt x="14698" y="9690"/>
                  </a:cubicBezTo>
                  <a:cubicBezTo>
                    <a:pt x="14708" y="9690"/>
                    <a:pt x="14718" y="9690"/>
                    <a:pt x="14728" y="9688"/>
                  </a:cubicBezTo>
                  <a:cubicBezTo>
                    <a:pt x="14856" y="9672"/>
                    <a:pt x="14936" y="9560"/>
                    <a:pt x="14920" y="9433"/>
                  </a:cubicBezTo>
                  <a:cubicBezTo>
                    <a:pt x="14920" y="9433"/>
                    <a:pt x="14920" y="9433"/>
                    <a:pt x="14920" y="9417"/>
                  </a:cubicBezTo>
                  <a:cubicBezTo>
                    <a:pt x="14680" y="8331"/>
                    <a:pt x="13659" y="3639"/>
                    <a:pt x="13276" y="1278"/>
                  </a:cubicBezTo>
                  <a:cubicBezTo>
                    <a:pt x="13276" y="1278"/>
                    <a:pt x="10414" y="1412"/>
                    <a:pt x="7834" y="1412"/>
                  </a:cubicBezTo>
                  <a:cubicBezTo>
                    <a:pt x="6251" y="1412"/>
                    <a:pt x="4775" y="1362"/>
                    <a:pt x="4131" y="1198"/>
                  </a:cubicBezTo>
                  <a:cubicBezTo>
                    <a:pt x="3110" y="942"/>
                    <a:pt x="2136" y="543"/>
                    <a:pt x="1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4"/>
            <p:cNvSpPr/>
            <p:nvPr/>
          </p:nvSpPr>
          <p:spPr>
            <a:xfrm>
              <a:off x="285600" y="3276425"/>
              <a:ext cx="378650" cy="247375"/>
            </a:xfrm>
            <a:custGeom>
              <a:rect b="b" l="l" r="r" t="t"/>
              <a:pathLst>
                <a:path extrusionOk="0" h="9895" w="15146">
                  <a:moveTo>
                    <a:pt x="1325" y="208"/>
                  </a:moveTo>
                  <a:cubicBezTo>
                    <a:pt x="2218" y="734"/>
                    <a:pt x="3192" y="1149"/>
                    <a:pt x="4197" y="1388"/>
                  </a:cubicBezTo>
                  <a:cubicBezTo>
                    <a:pt x="4852" y="1557"/>
                    <a:pt x="6327" y="1610"/>
                    <a:pt x="7908" y="1610"/>
                  </a:cubicBezTo>
                  <a:cubicBezTo>
                    <a:pt x="10222" y="1610"/>
                    <a:pt x="12763" y="1497"/>
                    <a:pt x="13294" y="1468"/>
                  </a:cubicBezTo>
                  <a:cubicBezTo>
                    <a:pt x="13645" y="3703"/>
                    <a:pt x="14539" y="7852"/>
                    <a:pt x="14922" y="9544"/>
                  </a:cubicBezTo>
                  <a:cubicBezTo>
                    <a:pt x="14932" y="9631"/>
                    <a:pt x="14859" y="9688"/>
                    <a:pt x="14790" y="9688"/>
                  </a:cubicBezTo>
                  <a:cubicBezTo>
                    <a:pt x="14745" y="9688"/>
                    <a:pt x="14701" y="9664"/>
                    <a:pt x="14683" y="9607"/>
                  </a:cubicBezTo>
                  <a:cubicBezTo>
                    <a:pt x="14332" y="8554"/>
                    <a:pt x="13039" y="4469"/>
                    <a:pt x="12991" y="3687"/>
                  </a:cubicBezTo>
                  <a:lnTo>
                    <a:pt x="12991" y="3655"/>
                  </a:lnTo>
                  <a:cubicBezTo>
                    <a:pt x="12911" y="2889"/>
                    <a:pt x="12273" y="2298"/>
                    <a:pt x="11491" y="2298"/>
                  </a:cubicBezTo>
                  <a:lnTo>
                    <a:pt x="11411" y="2298"/>
                  </a:lnTo>
                  <a:cubicBezTo>
                    <a:pt x="9113" y="2394"/>
                    <a:pt x="5123" y="2585"/>
                    <a:pt x="4277" y="2745"/>
                  </a:cubicBezTo>
                  <a:cubicBezTo>
                    <a:pt x="3128" y="2968"/>
                    <a:pt x="2761" y="3399"/>
                    <a:pt x="2745" y="3415"/>
                  </a:cubicBezTo>
                  <a:cubicBezTo>
                    <a:pt x="2745" y="3431"/>
                    <a:pt x="2729" y="3431"/>
                    <a:pt x="2729" y="3447"/>
                  </a:cubicBezTo>
                  <a:lnTo>
                    <a:pt x="766" y="9496"/>
                  </a:lnTo>
                  <a:cubicBezTo>
                    <a:pt x="734" y="9591"/>
                    <a:pt x="639" y="9655"/>
                    <a:pt x="543" y="9671"/>
                  </a:cubicBezTo>
                  <a:cubicBezTo>
                    <a:pt x="495" y="9671"/>
                    <a:pt x="463" y="9671"/>
                    <a:pt x="431" y="9655"/>
                  </a:cubicBezTo>
                  <a:cubicBezTo>
                    <a:pt x="303" y="9607"/>
                    <a:pt x="224" y="9464"/>
                    <a:pt x="271" y="9336"/>
                  </a:cubicBezTo>
                  <a:cubicBezTo>
                    <a:pt x="766" y="7724"/>
                    <a:pt x="1947" y="3942"/>
                    <a:pt x="2011" y="3415"/>
                  </a:cubicBezTo>
                  <a:cubicBezTo>
                    <a:pt x="2075" y="2793"/>
                    <a:pt x="1197" y="1133"/>
                    <a:pt x="1085" y="926"/>
                  </a:cubicBezTo>
                  <a:cubicBezTo>
                    <a:pt x="1053" y="543"/>
                    <a:pt x="1133" y="367"/>
                    <a:pt x="1213" y="287"/>
                  </a:cubicBezTo>
                  <a:cubicBezTo>
                    <a:pt x="1245" y="239"/>
                    <a:pt x="1277" y="223"/>
                    <a:pt x="1325" y="208"/>
                  </a:cubicBezTo>
                  <a:close/>
                  <a:moveTo>
                    <a:pt x="1341" y="0"/>
                  </a:moveTo>
                  <a:cubicBezTo>
                    <a:pt x="1229" y="0"/>
                    <a:pt x="1133" y="64"/>
                    <a:pt x="1069" y="144"/>
                  </a:cubicBezTo>
                  <a:cubicBezTo>
                    <a:pt x="926" y="303"/>
                    <a:pt x="862" y="575"/>
                    <a:pt x="894" y="958"/>
                  </a:cubicBezTo>
                  <a:cubicBezTo>
                    <a:pt x="894" y="974"/>
                    <a:pt x="894" y="990"/>
                    <a:pt x="910" y="990"/>
                  </a:cubicBezTo>
                  <a:cubicBezTo>
                    <a:pt x="1181" y="1500"/>
                    <a:pt x="1867" y="2905"/>
                    <a:pt x="1804" y="3399"/>
                  </a:cubicBezTo>
                  <a:cubicBezTo>
                    <a:pt x="1756" y="3910"/>
                    <a:pt x="463" y="8027"/>
                    <a:pt x="80" y="9272"/>
                  </a:cubicBezTo>
                  <a:cubicBezTo>
                    <a:pt x="0" y="9512"/>
                    <a:pt x="128" y="9767"/>
                    <a:pt x="383" y="9847"/>
                  </a:cubicBezTo>
                  <a:cubicBezTo>
                    <a:pt x="417" y="9858"/>
                    <a:pt x="459" y="9869"/>
                    <a:pt x="503" y="9869"/>
                  </a:cubicBezTo>
                  <a:cubicBezTo>
                    <a:pt x="521" y="9869"/>
                    <a:pt x="540" y="9867"/>
                    <a:pt x="559" y="9863"/>
                  </a:cubicBezTo>
                  <a:cubicBezTo>
                    <a:pt x="734" y="9847"/>
                    <a:pt x="894" y="9719"/>
                    <a:pt x="942" y="9544"/>
                  </a:cubicBezTo>
                  <a:lnTo>
                    <a:pt x="2905" y="3527"/>
                  </a:lnTo>
                  <a:cubicBezTo>
                    <a:pt x="2985" y="3463"/>
                    <a:pt x="3352" y="3128"/>
                    <a:pt x="4325" y="2952"/>
                  </a:cubicBezTo>
                  <a:cubicBezTo>
                    <a:pt x="5171" y="2777"/>
                    <a:pt x="9576" y="2585"/>
                    <a:pt x="11427" y="2490"/>
                  </a:cubicBezTo>
                  <a:cubicBezTo>
                    <a:pt x="11447" y="2489"/>
                    <a:pt x="11468" y="2488"/>
                    <a:pt x="11488" y="2488"/>
                  </a:cubicBezTo>
                  <a:cubicBezTo>
                    <a:pt x="12149" y="2488"/>
                    <a:pt x="12722" y="2989"/>
                    <a:pt x="12783" y="3671"/>
                  </a:cubicBezTo>
                  <a:lnTo>
                    <a:pt x="12783" y="3703"/>
                  </a:lnTo>
                  <a:cubicBezTo>
                    <a:pt x="12863" y="4628"/>
                    <a:pt x="14475" y="9607"/>
                    <a:pt x="14491" y="9671"/>
                  </a:cubicBezTo>
                  <a:cubicBezTo>
                    <a:pt x="14539" y="9799"/>
                    <a:pt x="14651" y="9895"/>
                    <a:pt x="14794" y="9895"/>
                  </a:cubicBezTo>
                  <a:cubicBezTo>
                    <a:pt x="14810" y="9895"/>
                    <a:pt x="14826" y="9879"/>
                    <a:pt x="14842" y="9879"/>
                  </a:cubicBezTo>
                  <a:cubicBezTo>
                    <a:pt x="15034" y="9847"/>
                    <a:pt x="15145" y="9671"/>
                    <a:pt x="15114" y="9496"/>
                  </a:cubicBezTo>
                  <a:cubicBezTo>
                    <a:pt x="14731" y="7772"/>
                    <a:pt x="13821" y="3543"/>
                    <a:pt x="13470" y="1357"/>
                  </a:cubicBezTo>
                  <a:cubicBezTo>
                    <a:pt x="13470" y="1315"/>
                    <a:pt x="13434" y="1274"/>
                    <a:pt x="13393" y="1274"/>
                  </a:cubicBezTo>
                  <a:cubicBezTo>
                    <a:pt x="13387" y="1274"/>
                    <a:pt x="13380" y="1275"/>
                    <a:pt x="13374" y="1277"/>
                  </a:cubicBezTo>
                  <a:cubicBezTo>
                    <a:pt x="13325" y="1277"/>
                    <a:pt x="10487" y="1405"/>
                    <a:pt x="7933" y="1405"/>
                  </a:cubicBezTo>
                  <a:cubicBezTo>
                    <a:pt x="6352" y="1405"/>
                    <a:pt x="4880" y="1356"/>
                    <a:pt x="4245" y="1197"/>
                  </a:cubicBezTo>
                  <a:cubicBezTo>
                    <a:pt x="3240" y="942"/>
                    <a:pt x="2282" y="543"/>
                    <a:pt x="1389" y="16"/>
                  </a:cubicBezTo>
                  <a:cubicBezTo>
                    <a:pt x="1373" y="0"/>
                    <a:pt x="1357"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4"/>
            <p:cNvSpPr/>
            <p:nvPr/>
          </p:nvSpPr>
          <p:spPr>
            <a:xfrm>
              <a:off x="231325" y="2978650"/>
              <a:ext cx="126500" cy="330100"/>
            </a:xfrm>
            <a:custGeom>
              <a:rect b="b" l="l" r="r" t="t"/>
              <a:pathLst>
                <a:path extrusionOk="0" h="13204" w="5060">
                  <a:moveTo>
                    <a:pt x="2914" y="0"/>
                  </a:moveTo>
                  <a:cubicBezTo>
                    <a:pt x="2687" y="0"/>
                    <a:pt x="2538" y="468"/>
                    <a:pt x="2538" y="468"/>
                  </a:cubicBezTo>
                  <a:cubicBezTo>
                    <a:pt x="2538" y="468"/>
                    <a:pt x="1" y="8432"/>
                    <a:pt x="416" y="9836"/>
                  </a:cubicBezTo>
                  <a:cubicBezTo>
                    <a:pt x="831" y="11241"/>
                    <a:pt x="2873" y="13204"/>
                    <a:pt x="3655" y="13204"/>
                  </a:cubicBezTo>
                  <a:cubicBezTo>
                    <a:pt x="4421" y="13204"/>
                    <a:pt x="5060" y="5464"/>
                    <a:pt x="5060" y="4761"/>
                  </a:cubicBezTo>
                  <a:cubicBezTo>
                    <a:pt x="5060" y="4059"/>
                    <a:pt x="3735" y="1538"/>
                    <a:pt x="3304" y="468"/>
                  </a:cubicBezTo>
                  <a:cubicBezTo>
                    <a:pt x="3161" y="117"/>
                    <a:pt x="3028" y="0"/>
                    <a:pt x="2914"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4"/>
            <p:cNvSpPr/>
            <p:nvPr/>
          </p:nvSpPr>
          <p:spPr>
            <a:xfrm>
              <a:off x="228525" y="2975975"/>
              <a:ext cx="131700" cy="335575"/>
            </a:xfrm>
            <a:custGeom>
              <a:rect b="b" l="l" r="r" t="t"/>
              <a:pathLst>
                <a:path extrusionOk="0" h="13423" w="5268">
                  <a:moveTo>
                    <a:pt x="3017" y="208"/>
                  </a:moveTo>
                  <a:cubicBezTo>
                    <a:pt x="3049" y="208"/>
                    <a:pt x="3177" y="240"/>
                    <a:pt x="3320" y="623"/>
                  </a:cubicBezTo>
                  <a:cubicBezTo>
                    <a:pt x="3464" y="958"/>
                    <a:pt x="3688" y="1453"/>
                    <a:pt x="3927" y="1964"/>
                  </a:cubicBezTo>
                  <a:cubicBezTo>
                    <a:pt x="4438" y="3065"/>
                    <a:pt x="5076" y="4422"/>
                    <a:pt x="5076" y="4868"/>
                  </a:cubicBezTo>
                  <a:cubicBezTo>
                    <a:pt x="5076" y="5235"/>
                    <a:pt x="4916" y="7342"/>
                    <a:pt x="4661" y="9353"/>
                  </a:cubicBezTo>
                  <a:cubicBezTo>
                    <a:pt x="4182" y="13103"/>
                    <a:pt x="3815" y="13215"/>
                    <a:pt x="3767" y="13215"/>
                  </a:cubicBezTo>
                  <a:cubicBezTo>
                    <a:pt x="3097" y="13215"/>
                    <a:pt x="1054" y="11332"/>
                    <a:pt x="623" y="9911"/>
                  </a:cubicBezTo>
                  <a:cubicBezTo>
                    <a:pt x="224" y="8555"/>
                    <a:pt x="2714" y="703"/>
                    <a:pt x="2746" y="607"/>
                  </a:cubicBezTo>
                  <a:cubicBezTo>
                    <a:pt x="2794" y="448"/>
                    <a:pt x="2922" y="208"/>
                    <a:pt x="3017" y="208"/>
                  </a:cubicBezTo>
                  <a:close/>
                  <a:moveTo>
                    <a:pt x="3017" y="1"/>
                  </a:moveTo>
                  <a:cubicBezTo>
                    <a:pt x="2730" y="17"/>
                    <a:pt x="2570" y="464"/>
                    <a:pt x="2554" y="543"/>
                  </a:cubicBezTo>
                  <a:cubicBezTo>
                    <a:pt x="2443" y="879"/>
                    <a:pt x="1" y="8539"/>
                    <a:pt x="432" y="9975"/>
                  </a:cubicBezTo>
                  <a:cubicBezTo>
                    <a:pt x="863" y="11428"/>
                    <a:pt x="2937" y="13422"/>
                    <a:pt x="3767" y="13422"/>
                  </a:cubicBezTo>
                  <a:cubicBezTo>
                    <a:pt x="3943" y="13422"/>
                    <a:pt x="4358" y="13422"/>
                    <a:pt x="4853" y="9369"/>
                  </a:cubicBezTo>
                  <a:cubicBezTo>
                    <a:pt x="5108" y="7358"/>
                    <a:pt x="5268" y="5235"/>
                    <a:pt x="5268" y="4868"/>
                  </a:cubicBezTo>
                  <a:cubicBezTo>
                    <a:pt x="5268" y="4374"/>
                    <a:pt x="4661" y="3049"/>
                    <a:pt x="4118" y="1884"/>
                  </a:cubicBezTo>
                  <a:cubicBezTo>
                    <a:pt x="3863" y="1373"/>
                    <a:pt x="3640" y="879"/>
                    <a:pt x="3512" y="543"/>
                  </a:cubicBezTo>
                  <a:cubicBezTo>
                    <a:pt x="3368" y="176"/>
                    <a:pt x="3209" y="1"/>
                    <a:pt x="30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4"/>
            <p:cNvSpPr/>
            <p:nvPr/>
          </p:nvSpPr>
          <p:spPr>
            <a:xfrm>
              <a:off x="329875" y="3087300"/>
              <a:ext cx="312025" cy="251525"/>
            </a:xfrm>
            <a:custGeom>
              <a:rect b="b" l="l" r="r" t="t"/>
              <a:pathLst>
                <a:path extrusionOk="0" h="10061" w="12481">
                  <a:moveTo>
                    <a:pt x="10278" y="0"/>
                  </a:moveTo>
                  <a:cubicBezTo>
                    <a:pt x="8794" y="0"/>
                    <a:pt x="2458" y="80"/>
                    <a:pt x="1261" y="782"/>
                  </a:cubicBezTo>
                  <a:cubicBezTo>
                    <a:pt x="64" y="1485"/>
                    <a:pt x="1" y="6767"/>
                    <a:pt x="1" y="7964"/>
                  </a:cubicBezTo>
                  <a:cubicBezTo>
                    <a:pt x="1" y="9161"/>
                    <a:pt x="1198" y="9991"/>
                    <a:pt x="2809" y="10055"/>
                  </a:cubicBezTo>
                  <a:cubicBezTo>
                    <a:pt x="2896" y="10059"/>
                    <a:pt x="2998" y="10061"/>
                    <a:pt x="3114" y="10061"/>
                  </a:cubicBezTo>
                  <a:cubicBezTo>
                    <a:pt x="5146" y="10061"/>
                    <a:pt x="11365" y="9432"/>
                    <a:pt x="11954" y="9432"/>
                  </a:cubicBezTo>
                  <a:cubicBezTo>
                    <a:pt x="12289" y="9432"/>
                    <a:pt x="12417" y="8826"/>
                    <a:pt x="12449" y="8028"/>
                  </a:cubicBezTo>
                  <a:cubicBezTo>
                    <a:pt x="12481" y="6767"/>
                    <a:pt x="12273" y="5059"/>
                    <a:pt x="12241" y="4708"/>
                  </a:cubicBezTo>
                  <a:cubicBezTo>
                    <a:pt x="12162" y="3527"/>
                    <a:pt x="12098" y="0"/>
                    <a:pt x="10278"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4"/>
            <p:cNvSpPr/>
            <p:nvPr/>
          </p:nvSpPr>
          <p:spPr>
            <a:xfrm>
              <a:off x="327075" y="3084900"/>
              <a:ext cx="316425" cy="256575"/>
            </a:xfrm>
            <a:custGeom>
              <a:rect b="b" l="l" r="r" t="t"/>
              <a:pathLst>
                <a:path extrusionOk="0" h="10263" w="12657">
                  <a:moveTo>
                    <a:pt x="10390" y="208"/>
                  </a:moveTo>
                  <a:cubicBezTo>
                    <a:pt x="11986" y="208"/>
                    <a:pt x="12162" y="3256"/>
                    <a:pt x="12242" y="4549"/>
                  </a:cubicBezTo>
                  <a:lnTo>
                    <a:pt x="12258" y="4820"/>
                  </a:lnTo>
                  <a:cubicBezTo>
                    <a:pt x="12258" y="4884"/>
                    <a:pt x="12274" y="5028"/>
                    <a:pt x="12290" y="5203"/>
                  </a:cubicBezTo>
                  <a:cubicBezTo>
                    <a:pt x="12401" y="6177"/>
                    <a:pt x="12465" y="7134"/>
                    <a:pt x="12449" y="8108"/>
                  </a:cubicBezTo>
                  <a:cubicBezTo>
                    <a:pt x="12417" y="9257"/>
                    <a:pt x="12194" y="9433"/>
                    <a:pt x="12066" y="9433"/>
                  </a:cubicBezTo>
                  <a:cubicBezTo>
                    <a:pt x="11859" y="9433"/>
                    <a:pt x="10965" y="9496"/>
                    <a:pt x="9720" y="9608"/>
                  </a:cubicBezTo>
                  <a:cubicBezTo>
                    <a:pt x="7601" y="9786"/>
                    <a:pt x="4478" y="10060"/>
                    <a:pt x="3186" y="10060"/>
                  </a:cubicBezTo>
                  <a:cubicBezTo>
                    <a:pt x="3087" y="10060"/>
                    <a:pt x="2998" y="10058"/>
                    <a:pt x="2921" y="10055"/>
                  </a:cubicBezTo>
                  <a:cubicBezTo>
                    <a:pt x="1326" y="9991"/>
                    <a:pt x="208" y="9161"/>
                    <a:pt x="208" y="8060"/>
                  </a:cubicBezTo>
                  <a:cubicBezTo>
                    <a:pt x="208" y="5108"/>
                    <a:pt x="528" y="1485"/>
                    <a:pt x="1421" y="958"/>
                  </a:cubicBezTo>
                  <a:cubicBezTo>
                    <a:pt x="2443" y="368"/>
                    <a:pt x="7534" y="208"/>
                    <a:pt x="10390" y="208"/>
                  </a:cubicBezTo>
                  <a:close/>
                  <a:moveTo>
                    <a:pt x="10390" y="1"/>
                  </a:moveTo>
                  <a:cubicBezTo>
                    <a:pt x="9592" y="1"/>
                    <a:pt x="2618" y="17"/>
                    <a:pt x="1326" y="783"/>
                  </a:cubicBezTo>
                  <a:cubicBezTo>
                    <a:pt x="97" y="1517"/>
                    <a:pt x="1" y="6528"/>
                    <a:pt x="1" y="8060"/>
                  </a:cubicBezTo>
                  <a:cubicBezTo>
                    <a:pt x="1" y="9273"/>
                    <a:pt x="1198" y="10183"/>
                    <a:pt x="2921" y="10262"/>
                  </a:cubicBezTo>
                  <a:lnTo>
                    <a:pt x="3193" y="10262"/>
                  </a:lnTo>
                  <a:cubicBezTo>
                    <a:pt x="4469" y="10262"/>
                    <a:pt x="7486" y="10007"/>
                    <a:pt x="9736" y="9816"/>
                  </a:cubicBezTo>
                  <a:cubicBezTo>
                    <a:pt x="10917" y="9704"/>
                    <a:pt x="11859" y="9624"/>
                    <a:pt x="12066" y="9624"/>
                  </a:cubicBezTo>
                  <a:cubicBezTo>
                    <a:pt x="12433" y="9624"/>
                    <a:pt x="12625" y="9145"/>
                    <a:pt x="12657" y="8124"/>
                  </a:cubicBezTo>
                  <a:cubicBezTo>
                    <a:pt x="12657" y="7134"/>
                    <a:pt x="12609" y="6161"/>
                    <a:pt x="12497" y="5187"/>
                  </a:cubicBezTo>
                  <a:cubicBezTo>
                    <a:pt x="12481" y="5012"/>
                    <a:pt x="12465" y="4868"/>
                    <a:pt x="12465" y="4804"/>
                  </a:cubicBezTo>
                  <a:lnTo>
                    <a:pt x="12449" y="4549"/>
                  </a:lnTo>
                  <a:cubicBezTo>
                    <a:pt x="12369" y="3177"/>
                    <a:pt x="12178" y="1"/>
                    <a:pt x="103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4"/>
            <p:cNvSpPr/>
            <p:nvPr/>
          </p:nvSpPr>
          <p:spPr>
            <a:xfrm>
              <a:off x="576050" y="3210275"/>
              <a:ext cx="149650" cy="79625"/>
            </a:xfrm>
            <a:custGeom>
              <a:rect b="b" l="l" r="r" t="t"/>
              <a:pathLst>
                <a:path extrusionOk="0" h="3185" w="5986">
                  <a:moveTo>
                    <a:pt x="2692" y="1"/>
                  </a:moveTo>
                  <a:cubicBezTo>
                    <a:pt x="1389" y="1"/>
                    <a:pt x="0" y="77"/>
                    <a:pt x="0" y="77"/>
                  </a:cubicBezTo>
                  <a:lnTo>
                    <a:pt x="782" y="3173"/>
                  </a:lnTo>
                  <a:cubicBezTo>
                    <a:pt x="782" y="3173"/>
                    <a:pt x="1162" y="3185"/>
                    <a:pt x="1709" y="3185"/>
                  </a:cubicBezTo>
                  <a:cubicBezTo>
                    <a:pt x="3046" y="3185"/>
                    <a:pt x="5385" y="3112"/>
                    <a:pt x="5634" y="2614"/>
                  </a:cubicBezTo>
                  <a:cubicBezTo>
                    <a:pt x="5985" y="1912"/>
                    <a:pt x="5634" y="428"/>
                    <a:pt x="4724" y="140"/>
                  </a:cubicBezTo>
                  <a:cubicBezTo>
                    <a:pt x="4358" y="33"/>
                    <a:pt x="3544" y="1"/>
                    <a:pt x="26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4"/>
            <p:cNvSpPr/>
            <p:nvPr/>
          </p:nvSpPr>
          <p:spPr>
            <a:xfrm>
              <a:off x="573650" y="3207775"/>
              <a:ext cx="150850" cy="84625"/>
            </a:xfrm>
            <a:custGeom>
              <a:rect b="b" l="l" r="r" t="t"/>
              <a:pathLst>
                <a:path extrusionOk="0" h="3385" w="6034">
                  <a:moveTo>
                    <a:pt x="2830" y="201"/>
                  </a:moveTo>
                  <a:cubicBezTo>
                    <a:pt x="3659" y="201"/>
                    <a:pt x="4442" y="232"/>
                    <a:pt x="4788" y="336"/>
                  </a:cubicBezTo>
                  <a:cubicBezTo>
                    <a:pt x="5156" y="480"/>
                    <a:pt x="5443" y="783"/>
                    <a:pt x="5570" y="1150"/>
                  </a:cubicBezTo>
                  <a:cubicBezTo>
                    <a:pt x="5794" y="1677"/>
                    <a:pt x="5826" y="2283"/>
                    <a:pt x="5634" y="2666"/>
                  </a:cubicBezTo>
                  <a:cubicBezTo>
                    <a:pt x="5444" y="3060"/>
                    <a:pt x="3429" y="3188"/>
                    <a:pt x="1781" y="3188"/>
                  </a:cubicBezTo>
                  <a:cubicBezTo>
                    <a:pt x="1491" y="3188"/>
                    <a:pt x="1213" y="3184"/>
                    <a:pt x="958" y="3177"/>
                  </a:cubicBezTo>
                  <a:lnTo>
                    <a:pt x="224" y="272"/>
                  </a:lnTo>
                  <a:cubicBezTo>
                    <a:pt x="594" y="254"/>
                    <a:pt x="1751" y="201"/>
                    <a:pt x="2830" y="201"/>
                  </a:cubicBezTo>
                  <a:close/>
                  <a:moveTo>
                    <a:pt x="2771" y="0"/>
                  </a:moveTo>
                  <a:cubicBezTo>
                    <a:pt x="1517" y="0"/>
                    <a:pt x="191" y="71"/>
                    <a:pt x="96" y="81"/>
                  </a:cubicBezTo>
                  <a:cubicBezTo>
                    <a:pt x="65" y="81"/>
                    <a:pt x="33" y="97"/>
                    <a:pt x="17" y="113"/>
                  </a:cubicBezTo>
                  <a:cubicBezTo>
                    <a:pt x="1" y="145"/>
                    <a:pt x="1" y="177"/>
                    <a:pt x="1" y="193"/>
                  </a:cubicBezTo>
                  <a:lnTo>
                    <a:pt x="783" y="3289"/>
                  </a:lnTo>
                  <a:cubicBezTo>
                    <a:pt x="783" y="3337"/>
                    <a:pt x="831" y="3368"/>
                    <a:pt x="863" y="3368"/>
                  </a:cubicBezTo>
                  <a:cubicBezTo>
                    <a:pt x="990" y="3368"/>
                    <a:pt x="1357" y="3384"/>
                    <a:pt x="1836" y="3384"/>
                  </a:cubicBezTo>
                  <a:cubicBezTo>
                    <a:pt x="3209" y="3384"/>
                    <a:pt x="5539" y="3305"/>
                    <a:pt x="5810" y="2746"/>
                  </a:cubicBezTo>
                  <a:cubicBezTo>
                    <a:pt x="6033" y="2331"/>
                    <a:pt x="6001" y="1645"/>
                    <a:pt x="5762" y="1070"/>
                  </a:cubicBezTo>
                  <a:cubicBezTo>
                    <a:pt x="5602" y="639"/>
                    <a:pt x="5267" y="304"/>
                    <a:pt x="4836" y="145"/>
                  </a:cubicBezTo>
                  <a:cubicBezTo>
                    <a:pt x="4465" y="34"/>
                    <a:pt x="3635" y="0"/>
                    <a:pt x="27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4"/>
            <p:cNvSpPr/>
            <p:nvPr/>
          </p:nvSpPr>
          <p:spPr>
            <a:xfrm>
              <a:off x="313125" y="3063025"/>
              <a:ext cx="290875" cy="255500"/>
            </a:xfrm>
            <a:custGeom>
              <a:rect b="b" l="l" r="r" t="t"/>
              <a:pathLst>
                <a:path extrusionOk="0" h="10220" w="11635">
                  <a:moveTo>
                    <a:pt x="6750" y="1"/>
                  </a:moveTo>
                  <a:cubicBezTo>
                    <a:pt x="5780" y="1"/>
                    <a:pt x="4812" y="54"/>
                    <a:pt x="4038" y="205"/>
                  </a:cubicBezTo>
                  <a:cubicBezTo>
                    <a:pt x="1501" y="700"/>
                    <a:pt x="463" y="2168"/>
                    <a:pt x="383" y="2440"/>
                  </a:cubicBezTo>
                  <a:cubicBezTo>
                    <a:pt x="112" y="3381"/>
                    <a:pt x="0" y="4371"/>
                    <a:pt x="32" y="5344"/>
                  </a:cubicBezTo>
                  <a:cubicBezTo>
                    <a:pt x="96" y="6892"/>
                    <a:pt x="527" y="8440"/>
                    <a:pt x="2618" y="9701"/>
                  </a:cubicBezTo>
                  <a:cubicBezTo>
                    <a:pt x="3251" y="10085"/>
                    <a:pt x="4319" y="10219"/>
                    <a:pt x="5503" y="10219"/>
                  </a:cubicBezTo>
                  <a:cubicBezTo>
                    <a:pt x="8256" y="10219"/>
                    <a:pt x="11635" y="9494"/>
                    <a:pt x="11635" y="9494"/>
                  </a:cubicBezTo>
                  <a:lnTo>
                    <a:pt x="11140" y="269"/>
                  </a:lnTo>
                  <a:cubicBezTo>
                    <a:pt x="11140" y="269"/>
                    <a:pt x="8940" y="1"/>
                    <a:pt x="6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4"/>
            <p:cNvSpPr/>
            <p:nvPr/>
          </p:nvSpPr>
          <p:spPr>
            <a:xfrm>
              <a:off x="310325" y="3060650"/>
              <a:ext cx="296075" cy="260475"/>
            </a:xfrm>
            <a:custGeom>
              <a:rect b="b" l="l" r="r" t="t"/>
              <a:pathLst>
                <a:path extrusionOk="0" h="10419" w="11843">
                  <a:moveTo>
                    <a:pt x="6563" y="202"/>
                  </a:moveTo>
                  <a:cubicBezTo>
                    <a:pt x="6652" y="202"/>
                    <a:pt x="6742" y="203"/>
                    <a:pt x="6831" y="205"/>
                  </a:cubicBezTo>
                  <a:cubicBezTo>
                    <a:pt x="8283" y="205"/>
                    <a:pt x="9720" y="300"/>
                    <a:pt x="11156" y="460"/>
                  </a:cubicBezTo>
                  <a:lnTo>
                    <a:pt x="11635" y="9509"/>
                  </a:lnTo>
                  <a:cubicBezTo>
                    <a:pt x="11101" y="9618"/>
                    <a:pt x="8071" y="10210"/>
                    <a:pt x="5591" y="10210"/>
                  </a:cubicBezTo>
                  <a:cubicBezTo>
                    <a:pt x="4437" y="10210"/>
                    <a:pt x="3402" y="10081"/>
                    <a:pt x="2793" y="9716"/>
                  </a:cubicBezTo>
                  <a:cubicBezTo>
                    <a:pt x="671" y="8440"/>
                    <a:pt x="304" y="6892"/>
                    <a:pt x="240" y="5439"/>
                  </a:cubicBezTo>
                  <a:cubicBezTo>
                    <a:pt x="208" y="4466"/>
                    <a:pt x="320" y="3492"/>
                    <a:pt x="591" y="2567"/>
                  </a:cubicBezTo>
                  <a:cubicBezTo>
                    <a:pt x="639" y="2375"/>
                    <a:pt x="1628" y="891"/>
                    <a:pt x="4166" y="396"/>
                  </a:cubicBezTo>
                  <a:cubicBezTo>
                    <a:pt x="4956" y="267"/>
                    <a:pt x="5759" y="202"/>
                    <a:pt x="6563" y="202"/>
                  </a:cubicBezTo>
                  <a:close/>
                  <a:moveTo>
                    <a:pt x="6837" y="0"/>
                  </a:moveTo>
                  <a:cubicBezTo>
                    <a:pt x="5868" y="0"/>
                    <a:pt x="4903" y="53"/>
                    <a:pt x="4134" y="205"/>
                  </a:cubicBezTo>
                  <a:cubicBezTo>
                    <a:pt x="1628" y="683"/>
                    <a:pt x="495" y="2136"/>
                    <a:pt x="400" y="2519"/>
                  </a:cubicBezTo>
                  <a:cubicBezTo>
                    <a:pt x="128" y="3460"/>
                    <a:pt x="1" y="4450"/>
                    <a:pt x="48" y="5439"/>
                  </a:cubicBezTo>
                  <a:cubicBezTo>
                    <a:pt x="112" y="6892"/>
                    <a:pt x="479" y="8551"/>
                    <a:pt x="2682" y="9892"/>
                  </a:cubicBezTo>
                  <a:cubicBezTo>
                    <a:pt x="3336" y="10275"/>
                    <a:pt x="4421" y="10418"/>
                    <a:pt x="5618" y="10418"/>
                  </a:cubicBezTo>
                  <a:cubicBezTo>
                    <a:pt x="8315" y="10418"/>
                    <a:pt x="11571" y="9732"/>
                    <a:pt x="11763" y="9684"/>
                  </a:cubicBezTo>
                  <a:cubicBezTo>
                    <a:pt x="11810" y="9668"/>
                    <a:pt x="11842" y="9636"/>
                    <a:pt x="11842" y="9589"/>
                  </a:cubicBezTo>
                  <a:lnTo>
                    <a:pt x="11348" y="364"/>
                  </a:lnTo>
                  <a:cubicBezTo>
                    <a:pt x="11348" y="316"/>
                    <a:pt x="11316" y="268"/>
                    <a:pt x="11268" y="268"/>
                  </a:cubicBezTo>
                  <a:cubicBezTo>
                    <a:pt x="11235" y="268"/>
                    <a:pt x="9024" y="0"/>
                    <a:pt x="68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4"/>
            <p:cNvSpPr/>
            <p:nvPr/>
          </p:nvSpPr>
          <p:spPr>
            <a:xfrm>
              <a:off x="1077575" y="2313250"/>
              <a:ext cx="80950" cy="193350"/>
            </a:xfrm>
            <a:custGeom>
              <a:rect b="b" l="l" r="r" t="t"/>
              <a:pathLst>
                <a:path extrusionOk="0" h="7734" w="3238">
                  <a:moveTo>
                    <a:pt x="2818" y="0"/>
                  </a:moveTo>
                  <a:cubicBezTo>
                    <a:pt x="2810" y="0"/>
                    <a:pt x="2801" y="1"/>
                    <a:pt x="2793" y="2"/>
                  </a:cubicBezTo>
                  <a:cubicBezTo>
                    <a:pt x="2282" y="528"/>
                    <a:pt x="1883" y="1151"/>
                    <a:pt x="1628" y="1837"/>
                  </a:cubicBezTo>
                  <a:cubicBezTo>
                    <a:pt x="1245" y="2906"/>
                    <a:pt x="0" y="6066"/>
                    <a:pt x="48" y="6673"/>
                  </a:cubicBezTo>
                  <a:cubicBezTo>
                    <a:pt x="74" y="7157"/>
                    <a:pt x="415" y="7734"/>
                    <a:pt x="820" y="7734"/>
                  </a:cubicBezTo>
                  <a:cubicBezTo>
                    <a:pt x="922" y="7734"/>
                    <a:pt x="1028" y="7698"/>
                    <a:pt x="1133" y="7614"/>
                  </a:cubicBezTo>
                  <a:cubicBezTo>
                    <a:pt x="1660" y="7199"/>
                    <a:pt x="2937" y="4981"/>
                    <a:pt x="3017" y="4869"/>
                  </a:cubicBezTo>
                  <a:cubicBezTo>
                    <a:pt x="3096" y="4742"/>
                    <a:pt x="3176" y="3162"/>
                    <a:pt x="3176" y="2188"/>
                  </a:cubicBezTo>
                  <a:cubicBezTo>
                    <a:pt x="3176" y="1217"/>
                    <a:pt x="3238" y="0"/>
                    <a:pt x="28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4"/>
            <p:cNvSpPr/>
            <p:nvPr/>
          </p:nvSpPr>
          <p:spPr>
            <a:xfrm>
              <a:off x="1075575" y="2310500"/>
              <a:ext cx="84200" cy="198700"/>
            </a:xfrm>
            <a:custGeom>
              <a:rect b="b" l="l" r="r" t="t"/>
              <a:pathLst>
                <a:path extrusionOk="0" h="7948" w="3368">
                  <a:moveTo>
                    <a:pt x="2921" y="208"/>
                  </a:moveTo>
                  <a:cubicBezTo>
                    <a:pt x="2937" y="208"/>
                    <a:pt x="2953" y="224"/>
                    <a:pt x="2969" y="239"/>
                  </a:cubicBezTo>
                  <a:cubicBezTo>
                    <a:pt x="3160" y="415"/>
                    <a:pt x="3160" y="1261"/>
                    <a:pt x="3160" y="1947"/>
                  </a:cubicBezTo>
                  <a:cubicBezTo>
                    <a:pt x="3160" y="2059"/>
                    <a:pt x="3144" y="2186"/>
                    <a:pt x="3144" y="2298"/>
                  </a:cubicBezTo>
                  <a:cubicBezTo>
                    <a:pt x="3144" y="3304"/>
                    <a:pt x="3081" y="4788"/>
                    <a:pt x="3017" y="4915"/>
                  </a:cubicBezTo>
                  <a:cubicBezTo>
                    <a:pt x="3001" y="4931"/>
                    <a:pt x="2969" y="4995"/>
                    <a:pt x="2921" y="5091"/>
                  </a:cubicBezTo>
                  <a:cubicBezTo>
                    <a:pt x="2043" y="6559"/>
                    <a:pt x="1437" y="7421"/>
                    <a:pt x="1149" y="7644"/>
                  </a:cubicBezTo>
                  <a:cubicBezTo>
                    <a:pt x="1077" y="7706"/>
                    <a:pt x="992" y="7742"/>
                    <a:pt x="902" y="7742"/>
                  </a:cubicBezTo>
                  <a:cubicBezTo>
                    <a:pt x="852" y="7742"/>
                    <a:pt x="801" y="7731"/>
                    <a:pt x="751" y="7708"/>
                  </a:cubicBezTo>
                  <a:cubicBezTo>
                    <a:pt x="479" y="7597"/>
                    <a:pt x="240" y="7166"/>
                    <a:pt x="224" y="6767"/>
                  </a:cubicBezTo>
                  <a:cubicBezTo>
                    <a:pt x="192" y="6320"/>
                    <a:pt x="1006" y="4133"/>
                    <a:pt x="1485" y="2841"/>
                  </a:cubicBezTo>
                  <a:cubicBezTo>
                    <a:pt x="1612" y="2490"/>
                    <a:pt x="1724" y="2202"/>
                    <a:pt x="1804" y="1995"/>
                  </a:cubicBezTo>
                  <a:cubicBezTo>
                    <a:pt x="2059" y="1325"/>
                    <a:pt x="2426" y="718"/>
                    <a:pt x="2921" y="208"/>
                  </a:cubicBezTo>
                  <a:close/>
                  <a:moveTo>
                    <a:pt x="2873" y="0"/>
                  </a:moveTo>
                  <a:cubicBezTo>
                    <a:pt x="2841" y="16"/>
                    <a:pt x="2825" y="16"/>
                    <a:pt x="2809" y="32"/>
                  </a:cubicBezTo>
                  <a:cubicBezTo>
                    <a:pt x="2283" y="575"/>
                    <a:pt x="1884" y="1213"/>
                    <a:pt x="1612" y="1915"/>
                  </a:cubicBezTo>
                  <a:cubicBezTo>
                    <a:pt x="1533" y="2139"/>
                    <a:pt x="1421" y="2426"/>
                    <a:pt x="1293" y="2777"/>
                  </a:cubicBezTo>
                  <a:cubicBezTo>
                    <a:pt x="607" y="4628"/>
                    <a:pt x="0" y="6320"/>
                    <a:pt x="16" y="6783"/>
                  </a:cubicBezTo>
                  <a:cubicBezTo>
                    <a:pt x="48" y="7198"/>
                    <a:pt x="304" y="7724"/>
                    <a:pt x="671" y="7884"/>
                  </a:cubicBezTo>
                  <a:cubicBezTo>
                    <a:pt x="751" y="7932"/>
                    <a:pt x="830" y="7948"/>
                    <a:pt x="910" y="7948"/>
                  </a:cubicBezTo>
                  <a:cubicBezTo>
                    <a:pt x="1038" y="7948"/>
                    <a:pt x="1165" y="7884"/>
                    <a:pt x="1277" y="7804"/>
                  </a:cubicBezTo>
                  <a:cubicBezTo>
                    <a:pt x="1740" y="7437"/>
                    <a:pt x="2761" y="5745"/>
                    <a:pt x="3081" y="5187"/>
                  </a:cubicBezTo>
                  <a:cubicBezTo>
                    <a:pt x="3144" y="5107"/>
                    <a:pt x="3176" y="5043"/>
                    <a:pt x="3176" y="5027"/>
                  </a:cubicBezTo>
                  <a:cubicBezTo>
                    <a:pt x="3288" y="4868"/>
                    <a:pt x="3352" y="3016"/>
                    <a:pt x="3352" y="2298"/>
                  </a:cubicBezTo>
                  <a:cubicBezTo>
                    <a:pt x="3352" y="2186"/>
                    <a:pt x="3352" y="2059"/>
                    <a:pt x="3352" y="1947"/>
                  </a:cubicBezTo>
                  <a:cubicBezTo>
                    <a:pt x="3352" y="1117"/>
                    <a:pt x="3368" y="335"/>
                    <a:pt x="3097" y="80"/>
                  </a:cubicBezTo>
                  <a:cubicBezTo>
                    <a:pt x="3033" y="32"/>
                    <a:pt x="2953" y="0"/>
                    <a:pt x="28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4"/>
            <p:cNvSpPr/>
            <p:nvPr/>
          </p:nvSpPr>
          <p:spPr>
            <a:xfrm>
              <a:off x="1144600" y="2397800"/>
              <a:ext cx="279300" cy="249450"/>
            </a:xfrm>
            <a:custGeom>
              <a:rect b="b" l="l" r="r" t="t"/>
              <a:pathLst>
                <a:path extrusionOk="0" h="9978" w="11172">
                  <a:moveTo>
                    <a:pt x="1358" y="1"/>
                  </a:moveTo>
                  <a:cubicBezTo>
                    <a:pt x="1344" y="1"/>
                    <a:pt x="1333" y="2"/>
                    <a:pt x="1325" y="3"/>
                  </a:cubicBezTo>
                  <a:cubicBezTo>
                    <a:pt x="176" y="227"/>
                    <a:pt x="0" y="7584"/>
                    <a:pt x="0" y="7584"/>
                  </a:cubicBezTo>
                  <a:lnTo>
                    <a:pt x="9049" y="9978"/>
                  </a:lnTo>
                  <a:cubicBezTo>
                    <a:pt x="9049" y="9978"/>
                    <a:pt x="11172" y="4121"/>
                    <a:pt x="11172" y="3067"/>
                  </a:cubicBezTo>
                  <a:cubicBezTo>
                    <a:pt x="11172" y="2018"/>
                    <a:pt x="2091" y="1"/>
                    <a:pt x="1358"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4"/>
            <p:cNvSpPr/>
            <p:nvPr/>
          </p:nvSpPr>
          <p:spPr>
            <a:xfrm>
              <a:off x="1142200" y="2395425"/>
              <a:ext cx="284100" cy="254225"/>
            </a:xfrm>
            <a:custGeom>
              <a:rect b="b" l="l" r="r" t="t"/>
              <a:pathLst>
                <a:path extrusionOk="0" h="10169" w="11364">
                  <a:moveTo>
                    <a:pt x="1472" y="193"/>
                  </a:moveTo>
                  <a:cubicBezTo>
                    <a:pt x="2037" y="193"/>
                    <a:pt x="9785" y="1869"/>
                    <a:pt x="11028" y="2955"/>
                  </a:cubicBezTo>
                  <a:cubicBezTo>
                    <a:pt x="11124" y="3035"/>
                    <a:pt x="11172" y="3098"/>
                    <a:pt x="11172" y="3146"/>
                  </a:cubicBezTo>
                  <a:cubicBezTo>
                    <a:pt x="11172" y="4120"/>
                    <a:pt x="9337" y="9227"/>
                    <a:pt x="9081" y="9945"/>
                  </a:cubicBezTo>
                  <a:lnTo>
                    <a:pt x="208" y="7599"/>
                  </a:lnTo>
                  <a:lnTo>
                    <a:pt x="192" y="7599"/>
                  </a:lnTo>
                  <a:cubicBezTo>
                    <a:pt x="272" y="4790"/>
                    <a:pt x="671" y="353"/>
                    <a:pt x="1453" y="194"/>
                  </a:cubicBezTo>
                  <a:cubicBezTo>
                    <a:pt x="1458" y="193"/>
                    <a:pt x="1464" y="193"/>
                    <a:pt x="1472" y="193"/>
                  </a:cubicBezTo>
                  <a:close/>
                  <a:moveTo>
                    <a:pt x="1432" y="1"/>
                  </a:moveTo>
                  <a:cubicBezTo>
                    <a:pt x="1421" y="1"/>
                    <a:pt x="1412" y="1"/>
                    <a:pt x="1405" y="2"/>
                  </a:cubicBezTo>
                  <a:cubicBezTo>
                    <a:pt x="224" y="242"/>
                    <a:pt x="17" y="6913"/>
                    <a:pt x="1" y="7679"/>
                  </a:cubicBezTo>
                  <a:cubicBezTo>
                    <a:pt x="1" y="7727"/>
                    <a:pt x="33" y="7758"/>
                    <a:pt x="80" y="7774"/>
                  </a:cubicBezTo>
                  <a:lnTo>
                    <a:pt x="9113" y="10168"/>
                  </a:lnTo>
                  <a:lnTo>
                    <a:pt x="9145" y="10168"/>
                  </a:lnTo>
                  <a:cubicBezTo>
                    <a:pt x="9177" y="10168"/>
                    <a:pt x="9225" y="10136"/>
                    <a:pt x="9241" y="10104"/>
                  </a:cubicBezTo>
                  <a:cubicBezTo>
                    <a:pt x="9321" y="9865"/>
                    <a:pt x="11364" y="4216"/>
                    <a:pt x="11364" y="3146"/>
                  </a:cubicBezTo>
                  <a:cubicBezTo>
                    <a:pt x="11348" y="3003"/>
                    <a:pt x="11268" y="2875"/>
                    <a:pt x="11140" y="2779"/>
                  </a:cubicBezTo>
                  <a:cubicBezTo>
                    <a:pt x="9746" y="1636"/>
                    <a:pt x="2050" y="1"/>
                    <a:pt x="14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4"/>
            <p:cNvSpPr/>
            <p:nvPr/>
          </p:nvSpPr>
          <p:spPr>
            <a:xfrm>
              <a:off x="1135025" y="2281425"/>
              <a:ext cx="262950" cy="306350"/>
            </a:xfrm>
            <a:custGeom>
              <a:rect b="b" l="l" r="r" t="t"/>
              <a:pathLst>
                <a:path extrusionOk="0" h="12254" w="10518">
                  <a:moveTo>
                    <a:pt x="5621" y="1"/>
                  </a:moveTo>
                  <a:cubicBezTo>
                    <a:pt x="5380" y="1"/>
                    <a:pt x="5139" y="21"/>
                    <a:pt x="4900" y="62"/>
                  </a:cubicBezTo>
                  <a:cubicBezTo>
                    <a:pt x="4900" y="62"/>
                    <a:pt x="4599" y="29"/>
                    <a:pt x="4149" y="29"/>
                  </a:cubicBezTo>
                  <a:cubicBezTo>
                    <a:pt x="3424" y="29"/>
                    <a:pt x="2312" y="114"/>
                    <a:pt x="1437" y="557"/>
                  </a:cubicBezTo>
                  <a:cubicBezTo>
                    <a:pt x="0" y="1275"/>
                    <a:pt x="0" y="2472"/>
                    <a:pt x="80" y="3653"/>
                  </a:cubicBezTo>
                  <a:cubicBezTo>
                    <a:pt x="144" y="4818"/>
                    <a:pt x="543" y="11122"/>
                    <a:pt x="655" y="11568"/>
                  </a:cubicBezTo>
                  <a:cubicBezTo>
                    <a:pt x="766" y="12031"/>
                    <a:pt x="3352" y="11904"/>
                    <a:pt x="4868" y="12207"/>
                  </a:cubicBezTo>
                  <a:cubicBezTo>
                    <a:pt x="5027" y="12239"/>
                    <a:pt x="5182" y="12254"/>
                    <a:pt x="5331" y="12254"/>
                  </a:cubicBezTo>
                  <a:cubicBezTo>
                    <a:pt x="6583" y="12254"/>
                    <a:pt x="7447" y="11213"/>
                    <a:pt x="7661" y="10770"/>
                  </a:cubicBezTo>
                  <a:cubicBezTo>
                    <a:pt x="7884" y="10276"/>
                    <a:pt x="10517" y="5488"/>
                    <a:pt x="10517" y="4483"/>
                  </a:cubicBezTo>
                  <a:cubicBezTo>
                    <a:pt x="10517" y="3461"/>
                    <a:pt x="9432" y="1530"/>
                    <a:pt x="7884" y="620"/>
                  </a:cubicBezTo>
                  <a:cubicBezTo>
                    <a:pt x="7199" y="217"/>
                    <a:pt x="6411" y="1"/>
                    <a:pt x="56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4"/>
            <p:cNvSpPr/>
            <p:nvPr/>
          </p:nvSpPr>
          <p:spPr>
            <a:xfrm>
              <a:off x="1132225" y="2279050"/>
              <a:ext cx="268550" cy="311150"/>
            </a:xfrm>
            <a:custGeom>
              <a:rect b="b" l="l" r="r" t="t"/>
              <a:pathLst>
                <a:path extrusionOk="0" h="12446" w="10742">
                  <a:moveTo>
                    <a:pt x="5720" y="198"/>
                  </a:moveTo>
                  <a:cubicBezTo>
                    <a:pt x="6499" y="198"/>
                    <a:pt x="7271" y="405"/>
                    <a:pt x="7948" y="811"/>
                  </a:cubicBezTo>
                  <a:cubicBezTo>
                    <a:pt x="9528" y="1737"/>
                    <a:pt x="10534" y="3652"/>
                    <a:pt x="10534" y="4578"/>
                  </a:cubicBezTo>
                  <a:cubicBezTo>
                    <a:pt x="10534" y="5360"/>
                    <a:pt x="8794" y="8695"/>
                    <a:pt x="8044" y="10115"/>
                  </a:cubicBezTo>
                  <a:cubicBezTo>
                    <a:pt x="7853" y="10482"/>
                    <a:pt x="7725" y="10722"/>
                    <a:pt x="7677" y="10834"/>
                  </a:cubicBezTo>
                  <a:cubicBezTo>
                    <a:pt x="7533" y="11135"/>
                    <a:pt x="6718" y="12250"/>
                    <a:pt x="5440" y="12250"/>
                  </a:cubicBezTo>
                  <a:cubicBezTo>
                    <a:pt x="5298" y="12250"/>
                    <a:pt x="5150" y="12236"/>
                    <a:pt x="4996" y="12206"/>
                  </a:cubicBezTo>
                  <a:cubicBezTo>
                    <a:pt x="4294" y="12094"/>
                    <a:pt x="3591" y="12015"/>
                    <a:pt x="2873" y="11983"/>
                  </a:cubicBezTo>
                  <a:cubicBezTo>
                    <a:pt x="2043" y="11919"/>
                    <a:pt x="910" y="11839"/>
                    <a:pt x="862" y="11647"/>
                  </a:cubicBezTo>
                  <a:cubicBezTo>
                    <a:pt x="767" y="11248"/>
                    <a:pt x="447" y="6237"/>
                    <a:pt x="320" y="4354"/>
                  </a:cubicBezTo>
                  <a:lnTo>
                    <a:pt x="288" y="3732"/>
                  </a:lnTo>
                  <a:cubicBezTo>
                    <a:pt x="208" y="2487"/>
                    <a:pt x="240" y="1402"/>
                    <a:pt x="1581" y="731"/>
                  </a:cubicBezTo>
                  <a:cubicBezTo>
                    <a:pt x="2442" y="301"/>
                    <a:pt x="3544" y="221"/>
                    <a:pt x="4262" y="221"/>
                  </a:cubicBezTo>
                  <a:cubicBezTo>
                    <a:pt x="4693" y="221"/>
                    <a:pt x="4996" y="253"/>
                    <a:pt x="4996" y="253"/>
                  </a:cubicBezTo>
                  <a:lnTo>
                    <a:pt x="5028" y="253"/>
                  </a:lnTo>
                  <a:cubicBezTo>
                    <a:pt x="5257" y="216"/>
                    <a:pt x="5489" y="198"/>
                    <a:pt x="5720" y="198"/>
                  </a:cubicBezTo>
                  <a:close/>
                  <a:moveTo>
                    <a:pt x="5740" y="0"/>
                  </a:moveTo>
                  <a:cubicBezTo>
                    <a:pt x="5497" y="0"/>
                    <a:pt x="5253" y="20"/>
                    <a:pt x="5012" y="61"/>
                  </a:cubicBezTo>
                  <a:cubicBezTo>
                    <a:pt x="4936" y="49"/>
                    <a:pt x="4630" y="18"/>
                    <a:pt x="4206" y="18"/>
                  </a:cubicBezTo>
                  <a:cubicBezTo>
                    <a:pt x="3471" y="18"/>
                    <a:pt x="2380" y="111"/>
                    <a:pt x="1501" y="556"/>
                  </a:cubicBezTo>
                  <a:cubicBezTo>
                    <a:pt x="49" y="1290"/>
                    <a:pt x="1" y="2487"/>
                    <a:pt x="80" y="3748"/>
                  </a:cubicBezTo>
                  <a:lnTo>
                    <a:pt x="128" y="4370"/>
                  </a:lnTo>
                  <a:cubicBezTo>
                    <a:pt x="336" y="7578"/>
                    <a:pt x="575" y="11328"/>
                    <a:pt x="671" y="11695"/>
                  </a:cubicBezTo>
                  <a:cubicBezTo>
                    <a:pt x="751" y="12015"/>
                    <a:pt x="1517" y="12078"/>
                    <a:pt x="2873" y="12174"/>
                  </a:cubicBezTo>
                  <a:cubicBezTo>
                    <a:pt x="3560" y="12206"/>
                    <a:pt x="4262" y="12286"/>
                    <a:pt x="4948" y="12398"/>
                  </a:cubicBezTo>
                  <a:cubicBezTo>
                    <a:pt x="5108" y="12429"/>
                    <a:pt x="5267" y="12445"/>
                    <a:pt x="5443" y="12445"/>
                  </a:cubicBezTo>
                  <a:cubicBezTo>
                    <a:pt x="6704" y="12445"/>
                    <a:pt x="7613" y="11440"/>
                    <a:pt x="7853" y="10913"/>
                  </a:cubicBezTo>
                  <a:cubicBezTo>
                    <a:pt x="7900" y="10818"/>
                    <a:pt x="8028" y="10562"/>
                    <a:pt x="8220" y="10211"/>
                  </a:cubicBezTo>
                  <a:cubicBezTo>
                    <a:pt x="9034" y="8663"/>
                    <a:pt x="10741" y="5423"/>
                    <a:pt x="10741" y="4578"/>
                  </a:cubicBezTo>
                  <a:cubicBezTo>
                    <a:pt x="10741" y="3460"/>
                    <a:pt x="9576" y="1529"/>
                    <a:pt x="8044" y="636"/>
                  </a:cubicBezTo>
                  <a:cubicBezTo>
                    <a:pt x="7346" y="219"/>
                    <a:pt x="6544" y="0"/>
                    <a:pt x="57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4"/>
            <p:cNvSpPr/>
            <p:nvPr/>
          </p:nvSpPr>
          <p:spPr>
            <a:xfrm>
              <a:off x="1191275" y="2357575"/>
              <a:ext cx="72650" cy="213875"/>
            </a:xfrm>
            <a:custGeom>
              <a:rect b="b" l="l" r="r" t="t"/>
              <a:pathLst>
                <a:path extrusionOk="0" h="8555" w="2906">
                  <a:moveTo>
                    <a:pt x="2490" y="0"/>
                  </a:moveTo>
                  <a:lnTo>
                    <a:pt x="1214" y="894"/>
                  </a:lnTo>
                  <a:lnTo>
                    <a:pt x="1628" y="1804"/>
                  </a:lnTo>
                  <a:lnTo>
                    <a:pt x="1" y="7469"/>
                  </a:lnTo>
                  <a:lnTo>
                    <a:pt x="384" y="8554"/>
                  </a:lnTo>
                  <a:lnTo>
                    <a:pt x="1485" y="7724"/>
                  </a:lnTo>
                  <a:lnTo>
                    <a:pt x="2075" y="1915"/>
                  </a:lnTo>
                  <a:lnTo>
                    <a:pt x="2905" y="1022"/>
                  </a:lnTo>
                  <a:lnTo>
                    <a:pt x="24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4"/>
            <p:cNvSpPr/>
            <p:nvPr/>
          </p:nvSpPr>
          <p:spPr>
            <a:xfrm>
              <a:off x="1188875" y="2354975"/>
              <a:ext cx="77825" cy="218875"/>
            </a:xfrm>
            <a:custGeom>
              <a:rect b="b" l="l" r="r" t="t"/>
              <a:pathLst>
                <a:path extrusionOk="0" h="8755" w="3113">
                  <a:moveTo>
                    <a:pt x="2554" y="248"/>
                  </a:moveTo>
                  <a:lnTo>
                    <a:pt x="2889" y="1094"/>
                  </a:lnTo>
                  <a:lnTo>
                    <a:pt x="2107" y="1956"/>
                  </a:lnTo>
                  <a:cubicBezTo>
                    <a:pt x="2092" y="1971"/>
                    <a:pt x="2076" y="1987"/>
                    <a:pt x="2076" y="2019"/>
                  </a:cubicBezTo>
                  <a:lnTo>
                    <a:pt x="1485" y="7781"/>
                  </a:lnTo>
                  <a:lnTo>
                    <a:pt x="527" y="8499"/>
                  </a:lnTo>
                  <a:lnTo>
                    <a:pt x="208" y="7557"/>
                  </a:lnTo>
                  <a:lnTo>
                    <a:pt x="1820" y="1940"/>
                  </a:lnTo>
                  <a:cubicBezTo>
                    <a:pt x="1836" y="1908"/>
                    <a:pt x="1820" y="1892"/>
                    <a:pt x="1820" y="1876"/>
                  </a:cubicBezTo>
                  <a:lnTo>
                    <a:pt x="1437" y="1030"/>
                  </a:lnTo>
                  <a:lnTo>
                    <a:pt x="2554" y="248"/>
                  </a:lnTo>
                  <a:close/>
                  <a:moveTo>
                    <a:pt x="2596" y="1"/>
                  </a:moveTo>
                  <a:cubicBezTo>
                    <a:pt x="2576" y="1"/>
                    <a:pt x="2555" y="8"/>
                    <a:pt x="2538" y="24"/>
                  </a:cubicBezTo>
                  <a:lnTo>
                    <a:pt x="1262" y="918"/>
                  </a:lnTo>
                  <a:cubicBezTo>
                    <a:pt x="1214" y="950"/>
                    <a:pt x="1198" y="998"/>
                    <a:pt x="1214" y="1046"/>
                  </a:cubicBezTo>
                  <a:lnTo>
                    <a:pt x="1613" y="1924"/>
                  </a:lnTo>
                  <a:lnTo>
                    <a:pt x="1" y="7541"/>
                  </a:lnTo>
                  <a:cubicBezTo>
                    <a:pt x="1" y="7557"/>
                    <a:pt x="1" y="7573"/>
                    <a:pt x="17" y="7605"/>
                  </a:cubicBezTo>
                  <a:lnTo>
                    <a:pt x="384" y="8690"/>
                  </a:lnTo>
                  <a:cubicBezTo>
                    <a:pt x="400" y="8722"/>
                    <a:pt x="416" y="8754"/>
                    <a:pt x="448" y="8754"/>
                  </a:cubicBezTo>
                  <a:lnTo>
                    <a:pt x="480" y="8754"/>
                  </a:lnTo>
                  <a:cubicBezTo>
                    <a:pt x="496" y="8754"/>
                    <a:pt x="527" y="8754"/>
                    <a:pt x="543" y="8738"/>
                  </a:cubicBezTo>
                  <a:lnTo>
                    <a:pt x="1645" y="7908"/>
                  </a:lnTo>
                  <a:cubicBezTo>
                    <a:pt x="1661" y="7892"/>
                    <a:pt x="1677" y="7876"/>
                    <a:pt x="1677" y="7844"/>
                  </a:cubicBezTo>
                  <a:lnTo>
                    <a:pt x="2283" y="2067"/>
                  </a:lnTo>
                  <a:lnTo>
                    <a:pt x="3081" y="1189"/>
                  </a:lnTo>
                  <a:cubicBezTo>
                    <a:pt x="3113" y="1158"/>
                    <a:pt x="3113" y="1110"/>
                    <a:pt x="3097" y="1078"/>
                  </a:cubicBezTo>
                  <a:lnTo>
                    <a:pt x="2682" y="56"/>
                  </a:lnTo>
                  <a:cubicBezTo>
                    <a:pt x="2672" y="25"/>
                    <a:pt x="2634" y="1"/>
                    <a:pt x="25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4"/>
            <p:cNvSpPr/>
            <p:nvPr/>
          </p:nvSpPr>
          <p:spPr>
            <a:xfrm>
              <a:off x="1206450" y="2304900"/>
              <a:ext cx="97375" cy="112150"/>
            </a:xfrm>
            <a:custGeom>
              <a:rect b="b" l="l" r="r" t="t"/>
              <a:pathLst>
                <a:path extrusionOk="0" h="4486" w="3895">
                  <a:moveTo>
                    <a:pt x="1883" y="1"/>
                  </a:moveTo>
                  <a:cubicBezTo>
                    <a:pt x="1404" y="1"/>
                    <a:pt x="958" y="256"/>
                    <a:pt x="718" y="671"/>
                  </a:cubicBezTo>
                  <a:cubicBezTo>
                    <a:pt x="495" y="1086"/>
                    <a:pt x="303" y="1533"/>
                    <a:pt x="160" y="1996"/>
                  </a:cubicBezTo>
                  <a:cubicBezTo>
                    <a:pt x="48" y="2490"/>
                    <a:pt x="0" y="2985"/>
                    <a:pt x="0" y="3496"/>
                  </a:cubicBezTo>
                  <a:cubicBezTo>
                    <a:pt x="0" y="3496"/>
                    <a:pt x="1213" y="2937"/>
                    <a:pt x="1548" y="2937"/>
                  </a:cubicBezTo>
                  <a:cubicBezTo>
                    <a:pt x="1883" y="2937"/>
                    <a:pt x="2569" y="4485"/>
                    <a:pt x="2569" y="4485"/>
                  </a:cubicBezTo>
                  <a:cubicBezTo>
                    <a:pt x="2569" y="4485"/>
                    <a:pt x="3591" y="2969"/>
                    <a:pt x="3735" y="1884"/>
                  </a:cubicBezTo>
                  <a:cubicBezTo>
                    <a:pt x="3894" y="799"/>
                    <a:pt x="2713" y="1"/>
                    <a:pt x="18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4"/>
            <p:cNvSpPr/>
            <p:nvPr/>
          </p:nvSpPr>
          <p:spPr>
            <a:xfrm>
              <a:off x="1204050" y="2302500"/>
              <a:ext cx="99775" cy="116925"/>
            </a:xfrm>
            <a:custGeom>
              <a:rect b="b" l="l" r="r" t="t"/>
              <a:pathLst>
                <a:path extrusionOk="0" h="4677" w="3991">
                  <a:moveTo>
                    <a:pt x="1979" y="192"/>
                  </a:moveTo>
                  <a:cubicBezTo>
                    <a:pt x="2522" y="224"/>
                    <a:pt x="3033" y="464"/>
                    <a:pt x="3384" y="879"/>
                  </a:cubicBezTo>
                  <a:cubicBezTo>
                    <a:pt x="3655" y="1166"/>
                    <a:pt x="3783" y="1565"/>
                    <a:pt x="3735" y="1964"/>
                  </a:cubicBezTo>
                  <a:cubicBezTo>
                    <a:pt x="3623" y="2826"/>
                    <a:pt x="2937" y="3959"/>
                    <a:pt x="2681" y="4374"/>
                  </a:cubicBezTo>
                  <a:cubicBezTo>
                    <a:pt x="2458" y="3879"/>
                    <a:pt x="1979" y="2921"/>
                    <a:pt x="1644" y="2921"/>
                  </a:cubicBezTo>
                  <a:cubicBezTo>
                    <a:pt x="1357" y="2921"/>
                    <a:pt x="543" y="3288"/>
                    <a:pt x="208" y="3432"/>
                  </a:cubicBezTo>
                  <a:cubicBezTo>
                    <a:pt x="208" y="3001"/>
                    <a:pt x="256" y="2554"/>
                    <a:pt x="351" y="2123"/>
                  </a:cubicBezTo>
                  <a:cubicBezTo>
                    <a:pt x="495" y="1677"/>
                    <a:pt x="687" y="1230"/>
                    <a:pt x="910" y="815"/>
                  </a:cubicBezTo>
                  <a:cubicBezTo>
                    <a:pt x="1133" y="432"/>
                    <a:pt x="1532" y="192"/>
                    <a:pt x="1979" y="192"/>
                  </a:cubicBezTo>
                  <a:close/>
                  <a:moveTo>
                    <a:pt x="1979" y="1"/>
                  </a:moveTo>
                  <a:cubicBezTo>
                    <a:pt x="1469" y="1"/>
                    <a:pt x="990" y="272"/>
                    <a:pt x="734" y="719"/>
                  </a:cubicBezTo>
                  <a:cubicBezTo>
                    <a:pt x="495" y="1150"/>
                    <a:pt x="304" y="1597"/>
                    <a:pt x="160" y="2060"/>
                  </a:cubicBezTo>
                  <a:cubicBezTo>
                    <a:pt x="48" y="2570"/>
                    <a:pt x="0" y="3081"/>
                    <a:pt x="0" y="3592"/>
                  </a:cubicBezTo>
                  <a:cubicBezTo>
                    <a:pt x="0" y="3654"/>
                    <a:pt x="50" y="3697"/>
                    <a:pt x="102" y="3697"/>
                  </a:cubicBezTo>
                  <a:cubicBezTo>
                    <a:pt x="116" y="3697"/>
                    <a:pt x="130" y="3694"/>
                    <a:pt x="144" y="3687"/>
                  </a:cubicBezTo>
                  <a:cubicBezTo>
                    <a:pt x="479" y="3528"/>
                    <a:pt x="1389" y="3129"/>
                    <a:pt x="1644" y="3129"/>
                  </a:cubicBezTo>
                  <a:cubicBezTo>
                    <a:pt x="1804" y="3129"/>
                    <a:pt x="2219" y="3815"/>
                    <a:pt x="2570" y="4613"/>
                  </a:cubicBezTo>
                  <a:cubicBezTo>
                    <a:pt x="2586" y="4645"/>
                    <a:pt x="2618" y="4677"/>
                    <a:pt x="2650" y="4677"/>
                  </a:cubicBezTo>
                  <a:lnTo>
                    <a:pt x="2665" y="4677"/>
                  </a:lnTo>
                  <a:cubicBezTo>
                    <a:pt x="2697" y="4677"/>
                    <a:pt x="2729" y="4661"/>
                    <a:pt x="2745" y="4629"/>
                  </a:cubicBezTo>
                  <a:cubicBezTo>
                    <a:pt x="2793" y="4565"/>
                    <a:pt x="3783" y="3097"/>
                    <a:pt x="3942" y="1996"/>
                  </a:cubicBezTo>
                  <a:cubicBezTo>
                    <a:pt x="3990" y="1549"/>
                    <a:pt x="3846" y="1086"/>
                    <a:pt x="3527" y="751"/>
                  </a:cubicBezTo>
                  <a:cubicBezTo>
                    <a:pt x="3144" y="304"/>
                    <a:pt x="2586" y="33"/>
                    <a:pt x="19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4"/>
            <p:cNvSpPr/>
            <p:nvPr/>
          </p:nvSpPr>
          <p:spPr>
            <a:xfrm>
              <a:off x="1315750" y="2287675"/>
              <a:ext cx="29550" cy="34700"/>
            </a:xfrm>
            <a:custGeom>
              <a:rect b="b" l="l" r="r" t="t"/>
              <a:pathLst>
                <a:path extrusionOk="0" h="1388" w="1182">
                  <a:moveTo>
                    <a:pt x="958" y="1"/>
                  </a:moveTo>
                  <a:cubicBezTo>
                    <a:pt x="825" y="1"/>
                    <a:pt x="655" y="259"/>
                    <a:pt x="655" y="259"/>
                  </a:cubicBezTo>
                  <a:lnTo>
                    <a:pt x="1" y="1328"/>
                  </a:lnTo>
                  <a:cubicBezTo>
                    <a:pt x="73" y="1368"/>
                    <a:pt x="152" y="1388"/>
                    <a:pt x="232" y="1388"/>
                  </a:cubicBezTo>
                  <a:cubicBezTo>
                    <a:pt x="312" y="1388"/>
                    <a:pt x="392" y="1368"/>
                    <a:pt x="464" y="1328"/>
                  </a:cubicBezTo>
                  <a:cubicBezTo>
                    <a:pt x="719" y="1168"/>
                    <a:pt x="1182" y="753"/>
                    <a:pt x="1102" y="227"/>
                  </a:cubicBezTo>
                  <a:cubicBezTo>
                    <a:pt x="1077" y="58"/>
                    <a:pt x="1021" y="1"/>
                    <a:pt x="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4"/>
            <p:cNvSpPr/>
            <p:nvPr/>
          </p:nvSpPr>
          <p:spPr>
            <a:xfrm>
              <a:off x="1312225" y="2285225"/>
              <a:ext cx="35475" cy="39650"/>
            </a:xfrm>
            <a:custGeom>
              <a:rect b="b" l="l" r="r" t="t"/>
              <a:pathLst>
                <a:path extrusionOk="0" h="1586" w="1419">
                  <a:moveTo>
                    <a:pt x="1101" y="0"/>
                  </a:moveTo>
                  <a:cubicBezTo>
                    <a:pt x="926" y="0"/>
                    <a:pt x="759" y="235"/>
                    <a:pt x="700" y="309"/>
                  </a:cubicBezTo>
                  <a:cubicBezTo>
                    <a:pt x="655" y="388"/>
                    <a:pt x="722" y="467"/>
                    <a:pt x="793" y="467"/>
                  </a:cubicBezTo>
                  <a:cubicBezTo>
                    <a:pt x="822" y="467"/>
                    <a:pt x="853" y="453"/>
                    <a:pt x="876" y="421"/>
                  </a:cubicBezTo>
                  <a:cubicBezTo>
                    <a:pt x="956" y="309"/>
                    <a:pt x="1068" y="197"/>
                    <a:pt x="1099" y="197"/>
                  </a:cubicBezTo>
                  <a:cubicBezTo>
                    <a:pt x="1099" y="197"/>
                    <a:pt x="1131" y="213"/>
                    <a:pt x="1147" y="341"/>
                  </a:cubicBezTo>
                  <a:cubicBezTo>
                    <a:pt x="1211" y="820"/>
                    <a:pt x="780" y="1203"/>
                    <a:pt x="541" y="1330"/>
                  </a:cubicBezTo>
                  <a:cubicBezTo>
                    <a:pt x="493" y="1370"/>
                    <a:pt x="433" y="1390"/>
                    <a:pt x="373" y="1390"/>
                  </a:cubicBezTo>
                  <a:cubicBezTo>
                    <a:pt x="313" y="1390"/>
                    <a:pt x="254" y="1370"/>
                    <a:pt x="206" y="1330"/>
                  </a:cubicBezTo>
                  <a:cubicBezTo>
                    <a:pt x="188" y="1320"/>
                    <a:pt x="170" y="1316"/>
                    <a:pt x="153" y="1316"/>
                  </a:cubicBezTo>
                  <a:cubicBezTo>
                    <a:pt x="64" y="1316"/>
                    <a:pt x="0" y="1439"/>
                    <a:pt x="94" y="1506"/>
                  </a:cubicBezTo>
                  <a:cubicBezTo>
                    <a:pt x="174" y="1554"/>
                    <a:pt x="270" y="1586"/>
                    <a:pt x="381" y="1586"/>
                  </a:cubicBezTo>
                  <a:cubicBezTo>
                    <a:pt x="477" y="1586"/>
                    <a:pt x="573" y="1554"/>
                    <a:pt x="653" y="1506"/>
                  </a:cubicBezTo>
                  <a:cubicBezTo>
                    <a:pt x="940" y="1330"/>
                    <a:pt x="1419" y="899"/>
                    <a:pt x="1339" y="309"/>
                  </a:cubicBezTo>
                  <a:cubicBezTo>
                    <a:pt x="1339" y="245"/>
                    <a:pt x="1307" y="38"/>
                    <a:pt x="1147" y="6"/>
                  </a:cubicBezTo>
                  <a:cubicBezTo>
                    <a:pt x="1132" y="2"/>
                    <a:pt x="1117"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4"/>
            <p:cNvSpPr/>
            <p:nvPr/>
          </p:nvSpPr>
          <p:spPr>
            <a:xfrm>
              <a:off x="1215225" y="2237575"/>
              <a:ext cx="20775" cy="43425"/>
            </a:xfrm>
            <a:custGeom>
              <a:rect b="b" l="l" r="r" t="t"/>
              <a:pathLst>
                <a:path extrusionOk="0" h="1737" w="831">
                  <a:moveTo>
                    <a:pt x="611" y="1"/>
                  </a:moveTo>
                  <a:cubicBezTo>
                    <a:pt x="487" y="1"/>
                    <a:pt x="335" y="76"/>
                    <a:pt x="224" y="380"/>
                  </a:cubicBezTo>
                  <a:cubicBezTo>
                    <a:pt x="0" y="986"/>
                    <a:pt x="383" y="1736"/>
                    <a:pt x="383" y="1736"/>
                  </a:cubicBezTo>
                  <a:lnTo>
                    <a:pt x="750" y="938"/>
                  </a:lnTo>
                  <a:lnTo>
                    <a:pt x="830" y="76"/>
                  </a:lnTo>
                  <a:cubicBezTo>
                    <a:pt x="830" y="76"/>
                    <a:pt x="734" y="1"/>
                    <a:pt x="6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4"/>
            <p:cNvSpPr/>
            <p:nvPr/>
          </p:nvSpPr>
          <p:spPr>
            <a:xfrm>
              <a:off x="1212825" y="2235175"/>
              <a:ext cx="26675" cy="48600"/>
            </a:xfrm>
            <a:custGeom>
              <a:rect b="b" l="l" r="r" t="t"/>
              <a:pathLst>
                <a:path extrusionOk="0" h="1944" w="1067">
                  <a:moveTo>
                    <a:pt x="708" y="1"/>
                  </a:moveTo>
                  <a:cubicBezTo>
                    <a:pt x="674" y="1"/>
                    <a:pt x="640" y="5"/>
                    <a:pt x="607" y="13"/>
                  </a:cubicBezTo>
                  <a:cubicBezTo>
                    <a:pt x="415" y="93"/>
                    <a:pt x="272" y="252"/>
                    <a:pt x="224" y="444"/>
                  </a:cubicBezTo>
                  <a:cubicBezTo>
                    <a:pt x="0" y="1082"/>
                    <a:pt x="367" y="1848"/>
                    <a:pt x="383" y="1880"/>
                  </a:cubicBezTo>
                  <a:cubicBezTo>
                    <a:pt x="399" y="1912"/>
                    <a:pt x="431" y="1928"/>
                    <a:pt x="479" y="1944"/>
                  </a:cubicBezTo>
                  <a:cubicBezTo>
                    <a:pt x="511" y="1944"/>
                    <a:pt x="543" y="1912"/>
                    <a:pt x="559" y="1880"/>
                  </a:cubicBezTo>
                  <a:lnTo>
                    <a:pt x="942" y="1082"/>
                  </a:lnTo>
                  <a:cubicBezTo>
                    <a:pt x="974" y="1008"/>
                    <a:pt x="908" y="941"/>
                    <a:pt x="846" y="941"/>
                  </a:cubicBezTo>
                  <a:cubicBezTo>
                    <a:pt x="814" y="941"/>
                    <a:pt x="783" y="959"/>
                    <a:pt x="766" y="1002"/>
                  </a:cubicBezTo>
                  <a:lnTo>
                    <a:pt x="479" y="1593"/>
                  </a:lnTo>
                  <a:cubicBezTo>
                    <a:pt x="336" y="1242"/>
                    <a:pt x="320" y="875"/>
                    <a:pt x="415" y="508"/>
                  </a:cubicBezTo>
                  <a:cubicBezTo>
                    <a:pt x="479" y="348"/>
                    <a:pt x="559" y="236"/>
                    <a:pt x="655" y="204"/>
                  </a:cubicBezTo>
                  <a:cubicBezTo>
                    <a:pt x="671" y="200"/>
                    <a:pt x="688" y="198"/>
                    <a:pt x="705" y="198"/>
                  </a:cubicBezTo>
                  <a:cubicBezTo>
                    <a:pt x="757" y="198"/>
                    <a:pt x="814" y="216"/>
                    <a:pt x="862" y="252"/>
                  </a:cubicBezTo>
                  <a:cubicBezTo>
                    <a:pt x="882" y="268"/>
                    <a:pt x="903" y="275"/>
                    <a:pt x="923" y="275"/>
                  </a:cubicBezTo>
                  <a:cubicBezTo>
                    <a:pt x="1001" y="275"/>
                    <a:pt x="1066" y="169"/>
                    <a:pt x="990" y="93"/>
                  </a:cubicBezTo>
                  <a:cubicBezTo>
                    <a:pt x="907" y="33"/>
                    <a:pt x="807" y="1"/>
                    <a:pt x="7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4"/>
            <p:cNvSpPr/>
            <p:nvPr/>
          </p:nvSpPr>
          <p:spPr>
            <a:xfrm>
              <a:off x="1233975" y="2346250"/>
              <a:ext cx="50900" cy="32100"/>
            </a:xfrm>
            <a:custGeom>
              <a:rect b="b" l="l" r="r" t="t"/>
              <a:pathLst>
                <a:path extrusionOk="0" h="1284" w="2036">
                  <a:moveTo>
                    <a:pt x="1984" y="1"/>
                  </a:moveTo>
                  <a:cubicBezTo>
                    <a:pt x="1693" y="1"/>
                    <a:pt x="80" y="788"/>
                    <a:pt x="80" y="788"/>
                  </a:cubicBezTo>
                  <a:cubicBezTo>
                    <a:pt x="0" y="1044"/>
                    <a:pt x="192" y="1283"/>
                    <a:pt x="447" y="1283"/>
                  </a:cubicBezTo>
                  <a:cubicBezTo>
                    <a:pt x="454" y="1284"/>
                    <a:pt x="462" y="1284"/>
                    <a:pt x="470" y="1284"/>
                  </a:cubicBezTo>
                  <a:cubicBezTo>
                    <a:pt x="972" y="1284"/>
                    <a:pt x="1964" y="258"/>
                    <a:pt x="2027" y="38"/>
                  </a:cubicBezTo>
                  <a:cubicBezTo>
                    <a:pt x="2036" y="12"/>
                    <a:pt x="2020" y="1"/>
                    <a:pt x="19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4"/>
            <p:cNvSpPr/>
            <p:nvPr/>
          </p:nvSpPr>
          <p:spPr>
            <a:xfrm>
              <a:off x="1231575" y="2343700"/>
              <a:ext cx="55875" cy="37025"/>
            </a:xfrm>
            <a:custGeom>
              <a:rect b="b" l="l" r="r" t="t"/>
              <a:pathLst>
                <a:path extrusionOk="0" h="1481" w="2235">
                  <a:moveTo>
                    <a:pt x="1963" y="220"/>
                  </a:moveTo>
                  <a:lnTo>
                    <a:pt x="1963" y="220"/>
                  </a:lnTo>
                  <a:cubicBezTo>
                    <a:pt x="1716" y="545"/>
                    <a:pt x="973" y="1276"/>
                    <a:pt x="579" y="1276"/>
                  </a:cubicBezTo>
                  <a:cubicBezTo>
                    <a:pt x="567" y="1276"/>
                    <a:pt x="555" y="1275"/>
                    <a:pt x="543" y="1273"/>
                  </a:cubicBezTo>
                  <a:lnTo>
                    <a:pt x="463" y="1273"/>
                  </a:lnTo>
                  <a:cubicBezTo>
                    <a:pt x="320" y="1226"/>
                    <a:pt x="240" y="1098"/>
                    <a:pt x="256" y="954"/>
                  </a:cubicBezTo>
                  <a:cubicBezTo>
                    <a:pt x="814" y="683"/>
                    <a:pt x="1373" y="444"/>
                    <a:pt x="1963" y="220"/>
                  </a:cubicBezTo>
                  <a:close/>
                  <a:moveTo>
                    <a:pt x="2104" y="0"/>
                  </a:moveTo>
                  <a:cubicBezTo>
                    <a:pt x="1956" y="0"/>
                    <a:pt x="1527" y="125"/>
                    <a:pt x="128" y="795"/>
                  </a:cubicBezTo>
                  <a:cubicBezTo>
                    <a:pt x="96" y="811"/>
                    <a:pt x="80" y="827"/>
                    <a:pt x="80" y="858"/>
                  </a:cubicBezTo>
                  <a:cubicBezTo>
                    <a:pt x="0" y="1114"/>
                    <a:pt x="144" y="1385"/>
                    <a:pt x="399" y="1465"/>
                  </a:cubicBezTo>
                  <a:cubicBezTo>
                    <a:pt x="447" y="1481"/>
                    <a:pt x="495" y="1481"/>
                    <a:pt x="543" y="1481"/>
                  </a:cubicBezTo>
                  <a:lnTo>
                    <a:pt x="575" y="1481"/>
                  </a:lnTo>
                  <a:cubicBezTo>
                    <a:pt x="1134" y="1481"/>
                    <a:pt x="2139" y="412"/>
                    <a:pt x="2219" y="172"/>
                  </a:cubicBezTo>
                  <a:cubicBezTo>
                    <a:pt x="2235" y="124"/>
                    <a:pt x="2235" y="61"/>
                    <a:pt x="2187" y="29"/>
                  </a:cubicBezTo>
                  <a:cubicBezTo>
                    <a:pt x="2174" y="16"/>
                    <a:pt x="2157" y="0"/>
                    <a:pt x="21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4"/>
            <p:cNvSpPr/>
            <p:nvPr/>
          </p:nvSpPr>
          <p:spPr>
            <a:xfrm>
              <a:off x="1219600" y="2174075"/>
              <a:ext cx="146050" cy="197450"/>
            </a:xfrm>
            <a:custGeom>
              <a:rect b="b" l="l" r="r" t="t"/>
              <a:pathLst>
                <a:path extrusionOk="0" h="7898" w="5842">
                  <a:moveTo>
                    <a:pt x="3432" y="0"/>
                  </a:moveTo>
                  <a:cubicBezTo>
                    <a:pt x="3093" y="0"/>
                    <a:pt x="2749" y="94"/>
                    <a:pt x="2427" y="318"/>
                  </a:cubicBezTo>
                  <a:cubicBezTo>
                    <a:pt x="2427" y="318"/>
                    <a:pt x="1102" y="925"/>
                    <a:pt x="799" y="1866"/>
                  </a:cubicBezTo>
                  <a:cubicBezTo>
                    <a:pt x="495" y="2808"/>
                    <a:pt x="1" y="4739"/>
                    <a:pt x="1" y="5457"/>
                  </a:cubicBezTo>
                  <a:cubicBezTo>
                    <a:pt x="1" y="6175"/>
                    <a:pt x="224" y="7659"/>
                    <a:pt x="719" y="7867"/>
                  </a:cubicBezTo>
                  <a:cubicBezTo>
                    <a:pt x="766" y="7888"/>
                    <a:pt x="822" y="7898"/>
                    <a:pt x="887" y="7898"/>
                  </a:cubicBezTo>
                  <a:cubicBezTo>
                    <a:pt x="1508" y="7898"/>
                    <a:pt x="2869" y="7008"/>
                    <a:pt x="3288" y="6734"/>
                  </a:cubicBezTo>
                  <a:cubicBezTo>
                    <a:pt x="3735" y="6431"/>
                    <a:pt x="4262" y="5266"/>
                    <a:pt x="4836" y="4595"/>
                  </a:cubicBezTo>
                  <a:cubicBezTo>
                    <a:pt x="5395" y="3909"/>
                    <a:pt x="5842" y="2664"/>
                    <a:pt x="5634" y="1643"/>
                  </a:cubicBezTo>
                  <a:cubicBezTo>
                    <a:pt x="5466" y="885"/>
                    <a:pt x="4472" y="0"/>
                    <a:pt x="34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4"/>
            <p:cNvSpPr/>
            <p:nvPr/>
          </p:nvSpPr>
          <p:spPr>
            <a:xfrm>
              <a:off x="1217200" y="2171500"/>
              <a:ext cx="151250" cy="202450"/>
            </a:xfrm>
            <a:custGeom>
              <a:rect b="b" l="l" r="r" t="t"/>
              <a:pathLst>
                <a:path extrusionOk="0" h="8098" w="6050">
                  <a:moveTo>
                    <a:pt x="3464" y="212"/>
                  </a:moveTo>
                  <a:cubicBezTo>
                    <a:pt x="3486" y="212"/>
                    <a:pt x="3507" y="213"/>
                    <a:pt x="3528" y="214"/>
                  </a:cubicBezTo>
                  <a:cubicBezTo>
                    <a:pt x="3783" y="214"/>
                    <a:pt x="4039" y="262"/>
                    <a:pt x="4262" y="357"/>
                  </a:cubicBezTo>
                  <a:cubicBezTo>
                    <a:pt x="4932" y="613"/>
                    <a:pt x="5507" y="1219"/>
                    <a:pt x="5635" y="1778"/>
                  </a:cubicBezTo>
                  <a:cubicBezTo>
                    <a:pt x="5842" y="2767"/>
                    <a:pt x="5379" y="3980"/>
                    <a:pt x="4853" y="4634"/>
                  </a:cubicBezTo>
                  <a:cubicBezTo>
                    <a:pt x="4597" y="4954"/>
                    <a:pt x="4358" y="5305"/>
                    <a:pt x="4134" y="5672"/>
                  </a:cubicBezTo>
                  <a:cubicBezTo>
                    <a:pt x="3847" y="6151"/>
                    <a:pt x="3560" y="6597"/>
                    <a:pt x="3320" y="6757"/>
                  </a:cubicBezTo>
                  <a:cubicBezTo>
                    <a:pt x="2245" y="7479"/>
                    <a:pt x="1358" y="7912"/>
                    <a:pt x="982" y="7912"/>
                  </a:cubicBezTo>
                  <a:cubicBezTo>
                    <a:pt x="933" y="7912"/>
                    <a:pt x="894" y="7905"/>
                    <a:pt x="863" y="7890"/>
                  </a:cubicBezTo>
                  <a:cubicBezTo>
                    <a:pt x="448" y="7699"/>
                    <a:pt x="192" y="6390"/>
                    <a:pt x="192" y="5560"/>
                  </a:cubicBezTo>
                  <a:cubicBezTo>
                    <a:pt x="192" y="4874"/>
                    <a:pt x="671" y="3023"/>
                    <a:pt x="990" y="2001"/>
                  </a:cubicBezTo>
                  <a:cubicBezTo>
                    <a:pt x="1278" y="1107"/>
                    <a:pt x="2554" y="517"/>
                    <a:pt x="2554" y="517"/>
                  </a:cubicBezTo>
                  <a:cubicBezTo>
                    <a:pt x="2570" y="517"/>
                    <a:pt x="2570" y="501"/>
                    <a:pt x="2570" y="501"/>
                  </a:cubicBezTo>
                  <a:cubicBezTo>
                    <a:pt x="2839" y="322"/>
                    <a:pt x="3151" y="212"/>
                    <a:pt x="3464" y="212"/>
                  </a:cubicBezTo>
                  <a:close/>
                  <a:moveTo>
                    <a:pt x="3555" y="0"/>
                  </a:moveTo>
                  <a:cubicBezTo>
                    <a:pt x="3172" y="0"/>
                    <a:pt x="2795" y="115"/>
                    <a:pt x="2475" y="341"/>
                  </a:cubicBezTo>
                  <a:cubicBezTo>
                    <a:pt x="2347" y="389"/>
                    <a:pt x="1102" y="996"/>
                    <a:pt x="799" y="1937"/>
                  </a:cubicBezTo>
                  <a:cubicBezTo>
                    <a:pt x="528" y="2799"/>
                    <a:pt x="1" y="4794"/>
                    <a:pt x="1" y="5560"/>
                  </a:cubicBezTo>
                  <a:cubicBezTo>
                    <a:pt x="1" y="6135"/>
                    <a:pt x="177" y="7794"/>
                    <a:pt x="767" y="8066"/>
                  </a:cubicBezTo>
                  <a:cubicBezTo>
                    <a:pt x="831" y="8098"/>
                    <a:pt x="911" y="8098"/>
                    <a:pt x="974" y="8098"/>
                  </a:cubicBezTo>
                  <a:cubicBezTo>
                    <a:pt x="1581" y="8098"/>
                    <a:pt x="2746" y="7395"/>
                    <a:pt x="3432" y="6933"/>
                  </a:cubicBezTo>
                  <a:cubicBezTo>
                    <a:pt x="3719" y="6741"/>
                    <a:pt x="4007" y="6278"/>
                    <a:pt x="4310" y="5768"/>
                  </a:cubicBezTo>
                  <a:cubicBezTo>
                    <a:pt x="4517" y="5416"/>
                    <a:pt x="4757" y="5081"/>
                    <a:pt x="4996" y="4762"/>
                  </a:cubicBezTo>
                  <a:cubicBezTo>
                    <a:pt x="5587" y="4060"/>
                    <a:pt x="6049" y="2799"/>
                    <a:pt x="5826" y="1730"/>
                  </a:cubicBezTo>
                  <a:cubicBezTo>
                    <a:pt x="5682" y="1107"/>
                    <a:pt x="5060" y="453"/>
                    <a:pt x="4342" y="166"/>
                  </a:cubicBezTo>
                  <a:cubicBezTo>
                    <a:pt x="4087" y="55"/>
                    <a:pt x="3820" y="0"/>
                    <a:pt x="35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4"/>
            <p:cNvSpPr/>
            <p:nvPr/>
          </p:nvSpPr>
          <p:spPr>
            <a:xfrm>
              <a:off x="1227575" y="2174000"/>
              <a:ext cx="138475" cy="137700"/>
            </a:xfrm>
            <a:custGeom>
              <a:rect b="b" l="l" r="r" t="t"/>
              <a:pathLst>
                <a:path extrusionOk="0" h="5508" w="5539">
                  <a:moveTo>
                    <a:pt x="3118" y="1"/>
                  </a:moveTo>
                  <a:cubicBezTo>
                    <a:pt x="2777" y="1"/>
                    <a:pt x="2432" y="96"/>
                    <a:pt x="2108" y="321"/>
                  </a:cubicBezTo>
                  <a:cubicBezTo>
                    <a:pt x="2108" y="321"/>
                    <a:pt x="783" y="928"/>
                    <a:pt x="480" y="1869"/>
                  </a:cubicBezTo>
                  <a:cubicBezTo>
                    <a:pt x="336" y="2316"/>
                    <a:pt x="145" y="2986"/>
                    <a:pt x="1" y="3641"/>
                  </a:cubicBezTo>
                  <a:cubicBezTo>
                    <a:pt x="256" y="3242"/>
                    <a:pt x="687" y="2556"/>
                    <a:pt x="703" y="2396"/>
                  </a:cubicBezTo>
                  <a:cubicBezTo>
                    <a:pt x="751" y="2173"/>
                    <a:pt x="751" y="2141"/>
                    <a:pt x="1006" y="2141"/>
                  </a:cubicBezTo>
                  <a:cubicBezTo>
                    <a:pt x="1278" y="2141"/>
                    <a:pt x="1756" y="2891"/>
                    <a:pt x="2443" y="3034"/>
                  </a:cubicBezTo>
                  <a:cubicBezTo>
                    <a:pt x="3129" y="3194"/>
                    <a:pt x="4023" y="3082"/>
                    <a:pt x="4023" y="3449"/>
                  </a:cubicBezTo>
                  <a:cubicBezTo>
                    <a:pt x="4023" y="3832"/>
                    <a:pt x="3496" y="4439"/>
                    <a:pt x="3831" y="4630"/>
                  </a:cubicBezTo>
                  <a:cubicBezTo>
                    <a:pt x="4102" y="4774"/>
                    <a:pt x="3863" y="5285"/>
                    <a:pt x="3895" y="5508"/>
                  </a:cubicBezTo>
                  <a:cubicBezTo>
                    <a:pt x="4070" y="5173"/>
                    <a:pt x="4294" y="4870"/>
                    <a:pt x="4517" y="4582"/>
                  </a:cubicBezTo>
                  <a:cubicBezTo>
                    <a:pt x="5076" y="3912"/>
                    <a:pt x="5539" y="2667"/>
                    <a:pt x="5315" y="1646"/>
                  </a:cubicBezTo>
                  <a:cubicBezTo>
                    <a:pt x="5135" y="878"/>
                    <a:pt x="4151" y="1"/>
                    <a:pt x="31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4"/>
            <p:cNvSpPr/>
            <p:nvPr/>
          </p:nvSpPr>
          <p:spPr>
            <a:xfrm>
              <a:off x="1224675" y="2171475"/>
              <a:ext cx="143775" cy="142625"/>
            </a:xfrm>
            <a:custGeom>
              <a:rect b="b" l="l" r="r" t="t"/>
              <a:pathLst>
                <a:path extrusionOk="0" h="5705" w="5751">
                  <a:moveTo>
                    <a:pt x="3263" y="199"/>
                  </a:moveTo>
                  <a:cubicBezTo>
                    <a:pt x="3500" y="199"/>
                    <a:pt x="3738" y="246"/>
                    <a:pt x="3963" y="342"/>
                  </a:cubicBezTo>
                  <a:cubicBezTo>
                    <a:pt x="4633" y="614"/>
                    <a:pt x="5208" y="1204"/>
                    <a:pt x="5336" y="1763"/>
                  </a:cubicBezTo>
                  <a:cubicBezTo>
                    <a:pt x="5543" y="2752"/>
                    <a:pt x="5096" y="3981"/>
                    <a:pt x="4554" y="4619"/>
                  </a:cubicBezTo>
                  <a:cubicBezTo>
                    <a:pt x="4426" y="4795"/>
                    <a:pt x="4282" y="4971"/>
                    <a:pt x="4171" y="5162"/>
                  </a:cubicBezTo>
                  <a:cubicBezTo>
                    <a:pt x="4202" y="4955"/>
                    <a:pt x="4186" y="4747"/>
                    <a:pt x="3995" y="4635"/>
                  </a:cubicBezTo>
                  <a:cubicBezTo>
                    <a:pt x="3883" y="4572"/>
                    <a:pt x="3947" y="4380"/>
                    <a:pt x="4075" y="4093"/>
                  </a:cubicBezTo>
                  <a:cubicBezTo>
                    <a:pt x="4171" y="3933"/>
                    <a:pt x="4218" y="3742"/>
                    <a:pt x="4234" y="3550"/>
                  </a:cubicBezTo>
                  <a:cubicBezTo>
                    <a:pt x="4234" y="3215"/>
                    <a:pt x="3803" y="3167"/>
                    <a:pt x="3277" y="3135"/>
                  </a:cubicBezTo>
                  <a:cubicBezTo>
                    <a:pt x="3053" y="3119"/>
                    <a:pt x="2814" y="3087"/>
                    <a:pt x="2575" y="3040"/>
                  </a:cubicBezTo>
                  <a:cubicBezTo>
                    <a:pt x="2224" y="2928"/>
                    <a:pt x="1904" y="2720"/>
                    <a:pt x="1633" y="2449"/>
                  </a:cubicBezTo>
                  <a:cubicBezTo>
                    <a:pt x="1426" y="2274"/>
                    <a:pt x="1266" y="2130"/>
                    <a:pt x="1122" y="2130"/>
                  </a:cubicBezTo>
                  <a:cubicBezTo>
                    <a:pt x="803" y="2130"/>
                    <a:pt x="771" y="2210"/>
                    <a:pt x="723" y="2481"/>
                  </a:cubicBezTo>
                  <a:cubicBezTo>
                    <a:pt x="628" y="2720"/>
                    <a:pt x="500" y="2944"/>
                    <a:pt x="356" y="3167"/>
                  </a:cubicBezTo>
                  <a:cubicBezTo>
                    <a:pt x="468" y="2736"/>
                    <a:pt x="596" y="2321"/>
                    <a:pt x="691" y="2002"/>
                  </a:cubicBezTo>
                  <a:cubicBezTo>
                    <a:pt x="979" y="1108"/>
                    <a:pt x="2255" y="518"/>
                    <a:pt x="2271" y="502"/>
                  </a:cubicBezTo>
                  <a:cubicBezTo>
                    <a:pt x="2567" y="302"/>
                    <a:pt x="2913" y="199"/>
                    <a:pt x="3263" y="199"/>
                  </a:cubicBezTo>
                  <a:close/>
                  <a:moveTo>
                    <a:pt x="3250" y="0"/>
                  </a:moveTo>
                  <a:cubicBezTo>
                    <a:pt x="2876" y="0"/>
                    <a:pt x="2504" y="111"/>
                    <a:pt x="2176" y="327"/>
                  </a:cubicBezTo>
                  <a:cubicBezTo>
                    <a:pt x="2128" y="358"/>
                    <a:pt x="819" y="965"/>
                    <a:pt x="500" y="1938"/>
                  </a:cubicBezTo>
                  <a:cubicBezTo>
                    <a:pt x="356" y="2417"/>
                    <a:pt x="165" y="3103"/>
                    <a:pt x="21" y="3726"/>
                  </a:cubicBezTo>
                  <a:cubicBezTo>
                    <a:pt x="0" y="3799"/>
                    <a:pt x="55" y="3845"/>
                    <a:pt x="113" y="3845"/>
                  </a:cubicBezTo>
                  <a:cubicBezTo>
                    <a:pt x="144" y="3845"/>
                    <a:pt x="175" y="3833"/>
                    <a:pt x="197" y="3806"/>
                  </a:cubicBezTo>
                  <a:cubicBezTo>
                    <a:pt x="452" y="3391"/>
                    <a:pt x="899" y="2704"/>
                    <a:pt x="931" y="2497"/>
                  </a:cubicBezTo>
                  <a:cubicBezTo>
                    <a:pt x="947" y="2337"/>
                    <a:pt x="947" y="2337"/>
                    <a:pt x="1122" y="2337"/>
                  </a:cubicBezTo>
                  <a:cubicBezTo>
                    <a:pt x="1202" y="2337"/>
                    <a:pt x="1362" y="2481"/>
                    <a:pt x="1505" y="2609"/>
                  </a:cubicBezTo>
                  <a:cubicBezTo>
                    <a:pt x="1793" y="2896"/>
                    <a:pt x="2144" y="3119"/>
                    <a:pt x="2543" y="3231"/>
                  </a:cubicBezTo>
                  <a:cubicBezTo>
                    <a:pt x="2782" y="3279"/>
                    <a:pt x="3021" y="3311"/>
                    <a:pt x="3261" y="3327"/>
                  </a:cubicBezTo>
                  <a:cubicBezTo>
                    <a:pt x="3644" y="3359"/>
                    <a:pt x="4043" y="3391"/>
                    <a:pt x="4043" y="3550"/>
                  </a:cubicBezTo>
                  <a:cubicBezTo>
                    <a:pt x="4027" y="3710"/>
                    <a:pt x="3979" y="3869"/>
                    <a:pt x="3899" y="4013"/>
                  </a:cubicBezTo>
                  <a:cubicBezTo>
                    <a:pt x="3772" y="4316"/>
                    <a:pt x="3612" y="4651"/>
                    <a:pt x="3899" y="4811"/>
                  </a:cubicBezTo>
                  <a:cubicBezTo>
                    <a:pt x="4011" y="4875"/>
                    <a:pt x="3979" y="5066"/>
                    <a:pt x="3947" y="5306"/>
                  </a:cubicBezTo>
                  <a:cubicBezTo>
                    <a:pt x="3915" y="5401"/>
                    <a:pt x="3899" y="5513"/>
                    <a:pt x="3899" y="5609"/>
                  </a:cubicBezTo>
                  <a:cubicBezTo>
                    <a:pt x="3915" y="5657"/>
                    <a:pt x="3947" y="5689"/>
                    <a:pt x="3979" y="5705"/>
                  </a:cubicBezTo>
                  <a:lnTo>
                    <a:pt x="4011" y="5705"/>
                  </a:lnTo>
                  <a:cubicBezTo>
                    <a:pt x="4043" y="5705"/>
                    <a:pt x="4075" y="5689"/>
                    <a:pt x="4091" y="5657"/>
                  </a:cubicBezTo>
                  <a:cubicBezTo>
                    <a:pt x="4282" y="5338"/>
                    <a:pt x="4490" y="5034"/>
                    <a:pt x="4713" y="4747"/>
                  </a:cubicBezTo>
                  <a:cubicBezTo>
                    <a:pt x="5288" y="4045"/>
                    <a:pt x="5750" y="2784"/>
                    <a:pt x="5527" y="1731"/>
                  </a:cubicBezTo>
                  <a:cubicBezTo>
                    <a:pt x="5383" y="1108"/>
                    <a:pt x="4761" y="454"/>
                    <a:pt x="4027" y="167"/>
                  </a:cubicBezTo>
                  <a:cubicBezTo>
                    <a:pt x="3777" y="55"/>
                    <a:pt x="3513" y="0"/>
                    <a:pt x="32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4"/>
            <p:cNvSpPr/>
            <p:nvPr/>
          </p:nvSpPr>
          <p:spPr>
            <a:xfrm>
              <a:off x="1212425" y="2270750"/>
              <a:ext cx="105350" cy="59175"/>
            </a:xfrm>
            <a:custGeom>
              <a:rect b="b" l="l" r="r" t="t"/>
              <a:pathLst>
                <a:path extrusionOk="0" h="2367" w="4214">
                  <a:moveTo>
                    <a:pt x="473" y="1"/>
                  </a:moveTo>
                  <a:cubicBezTo>
                    <a:pt x="285" y="1"/>
                    <a:pt x="108" y="66"/>
                    <a:pt x="80" y="297"/>
                  </a:cubicBezTo>
                  <a:cubicBezTo>
                    <a:pt x="0" y="824"/>
                    <a:pt x="527" y="1590"/>
                    <a:pt x="1022" y="1590"/>
                  </a:cubicBezTo>
                  <a:cubicBezTo>
                    <a:pt x="1486" y="1590"/>
                    <a:pt x="1680" y="1126"/>
                    <a:pt x="1938" y="1126"/>
                  </a:cubicBezTo>
                  <a:cubicBezTo>
                    <a:pt x="1947" y="1126"/>
                    <a:pt x="1955" y="1126"/>
                    <a:pt x="1963" y="1127"/>
                  </a:cubicBezTo>
                  <a:cubicBezTo>
                    <a:pt x="2219" y="1175"/>
                    <a:pt x="2107" y="2117"/>
                    <a:pt x="2554" y="2292"/>
                  </a:cubicBezTo>
                  <a:cubicBezTo>
                    <a:pt x="2676" y="2343"/>
                    <a:pt x="2819" y="2367"/>
                    <a:pt x="2967" y="2367"/>
                  </a:cubicBezTo>
                  <a:cubicBezTo>
                    <a:pt x="3377" y="2367"/>
                    <a:pt x="3826" y="2182"/>
                    <a:pt x="3990" y="1877"/>
                  </a:cubicBezTo>
                  <a:cubicBezTo>
                    <a:pt x="4214" y="1462"/>
                    <a:pt x="3575" y="1207"/>
                    <a:pt x="2937" y="984"/>
                  </a:cubicBezTo>
                  <a:cubicBezTo>
                    <a:pt x="2299" y="760"/>
                    <a:pt x="974" y="106"/>
                    <a:pt x="974" y="106"/>
                  </a:cubicBezTo>
                  <a:cubicBezTo>
                    <a:pt x="974" y="106"/>
                    <a:pt x="714" y="1"/>
                    <a:pt x="4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4"/>
            <p:cNvSpPr/>
            <p:nvPr/>
          </p:nvSpPr>
          <p:spPr>
            <a:xfrm>
              <a:off x="1211225" y="2268375"/>
              <a:ext cx="104950" cy="64075"/>
            </a:xfrm>
            <a:custGeom>
              <a:rect b="b" l="l" r="r" t="t"/>
              <a:pathLst>
                <a:path extrusionOk="0" h="2563" w="4198">
                  <a:moveTo>
                    <a:pt x="502" y="195"/>
                  </a:moveTo>
                  <a:cubicBezTo>
                    <a:pt x="676" y="195"/>
                    <a:pt x="883" y="262"/>
                    <a:pt x="974" y="297"/>
                  </a:cubicBezTo>
                  <a:cubicBezTo>
                    <a:pt x="1070" y="345"/>
                    <a:pt x="2315" y="951"/>
                    <a:pt x="2953" y="1174"/>
                  </a:cubicBezTo>
                  <a:cubicBezTo>
                    <a:pt x="3288" y="1286"/>
                    <a:pt x="3879" y="1494"/>
                    <a:pt x="3974" y="1749"/>
                  </a:cubicBezTo>
                  <a:cubicBezTo>
                    <a:pt x="3990" y="1813"/>
                    <a:pt x="3990" y="1877"/>
                    <a:pt x="3942" y="1924"/>
                  </a:cubicBezTo>
                  <a:cubicBezTo>
                    <a:pt x="3789" y="2208"/>
                    <a:pt x="3365" y="2369"/>
                    <a:pt x="2999" y="2369"/>
                  </a:cubicBezTo>
                  <a:cubicBezTo>
                    <a:pt x="2871" y="2369"/>
                    <a:pt x="2749" y="2349"/>
                    <a:pt x="2650" y="2307"/>
                  </a:cubicBezTo>
                  <a:cubicBezTo>
                    <a:pt x="2442" y="2212"/>
                    <a:pt x="2363" y="1909"/>
                    <a:pt x="2315" y="1637"/>
                  </a:cubicBezTo>
                  <a:cubicBezTo>
                    <a:pt x="2251" y="1382"/>
                    <a:pt x="2203" y="1158"/>
                    <a:pt x="2027" y="1127"/>
                  </a:cubicBezTo>
                  <a:lnTo>
                    <a:pt x="1980" y="1127"/>
                  </a:lnTo>
                  <a:cubicBezTo>
                    <a:pt x="1836" y="1142"/>
                    <a:pt x="1708" y="1206"/>
                    <a:pt x="1612" y="1318"/>
                  </a:cubicBezTo>
                  <a:cubicBezTo>
                    <a:pt x="1469" y="1462"/>
                    <a:pt x="1277" y="1557"/>
                    <a:pt x="1070" y="1573"/>
                  </a:cubicBezTo>
                  <a:cubicBezTo>
                    <a:pt x="846" y="1557"/>
                    <a:pt x="671" y="1446"/>
                    <a:pt x="543" y="1270"/>
                  </a:cubicBezTo>
                  <a:cubicBezTo>
                    <a:pt x="320" y="1031"/>
                    <a:pt x="208" y="728"/>
                    <a:pt x="224" y="408"/>
                  </a:cubicBezTo>
                  <a:cubicBezTo>
                    <a:pt x="224" y="345"/>
                    <a:pt x="256" y="281"/>
                    <a:pt x="320" y="233"/>
                  </a:cubicBezTo>
                  <a:cubicBezTo>
                    <a:pt x="369" y="206"/>
                    <a:pt x="433" y="195"/>
                    <a:pt x="502" y="195"/>
                  </a:cubicBezTo>
                  <a:close/>
                  <a:moveTo>
                    <a:pt x="528" y="0"/>
                  </a:moveTo>
                  <a:cubicBezTo>
                    <a:pt x="420" y="0"/>
                    <a:pt x="312" y="19"/>
                    <a:pt x="224" y="73"/>
                  </a:cubicBezTo>
                  <a:cubicBezTo>
                    <a:pt x="112" y="137"/>
                    <a:pt x="32" y="249"/>
                    <a:pt x="17" y="376"/>
                  </a:cubicBezTo>
                  <a:cubicBezTo>
                    <a:pt x="1" y="759"/>
                    <a:pt x="128" y="1127"/>
                    <a:pt x="384" y="1398"/>
                  </a:cubicBezTo>
                  <a:cubicBezTo>
                    <a:pt x="543" y="1621"/>
                    <a:pt x="799" y="1749"/>
                    <a:pt x="1070" y="1781"/>
                  </a:cubicBezTo>
                  <a:cubicBezTo>
                    <a:pt x="1325" y="1765"/>
                    <a:pt x="1565" y="1653"/>
                    <a:pt x="1740" y="1478"/>
                  </a:cubicBezTo>
                  <a:cubicBezTo>
                    <a:pt x="1836" y="1382"/>
                    <a:pt x="1916" y="1318"/>
                    <a:pt x="1995" y="1318"/>
                  </a:cubicBezTo>
                  <a:cubicBezTo>
                    <a:pt x="2043" y="1334"/>
                    <a:pt x="2091" y="1573"/>
                    <a:pt x="2107" y="1685"/>
                  </a:cubicBezTo>
                  <a:cubicBezTo>
                    <a:pt x="2187" y="1988"/>
                    <a:pt x="2267" y="2355"/>
                    <a:pt x="2570" y="2483"/>
                  </a:cubicBezTo>
                  <a:cubicBezTo>
                    <a:pt x="2714" y="2547"/>
                    <a:pt x="2857" y="2563"/>
                    <a:pt x="3017" y="2563"/>
                  </a:cubicBezTo>
                  <a:cubicBezTo>
                    <a:pt x="3448" y="2563"/>
                    <a:pt x="3927" y="2371"/>
                    <a:pt x="4118" y="2020"/>
                  </a:cubicBezTo>
                  <a:cubicBezTo>
                    <a:pt x="4182" y="1924"/>
                    <a:pt x="4198" y="1797"/>
                    <a:pt x="4150" y="1669"/>
                  </a:cubicBezTo>
                  <a:cubicBezTo>
                    <a:pt x="4038" y="1366"/>
                    <a:pt x="3544" y="1174"/>
                    <a:pt x="3017" y="983"/>
                  </a:cubicBezTo>
                  <a:cubicBezTo>
                    <a:pt x="2394" y="759"/>
                    <a:pt x="1070" y="121"/>
                    <a:pt x="1070" y="121"/>
                  </a:cubicBezTo>
                  <a:lnTo>
                    <a:pt x="1054" y="121"/>
                  </a:lnTo>
                  <a:cubicBezTo>
                    <a:pt x="1021" y="99"/>
                    <a:pt x="773" y="0"/>
                    <a:pt x="5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4"/>
            <p:cNvSpPr/>
            <p:nvPr/>
          </p:nvSpPr>
          <p:spPr>
            <a:xfrm>
              <a:off x="1312175" y="2284175"/>
              <a:ext cx="28200" cy="26750"/>
            </a:xfrm>
            <a:custGeom>
              <a:rect b="b" l="l" r="r" t="t"/>
              <a:pathLst>
                <a:path extrusionOk="0" h="1070" w="1128">
                  <a:moveTo>
                    <a:pt x="981" y="0"/>
                  </a:moveTo>
                  <a:cubicBezTo>
                    <a:pt x="957" y="0"/>
                    <a:pt x="932" y="9"/>
                    <a:pt x="910" y="32"/>
                  </a:cubicBezTo>
                  <a:lnTo>
                    <a:pt x="48" y="893"/>
                  </a:lnTo>
                  <a:cubicBezTo>
                    <a:pt x="0" y="941"/>
                    <a:pt x="0" y="1005"/>
                    <a:pt x="48" y="1037"/>
                  </a:cubicBezTo>
                  <a:cubicBezTo>
                    <a:pt x="64" y="1053"/>
                    <a:pt x="80" y="1069"/>
                    <a:pt x="112" y="1069"/>
                  </a:cubicBezTo>
                  <a:cubicBezTo>
                    <a:pt x="144" y="1069"/>
                    <a:pt x="160" y="1053"/>
                    <a:pt x="192" y="1037"/>
                  </a:cubicBezTo>
                  <a:lnTo>
                    <a:pt x="1054" y="175"/>
                  </a:lnTo>
                  <a:cubicBezTo>
                    <a:pt x="1127" y="102"/>
                    <a:pt x="1060" y="0"/>
                    <a:pt x="9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4"/>
            <p:cNvSpPr/>
            <p:nvPr/>
          </p:nvSpPr>
          <p:spPr>
            <a:xfrm>
              <a:off x="1216800" y="2244625"/>
              <a:ext cx="17425" cy="30375"/>
            </a:xfrm>
            <a:custGeom>
              <a:rect b="b" l="l" r="r" t="t"/>
              <a:pathLst>
                <a:path extrusionOk="0" h="1215" w="697">
                  <a:moveTo>
                    <a:pt x="568" y="1"/>
                  </a:moveTo>
                  <a:cubicBezTo>
                    <a:pt x="532" y="1"/>
                    <a:pt x="497" y="20"/>
                    <a:pt x="480" y="66"/>
                  </a:cubicBezTo>
                  <a:lnTo>
                    <a:pt x="33" y="1087"/>
                  </a:lnTo>
                  <a:cubicBezTo>
                    <a:pt x="1" y="1151"/>
                    <a:pt x="49" y="1215"/>
                    <a:pt x="113" y="1215"/>
                  </a:cubicBezTo>
                  <a:cubicBezTo>
                    <a:pt x="161" y="1215"/>
                    <a:pt x="193" y="1199"/>
                    <a:pt x="208" y="1167"/>
                  </a:cubicBezTo>
                  <a:lnTo>
                    <a:pt x="655" y="145"/>
                  </a:lnTo>
                  <a:cubicBezTo>
                    <a:pt x="696" y="63"/>
                    <a:pt x="632"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4"/>
            <p:cNvSpPr/>
            <p:nvPr/>
          </p:nvSpPr>
          <p:spPr>
            <a:xfrm>
              <a:off x="1387575" y="2472475"/>
              <a:ext cx="115725" cy="127125"/>
            </a:xfrm>
            <a:custGeom>
              <a:rect b="b" l="l" r="r" t="t"/>
              <a:pathLst>
                <a:path extrusionOk="0" h="5085" w="4629">
                  <a:moveTo>
                    <a:pt x="3815" y="0"/>
                  </a:moveTo>
                  <a:cubicBezTo>
                    <a:pt x="3815" y="1"/>
                    <a:pt x="1325" y="2235"/>
                    <a:pt x="671" y="2873"/>
                  </a:cubicBezTo>
                  <a:cubicBezTo>
                    <a:pt x="17" y="3527"/>
                    <a:pt x="1" y="4756"/>
                    <a:pt x="607" y="5044"/>
                  </a:cubicBezTo>
                  <a:cubicBezTo>
                    <a:pt x="672" y="5072"/>
                    <a:pt x="751" y="5085"/>
                    <a:pt x="842" y="5085"/>
                  </a:cubicBezTo>
                  <a:cubicBezTo>
                    <a:pt x="1618" y="5085"/>
                    <a:pt x="3208" y="4141"/>
                    <a:pt x="3480" y="3926"/>
                  </a:cubicBezTo>
                  <a:cubicBezTo>
                    <a:pt x="3783" y="3671"/>
                    <a:pt x="4629" y="160"/>
                    <a:pt x="3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4"/>
            <p:cNvSpPr/>
            <p:nvPr/>
          </p:nvSpPr>
          <p:spPr>
            <a:xfrm>
              <a:off x="1387575" y="2470075"/>
              <a:ext cx="110950" cy="131800"/>
            </a:xfrm>
            <a:custGeom>
              <a:rect b="b" l="l" r="r" t="t"/>
              <a:pathLst>
                <a:path extrusionOk="0" h="5272" w="4438">
                  <a:moveTo>
                    <a:pt x="3847" y="208"/>
                  </a:moveTo>
                  <a:cubicBezTo>
                    <a:pt x="3942" y="272"/>
                    <a:pt x="3990" y="384"/>
                    <a:pt x="4006" y="495"/>
                  </a:cubicBezTo>
                  <a:cubicBezTo>
                    <a:pt x="4246" y="1405"/>
                    <a:pt x="3623" y="3767"/>
                    <a:pt x="3416" y="3943"/>
                  </a:cubicBezTo>
                  <a:cubicBezTo>
                    <a:pt x="3100" y="4201"/>
                    <a:pt x="1558" y="5079"/>
                    <a:pt x="856" y="5079"/>
                  </a:cubicBezTo>
                  <a:cubicBezTo>
                    <a:pt x="778" y="5079"/>
                    <a:pt x="709" y="5068"/>
                    <a:pt x="655" y="5044"/>
                  </a:cubicBezTo>
                  <a:cubicBezTo>
                    <a:pt x="447" y="4932"/>
                    <a:pt x="304" y="4725"/>
                    <a:pt x="288" y="4485"/>
                  </a:cubicBezTo>
                  <a:cubicBezTo>
                    <a:pt x="208" y="3959"/>
                    <a:pt x="368" y="3432"/>
                    <a:pt x="751" y="3049"/>
                  </a:cubicBezTo>
                  <a:cubicBezTo>
                    <a:pt x="1341" y="2458"/>
                    <a:pt x="3512" y="511"/>
                    <a:pt x="3847" y="208"/>
                  </a:cubicBezTo>
                  <a:close/>
                  <a:moveTo>
                    <a:pt x="3847" y="1"/>
                  </a:moveTo>
                  <a:cubicBezTo>
                    <a:pt x="3815" y="1"/>
                    <a:pt x="3783" y="1"/>
                    <a:pt x="3751" y="33"/>
                  </a:cubicBezTo>
                  <a:cubicBezTo>
                    <a:pt x="3735" y="49"/>
                    <a:pt x="1245" y="2267"/>
                    <a:pt x="607" y="2905"/>
                  </a:cubicBezTo>
                  <a:cubicBezTo>
                    <a:pt x="192" y="3336"/>
                    <a:pt x="1" y="3927"/>
                    <a:pt x="96" y="4517"/>
                  </a:cubicBezTo>
                  <a:cubicBezTo>
                    <a:pt x="128" y="4820"/>
                    <a:pt x="304" y="5092"/>
                    <a:pt x="575" y="5219"/>
                  </a:cubicBezTo>
                  <a:cubicBezTo>
                    <a:pt x="640" y="5245"/>
                    <a:pt x="716" y="5271"/>
                    <a:pt x="794" y="5271"/>
                  </a:cubicBezTo>
                  <a:cubicBezTo>
                    <a:pt x="811" y="5271"/>
                    <a:pt x="829" y="5270"/>
                    <a:pt x="846" y="5267"/>
                  </a:cubicBezTo>
                  <a:cubicBezTo>
                    <a:pt x="1708" y="5267"/>
                    <a:pt x="3336" y="4262"/>
                    <a:pt x="3543" y="4102"/>
                  </a:cubicBezTo>
                  <a:cubicBezTo>
                    <a:pt x="3863" y="3847"/>
                    <a:pt x="4437" y="1357"/>
                    <a:pt x="4198" y="448"/>
                  </a:cubicBezTo>
                  <a:cubicBezTo>
                    <a:pt x="4134" y="192"/>
                    <a:pt x="4022" y="33"/>
                    <a:pt x="38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4"/>
            <p:cNvSpPr/>
            <p:nvPr/>
          </p:nvSpPr>
          <p:spPr>
            <a:xfrm>
              <a:off x="1498500" y="2611725"/>
              <a:ext cx="225050" cy="221850"/>
            </a:xfrm>
            <a:custGeom>
              <a:rect b="b" l="l" r="r" t="t"/>
              <a:pathLst>
                <a:path extrusionOk="0" h="8874" w="9002">
                  <a:moveTo>
                    <a:pt x="5634" y="0"/>
                  </a:moveTo>
                  <a:lnTo>
                    <a:pt x="0" y="3623"/>
                  </a:lnTo>
                  <a:lnTo>
                    <a:pt x="1197" y="8873"/>
                  </a:lnTo>
                  <a:cubicBezTo>
                    <a:pt x="1197" y="8873"/>
                    <a:pt x="7661" y="5506"/>
                    <a:pt x="8331" y="4437"/>
                  </a:cubicBezTo>
                  <a:cubicBezTo>
                    <a:pt x="9001" y="3352"/>
                    <a:pt x="5634" y="0"/>
                    <a:pt x="5634"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4"/>
            <p:cNvSpPr/>
            <p:nvPr/>
          </p:nvSpPr>
          <p:spPr>
            <a:xfrm>
              <a:off x="1495700" y="2609175"/>
              <a:ext cx="221450" cy="226800"/>
            </a:xfrm>
            <a:custGeom>
              <a:rect b="b" l="l" r="r" t="t"/>
              <a:pathLst>
                <a:path extrusionOk="0" h="9072" w="8858">
                  <a:moveTo>
                    <a:pt x="5746" y="230"/>
                  </a:moveTo>
                  <a:cubicBezTo>
                    <a:pt x="6687" y="1187"/>
                    <a:pt x="8858" y="3677"/>
                    <a:pt x="8363" y="4491"/>
                  </a:cubicBezTo>
                  <a:cubicBezTo>
                    <a:pt x="7757" y="5448"/>
                    <a:pt x="2251" y="8369"/>
                    <a:pt x="1389" y="8832"/>
                  </a:cubicBezTo>
                  <a:lnTo>
                    <a:pt x="224" y="3773"/>
                  </a:lnTo>
                  <a:lnTo>
                    <a:pt x="5746" y="230"/>
                  </a:lnTo>
                  <a:close/>
                  <a:moveTo>
                    <a:pt x="5755" y="0"/>
                  </a:moveTo>
                  <a:cubicBezTo>
                    <a:pt x="5733" y="0"/>
                    <a:pt x="5712" y="8"/>
                    <a:pt x="5698" y="22"/>
                  </a:cubicBezTo>
                  <a:lnTo>
                    <a:pt x="48" y="3645"/>
                  </a:lnTo>
                  <a:cubicBezTo>
                    <a:pt x="16" y="3677"/>
                    <a:pt x="0" y="3709"/>
                    <a:pt x="16" y="3757"/>
                  </a:cubicBezTo>
                  <a:lnTo>
                    <a:pt x="1213" y="8991"/>
                  </a:lnTo>
                  <a:cubicBezTo>
                    <a:pt x="1229" y="9023"/>
                    <a:pt x="1245" y="9055"/>
                    <a:pt x="1277" y="9071"/>
                  </a:cubicBezTo>
                  <a:lnTo>
                    <a:pt x="1309" y="9071"/>
                  </a:lnTo>
                  <a:cubicBezTo>
                    <a:pt x="1325" y="9071"/>
                    <a:pt x="1341" y="9071"/>
                    <a:pt x="1357" y="9055"/>
                  </a:cubicBezTo>
                  <a:cubicBezTo>
                    <a:pt x="1628" y="8928"/>
                    <a:pt x="7852" y="5672"/>
                    <a:pt x="8523" y="4587"/>
                  </a:cubicBezTo>
                  <a:cubicBezTo>
                    <a:pt x="8826" y="4108"/>
                    <a:pt x="8459" y="3182"/>
                    <a:pt x="7422" y="1858"/>
                  </a:cubicBezTo>
                  <a:cubicBezTo>
                    <a:pt x="6927" y="1219"/>
                    <a:pt x="6384" y="613"/>
                    <a:pt x="5826" y="38"/>
                  </a:cubicBezTo>
                  <a:cubicBezTo>
                    <a:pt x="5808" y="12"/>
                    <a:pt x="5781" y="0"/>
                    <a:pt x="5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4"/>
            <p:cNvSpPr/>
            <p:nvPr/>
          </p:nvSpPr>
          <p:spPr>
            <a:xfrm>
              <a:off x="1449825" y="2465625"/>
              <a:ext cx="229025" cy="360525"/>
            </a:xfrm>
            <a:custGeom>
              <a:rect b="b" l="l" r="r" t="t"/>
              <a:pathLst>
                <a:path extrusionOk="0" h="14421" w="9161">
                  <a:moveTo>
                    <a:pt x="3789" y="0"/>
                  </a:moveTo>
                  <a:cubicBezTo>
                    <a:pt x="3617" y="0"/>
                    <a:pt x="3443" y="22"/>
                    <a:pt x="3272" y="67"/>
                  </a:cubicBezTo>
                  <a:cubicBezTo>
                    <a:pt x="3272" y="67"/>
                    <a:pt x="3006" y="43"/>
                    <a:pt x="2662" y="43"/>
                  </a:cubicBezTo>
                  <a:cubicBezTo>
                    <a:pt x="2211" y="43"/>
                    <a:pt x="1624" y="84"/>
                    <a:pt x="1325" y="274"/>
                  </a:cubicBezTo>
                  <a:cubicBezTo>
                    <a:pt x="814" y="626"/>
                    <a:pt x="431" y="3770"/>
                    <a:pt x="335" y="5653"/>
                  </a:cubicBezTo>
                  <a:cubicBezTo>
                    <a:pt x="240" y="7536"/>
                    <a:pt x="0" y="9036"/>
                    <a:pt x="112" y="9419"/>
                  </a:cubicBezTo>
                  <a:cubicBezTo>
                    <a:pt x="240" y="9786"/>
                    <a:pt x="3447" y="13824"/>
                    <a:pt x="3910" y="14382"/>
                  </a:cubicBezTo>
                  <a:cubicBezTo>
                    <a:pt x="3932" y="14408"/>
                    <a:pt x="3960" y="14421"/>
                    <a:pt x="3996" y="14421"/>
                  </a:cubicBezTo>
                  <a:cubicBezTo>
                    <a:pt x="4714" y="14421"/>
                    <a:pt x="8132" y="9207"/>
                    <a:pt x="8634" y="8126"/>
                  </a:cubicBezTo>
                  <a:cubicBezTo>
                    <a:pt x="9161" y="6977"/>
                    <a:pt x="8826" y="5924"/>
                    <a:pt x="8139" y="4360"/>
                  </a:cubicBezTo>
                  <a:cubicBezTo>
                    <a:pt x="7453" y="2780"/>
                    <a:pt x="6017" y="1328"/>
                    <a:pt x="5139" y="530"/>
                  </a:cubicBezTo>
                  <a:cubicBezTo>
                    <a:pt x="4771" y="185"/>
                    <a:pt x="4288" y="0"/>
                    <a:pt x="37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4"/>
            <p:cNvSpPr/>
            <p:nvPr/>
          </p:nvSpPr>
          <p:spPr>
            <a:xfrm>
              <a:off x="1448225" y="2462900"/>
              <a:ext cx="233825" cy="365875"/>
            </a:xfrm>
            <a:custGeom>
              <a:rect b="b" l="l" r="r" t="t"/>
              <a:pathLst>
                <a:path extrusionOk="0" h="14635" w="9353">
                  <a:moveTo>
                    <a:pt x="3872" y="202"/>
                  </a:moveTo>
                  <a:cubicBezTo>
                    <a:pt x="4334" y="202"/>
                    <a:pt x="4788" y="375"/>
                    <a:pt x="5139" y="703"/>
                  </a:cubicBezTo>
                  <a:cubicBezTo>
                    <a:pt x="6607" y="2075"/>
                    <a:pt x="7613" y="3352"/>
                    <a:pt x="8108" y="4501"/>
                  </a:cubicBezTo>
                  <a:cubicBezTo>
                    <a:pt x="8842" y="6193"/>
                    <a:pt x="9097" y="7134"/>
                    <a:pt x="8602" y="8187"/>
                  </a:cubicBezTo>
                  <a:cubicBezTo>
                    <a:pt x="7964" y="9592"/>
                    <a:pt x="4613" y="14443"/>
                    <a:pt x="4070" y="14443"/>
                  </a:cubicBezTo>
                  <a:cubicBezTo>
                    <a:pt x="4070" y="14443"/>
                    <a:pt x="4054" y="14427"/>
                    <a:pt x="4054" y="14427"/>
                  </a:cubicBezTo>
                  <a:cubicBezTo>
                    <a:pt x="3448" y="13709"/>
                    <a:pt x="383" y="9831"/>
                    <a:pt x="272" y="9496"/>
                  </a:cubicBezTo>
                  <a:cubicBezTo>
                    <a:pt x="208" y="9289"/>
                    <a:pt x="272" y="8618"/>
                    <a:pt x="351" y="7773"/>
                  </a:cubicBezTo>
                  <a:cubicBezTo>
                    <a:pt x="399" y="7182"/>
                    <a:pt x="463" y="6512"/>
                    <a:pt x="495" y="5762"/>
                  </a:cubicBezTo>
                  <a:cubicBezTo>
                    <a:pt x="623" y="3432"/>
                    <a:pt x="1038" y="735"/>
                    <a:pt x="1453" y="479"/>
                  </a:cubicBezTo>
                  <a:cubicBezTo>
                    <a:pt x="1740" y="288"/>
                    <a:pt x="2314" y="256"/>
                    <a:pt x="2745" y="256"/>
                  </a:cubicBezTo>
                  <a:cubicBezTo>
                    <a:pt x="3080" y="256"/>
                    <a:pt x="3320" y="272"/>
                    <a:pt x="3336" y="272"/>
                  </a:cubicBezTo>
                  <a:lnTo>
                    <a:pt x="3368" y="272"/>
                  </a:lnTo>
                  <a:cubicBezTo>
                    <a:pt x="3534" y="225"/>
                    <a:pt x="3704" y="202"/>
                    <a:pt x="3872" y="202"/>
                  </a:cubicBezTo>
                  <a:close/>
                  <a:moveTo>
                    <a:pt x="3847" y="0"/>
                  </a:moveTo>
                  <a:cubicBezTo>
                    <a:pt x="3676" y="0"/>
                    <a:pt x="3504" y="21"/>
                    <a:pt x="3336" y="64"/>
                  </a:cubicBezTo>
                  <a:cubicBezTo>
                    <a:pt x="3272" y="64"/>
                    <a:pt x="3060" y="52"/>
                    <a:pt x="2792" y="52"/>
                  </a:cubicBezTo>
                  <a:cubicBezTo>
                    <a:pt x="2321" y="52"/>
                    <a:pt x="1676" y="90"/>
                    <a:pt x="1341" y="304"/>
                  </a:cubicBezTo>
                  <a:cubicBezTo>
                    <a:pt x="703" y="719"/>
                    <a:pt x="367" y="4373"/>
                    <a:pt x="304" y="5762"/>
                  </a:cubicBezTo>
                  <a:cubicBezTo>
                    <a:pt x="256" y="6496"/>
                    <a:pt x="192" y="7166"/>
                    <a:pt x="144" y="7757"/>
                  </a:cubicBezTo>
                  <a:cubicBezTo>
                    <a:pt x="64" y="8698"/>
                    <a:pt x="0" y="9305"/>
                    <a:pt x="96" y="9560"/>
                  </a:cubicBezTo>
                  <a:cubicBezTo>
                    <a:pt x="224" y="9975"/>
                    <a:pt x="3671" y="14284"/>
                    <a:pt x="3894" y="14555"/>
                  </a:cubicBezTo>
                  <a:cubicBezTo>
                    <a:pt x="3942" y="14603"/>
                    <a:pt x="3990" y="14635"/>
                    <a:pt x="4054" y="14635"/>
                  </a:cubicBezTo>
                  <a:lnTo>
                    <a:pt x="4086" y="14635"/>
                  </a:lnTo>
                  <a:cubicBezTo>
                    <a:pt x="4916" y="14523"/>
                    <a:pt x="8299" y="9321"/>
                    <a:pt x="8794" y="8267"/>
                  </a:cubicBezTo>
                  <a:cubicBezTo>
                    <a:pt x="9352" y="7054"/>
                    <a:pt x="8938" y="5905"/>
                    <a:pt x="8299" y="4421"/>
                  </a:cubicBezTo>
                  <a:cubicBezTo>
                    <a:pt x="7788" y="3240"/>
                    <a:pt x="6767" y="1947"/>
                    <a:pt x="5283" y="559"/>
                  </a:cubicBezTo>
                  <a:cubicBezTo>
                    <a:pt x="4886" y="198"/>
                    <a:pt x="4370" y="0"/>
                    <a:pt x="38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4"/>
            <p:cNvSpPr/>
            <p:nvPr/>
          </p:nvSpPr>
          <p:spPr>
            <a:xfrm>
              <a:off x="1523225" y="2508100"/>
              <a:ext cx="95850" cy="132775"/>
            </a:xfrm>
            <a:custGeom>
              <a:rect b="b" l="l" r="r" t="t"/>
              <a:pathLst>
                <a:path extrusionOk="0" h="5311" w="3834">
                  <a:moveTo>
                    <a:pt x="3195" y="0"/>
                  </a:moveTo>
                  <a:cubicBezTo>
                    <a:pt x="2236" y="0"/>
                    <a:pt x="486" y="1463"/>
                    <a:pt x="304" y="2102"/>
                  </a:cubicBezTo>
                  <a:lnTo>
                    <a:pt x="288" y="2214"/>
                  </a:lnTo>
                  <a:cubicBezTo>
                    <a:pt x="240" y="2438"/>
                    <a:pt x="160" y="2948"/>
                    <a:pt x="80" y="3523"/>
                  </a:cubicBezTo>
                  <a:cubicBezTo>
                    <a:pt x="1" y="4289"/>
                    <a:pt x="33" y="5310"/>
                    <a:pt x="272" y="5310"/>
                  </a:cubicBezTo>
                  <a:cubicBezTo>
                    <a:pt x="527" y="5310"/>
                    <a:pt x="3767" y="2964"/>
                    <a:pt x="3815" y="842"/>
                  </a:cubicBezTo>
                  <a:cubicBezTo>
                    <a:pt x="3833" y="232"/>
                    <a:pt x="3577"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4"/>
            <p:cNvSpPr/>
            <p:nvPr/>
          </p:nvSpPr>
          <p:spPr>
            <a:xfrm>
              <a:off x="1520425" y="2505750"/>
              <a:ext cx="101375" cy="137500"/>
            </a:xfrm>
            <a:custGeom>
              <a:rect b="b" l="l" r="r" t="t"/>
              <a:pathLst>
                <a:path extrusionOk="0" h="5500" w="4055">
                  <a:moveTo>
                    <a:pt x="3309" y="194"/>
                  </a:moveTo>
                  <a:cubicBezTo>
                    <a:pt x="3346" y="194"/>
                    <a:pt x="3382" y="196"/>
                    <a:pt x="3416" y="202"/>
                  </a:cubicBezTo>
                  <a:cubicBezTo>
                    <a:pt x="3704" y="249"/>
                    <a:pt x="3847" y="489"/>
                    <a:pt x="3831" y="936"/>
                  </a:cubicBezTo>
                  <a:cubicBezTo>
                    <a:pt x="3767" y="3010"/>
                    <a:pt x="639" y="5261"/>
                    <a:pt x="384" y="5308"/>
                  </a:cubicBezTo>
                  <a:cubicBezTo>
                    <a:pt x="272" y="5261"/>
                    <a:pt x="192" y="4511"/>
                    <a:pt x="304" y="3633"/>
                  </a:cubicBezTo>
                  <a:cubicBezTo>
                    <a:pt x="384" y="2978"/>
                    <a:pt x="480" y="2436"/>
                    <a:pt x="496" y="2324"/>
                  </a:cubicBezTo>
                  <a:lnTo>
                    <a:pt x="512" y="2212"/>
                  </a:lnTo>
                  <a:cubicBezTo>
                    <a:pt x="695" y="1600"/>
                    <a:pt x="2422" y="194"/>
                    <a:pt x="3309" y="194"/>
                  </a:cubicBezTo>
                  <a:close/>
                  <a:moveTo>
                    <a:pt x="3318" y="1"/>
                  </a:moveTo>
                  <a:cubicBezTo>
                    <a:pt x="2323" y="1"/>
                    <a:pt x="519" y="1462"/>
                    <a:pt x="320" y="2165"/>
                  </a:cubicBezTo>
                  <a:cubicBezTo>
                    <a:pt x="320" y="2165"/>
                    <a:pt x="320" y="2165"/>
                    <a:pt x="320" y="2180"/>
                  </a:cubicBezTo>
                  <a:lnTo>
                    <a:pt x="304" y="2292"/>
                  </a:lnTo>
                  <a:cubicBezTo>
                    <a:pt x="240" y="2595"/>
                    <a:pt x="161" y="3090"/>
                    <a:pt x="97" y="3601"/>
                  </a:cubicBezTo>
                  <a:cubicBezTo>
                    <a:pt x="33" y="4175"/>
                    <a:pt x="1" y="5181"/>
                    <a:pt x="240" y="5436"/>
                  </a:cubicBezTo>
                  <a:cubicBezTo>
                    <a:pt x="272" y="5484"/>
                    <a:pt x="320" y="5500"/>
                    <a:pt x="384" y="5500"/>
                  </a:cubicBezTo>
                  <a:cubicBezTo>
                    <a:pt x="767" y="5500"/>
                    <a:pt x="3975" y="3042"/>
                    <a:pt x="4039" y="936"/>
                  </a:cubicBezTo>
                  <a:cubicBezTo>
                    <a:pt x="4055" y="249"/>
                    <a:pt x="3719" y="42"/>
                    <a:pt x="3448" y="10"/>
                  </a:cubicBezTo>
                  <a:cubicBezTo>
                    <a:pt x="3407" y="4"/>
                    <a:pt x="3363" y="1"/>
                    <a:pt x="33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4"/>
            <p:cNvSpPr/>
            <p:nvPr/>
          </p:nvSpPr>
          <p:spPr>
            <a:xfrm>
              <a:off x="1509275" y="2447600"/>
              <a:ext cx="118125" cy="140625"/>
            </a:xfrm>
            <a:custGeom>
              <a:rect b="b" l="l" r="r" t="t"/>
              <a:pathLst>
                <a:path extrusionOk="0" h="5625" w="4725">
                  <a:moveTo>
                    <a:pt x="1701" y="0"/>
                  </a:moveTo>
                  <a:cubicBezTo>
                    <a:pt x="1300" y="0"/>
                    <a:pt x="945" y="94"/>
                    <a:pt x="718" y="325"/>
                  </a:cubicBezTo>
                  <a:cubicBezTo>
                    <a:pt x="718" y="325"/>
                    <a:pt x="399" y="1458"/>
                    <a:pt x="399" y="1650"/>
                  </a:cubicBezTo>
                  <a:cubicBezTo>
                    <a:pt x="431" y="1873"/>
                    <a:pt x="463" y="2081"/>
                    <a:pt x="527" y="2304"/>
                  </a:cubicBezTo>
                  <a:cubicBezTo>
                    <a:pt x="527" y="2304"/>
                    <a:pt x="0" y="3134"/>
                    <a:pt x="64" y="3230"/>
                  </a:cubicBezTo>
                  <a:cubicBezTo>
                    <a:pt x="144" y="3310"/>
                    <a:pt x="224" y="3389"/>
                    <a:pt x="303" y="3469"/>
                  </a:cubicBezTo>
                  <a:cubicBezTo>
                    <a:pt x="303" y="3469"/>
                    <a:pt x="255" y="4650"/>
                    <a:pt x="495" y="4889"/>
                  </a:cubicBezTo>
                  <a:cubicBezTo>
                    <a:pt x="601" y="5003"/>
                    <a:pt x="862" y="5035"/>
                    <a:pt x="1119" y="5035"/>
                  </a:cubicBezTo>
                  <a:cubicBezTo>
                    <a:pt x="1440" y="5035"/>
                    <a:pt x="1756" y="4985"/>
                    <a:pt x="1756" y="4985"/>
                  </a:cubicBezTo>
                  <a:lnTo>
                    <a:pt x="1756" y="4985"/>
                  </a:lnTo>
                  <a:cubicBezTo>
                    <a:pt x="1756" y="4985"/>
                    <a:pt x="1261" y="5592"/>
                    <a:pt x="1819" y="5624"/>
                  </a:cubicBezTo>
                  <a:cubicBezTo>
                    <a:pt x="1827" y="5624"/>
                    <a:pt x="1834" y="5624"/>
                    <a:pt x="1841" y="5624"/>
                  </a:cubicBezTo>
                  <a:cubicBezTo>
                    <a:pt x="2416" y="5624"/>
                    <a:pt x="3868" y="4418"/>
                    <a:pt x="4293" y="3724"/>
                  </a:cubicBezTo>
                  <a:cubicBezTo>
                    <a:pt x="4724" y="3006"/>
                    <a:pt x="4692" y="1714"/>
                    <a:pt x="4293" y="1059"/>
                  </a:cubicBezTo>
                  <a:cubicBezTo>
                    <a:pt x="4008" y="591"/>
                    <a:pt x="2709" y="0"/>
                    <a:pt x="17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4"/>
            <p:cNvSpPr/>
            <p:nvPr/>
          </p:nvSpPr>
          <p:spPr>
            <a:xfrm>
              <a:off x="1506475" y="2445125"/>
              <a:ext cx="123300" cy="145875"/>
            </a:xfrm>
            <a:custGeom>
              <a:rect b="b" l="l" r="r" t="t"/>
              <a:pathLst>
                <a:path extrusionOk="0" h="5835" w="4932">
                  <a:moveTo>
                    <a:pt x="1814" y="196"/>
                  </a:moveTo>
                  <a:cubicBezTo>
                    <a:pt x="1928" y="196"/>
                    <a:pt x="2038" y="204"/>
                    <a:pt x="2139" y="217"/>
                  </a:cubicBezTo>
                  <a:cubicBezTo>
                    <a:pt x="3096" y="328"/>
                    <a:pt x="4102" y="839"/>
                    <a:pt x="4325" y="1206"/>
                  </a:cubicBezTo>
                  <a:cubicBezTo>
                    <a:pt x="4724" y="1861"/>
                    <a:pt x="4724" y="3105"/>
                    <a:pt x="4325" y="3760"/>
                  </a:cubicBezTo>
                  <a:cubicBezTo>
                    <a:pt x="3897" y="4457"/>
                    <a:pt x="2477" y="5627"/>
                    <a:pt x="1958" y="5627"/>
                  </a:cubicBezTo>
                  <a:cubicBezTo>
                    <a:pt x="1954" y="5627"/>
                    <a:pt x="1951" y="5627"/>
                    <a:pt x="1947" y="5627"/>
                  </a:cubicBezTo>
                  <a:cubicBezTo>
                    <a:pt x="1884" y="5627"/>
                    <a:pt x="1804" y="5611"/>
                    <a:pt x="1788" y="5563"/>
                  </a:cubicBezTo>
                  <a:cubicBezTo>
                    <a:pt x="1740" y="5483"/>
                    <a:pt x="1852" y="5260"/>
                    <a:pt x="1947" y="5148"/>
                  </a:cubicBezTo>
                  <a:cubicBezTo>
                    <a:pt x="2011" y="5084"/>
                    <a:pt x="1963" y="4988"/>
                    <a:pt x="1868" y="4988"/>
                  </a:cubicBezTo>
                  <a:cubicBezTo>
                    <a:pt x="1868" y="4983"/>
                    <a:pt x="1868" y="4981"/>
                    <a:pt x="1867" y="4981"/>
                  </a:cubicBezTo>
                  <a:cubicBezTo>
                    <a:pt x="1866" y="4981"/>
                    <a:pt x="1862" y="4988"/>
                    <a:pt x="1852" y="4988"/>
                  </a:cubicBezTo>
                  <a:cubicBezTo>
                    <a:pt x="1669" y="5010"/>
                    <a:pt x="1441" y="5029"/>
                    <a:pt x="1230" y="5029"/>
                  </a:cubicBezTo>
                  <a:cubicBezTo>
                    <a:pt x="981" y="5029"/>
                    <a:pt x="757" y="5003"/>
                    <a:pt x="671" y="4925"/>
                  </a:cubicBezTo>
                  <a:cubicBezTo>
                    <a:pt x="527" y="4765"/>
                    <a:pt x="495" y="4015"/>
                    <a:pt x="527" y="3568"/>
                  </a:cubicBezTo>
                  <a:cubicBezTo>
                    <a:pt x="527" y="3536"/>
                    <a:pt x="511" y="3504"/>
                    <a:pt x="479" y="3488"/>
                  </a:cubicBezTo>
                  <a:cubicBezTo>
                    <a:pt x="415" y="3425"/>
                    <a:pt x="336" y="3361"/>
                    <a:pt x="272" y="3281"/>
                  </a:cubicBezTo>
                  <a:cubicBezTo>
                    <a:pt x="399" y="2994"/>
                    <a:pt x="543" y="2706"/>
                    <a:pt x="719" y="2451"/>
                  </a:cubicBezTo>
                  <a:cubicBezTo>
                    <a:pt x="735" y="2419"/>
                    <a:pt x="750" y="2403"/>
                    <a:pt x="735" y="2371"/>
                  </a:cubicBezTo>
                  <a:cubicBezTo>
                    <a:pt x="671" y="2164"/>
                    <a:pt x="639" y="1956"/>
                    <a:pt x="623" y="1749"/>
                  </a:cubicBezTo>
                  <a:cubicBezTo>
                    <a:pt x="687" y="1318"/>
                    <a:pt x="798" y="887"/>
                    <a:pt x="910" y="472"/>
                  </a:cubicBezTo>
                  <a:cubicBezTo>
                    <a:pt x="1145" y="260"/>
                    <a:pt x="1493" y="196"/>
                    <a:pt x="1814" y="196"/>
                  </a:cubicBezTo>
                  <a:close/>
                  <a:moveTo>
                    <a:pt x="1780" y="0"/>
                  </a:moveTo>
                  <a:cubicBezTo>
                    <a:pt x="1334" y="0"/>
                    <a:pt x="977" y="118"/>
                    <a:pt x="750" y="344"/>
                  </a:cubicBezTo>
                  <a:cubicBezTo>
                    <a:pt x="750" y="360"/>
                    <a:pt x="735" y="376"/>
                    <a:pt x="735" y="392"/>
                  </a:cubicBezTo>
                  <a:cubicBezTo>
                    <a:pt x="607" y="839"/>
                    <a:pt x="495" y="1302"/>
                    <a:pt x="415" y="1765"/>
                  </a:cubicBezTo>
                  <a:cubicBezTo>
                    <a:pt x="447" y="1972"/>
                    <a:pt x="479" y="2180"/>
                    <a:pt x="527" y="2387"/>
                  </a:cubicBezTo>
                  <a:cubicBezTo>
                    <a:pt x="0" y="3233"/>
                    <a:pt x="64" y="3329"/>
                    <a:pt x="96" y="3377"/>
                  </a:cubicBezTo>
                  <a:cubicBezTo>
                    <a:pt x="160" y="3472"/>
                    <a:pt x="240" y="3536"/>
                    <a:pt x="320" y="3616"/>
                  </a:cubicBezTo>
                  <a:cubicBezTo>
                    <a:pt x="304" y="3903"/>
                    <a:pt x="288" y="4813"/>
                    <a:pt x="543" y="5052"/>
                  </a:cubicBezTo>
                  <a:cubicBezTo>
                    <a:pt x="684" y="5193"/>
                    <a:pt x="992" y="5231"/>
                    <a:pt x="1286" y="5231"/>
                  </a:cubicBezTo>
                  <a:cubicBezTo>
                    <a:pt x="1426" y="5231"/>
                    <a:pt x="1563" y="5222"/>
                    <a:pt x="1676" y="5212"/>
                  </a:cubicBezTo>
                  <a:lnTo>
                    <a:pt x="1676" y="5212"/>
                  </a:lnTo>
                  <a:cubicBezTo>
                    <a:pt x="1580" y="5340"/>
                    <a:pt x="1548" y="5499"/>
                    <a:pt x="1596" y="5643"/>
                  </a:cubicBezTo>
                  <a:cubicBezTo>
                    <a:pt x="1660" y="5770"/>
                    <a:pt x="1788" y="5834"/>
                    <a:pt x="1931" y="5834"/>
                  </a:cubicBezTo>
                  <a:lnTo>
                    <a:pt x="1963" y="5834"/>
                  </a:lnTo>
                  <a:cubicBezTo>
                    <a:pt x="2602" y="5834"/>
                    <a:pt x="4070" y="4558"/>
                    <a:pt x="4485" y="3871"/>
                  </a:cubicBezTo>
                  <a:cubicBezTo>
                    <a:pt x="4932" y="3153"/>
                    <a:pt x="4932" y="1813"/>
                    <a:pt x="4485" y="1110"/>
                  </a:cubicBezTo>
                  <a:cubicBezTo>
                    <a:pt x="4214" y="648"/>
                    <a:pt x="3096" y="137"/>
                    <a:pt x="2155" y="25"/>
                  </a:cubicBezTo>
                  <a:cubicBezTo>
                    <a:pt x="2024" y="8"/>
                    <a:pt x="1899" y="0"/>
                    <a:pt x="17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4"/>
            <p:cNvSpPr/>
            <p:nvPr/>
          </p:nvSpPr>
          <p:spPr>
            <a:xfrm>
              <a:off x="1513250" y="2398825"/>
              <a:ext cx="157625" cy="139925"/>
            </a:xfrm>
            <a:custGeom>
              <a:rect b="b" l="l" r="r" t="t"/>
              <a:pathLst>
                <a:path extrusionOk="0" h="5597" w="6305">
                  <a:moveTo>
                    <a:pt x="3610" y="0"/>
                  </a:moveTo>
                  <a:cubicBezTo>
                    <a:pt x="3481" y="0"/>
                    <a:pt x="3357" y="14"/>
                    <a:pt x="3240" y="42"/>
                  </a:cubicBezTo>
                  <a:cubicBezTo>
                    <a:pt x="3240" y="42"/>
                    <a:pt x="862" y="361"/>
                    <a:pt x="432" y="1287"/>
                  </a:cubicBezTo>
                  <a:cubicBezTo>
                    <a:pt x="1" y="2212"/>
                    <a:pt x="990" y="3345"/>
                    <a:pt x="1692" y="3505"/>
                  </a:cubicBezTo>
                  <a:cubicBezTo>
                    <a:pt x="2075" y="3601"/>
                    <a:pt x="2474" y="3633"/>
                    <a:pt x="2873" y="3633"/>
                  </a:cubicBezTo>
                  <a:cubicBezTo>
                    <a:pt x="2873" y="3633"/>
                    <a:pt x="2123" y="4271"/>
                    <a:pt x="2586" y="4431"/>
                  </a:cubicBezTo>
                  <a:cubicBezTo>
                    <a:pt x="3049" y="4574"/>
                    <a:pt x="3272" y="4495"/>
                    <a:pt x="3272" y="4638"/>
                  </a:cubicBezTo>
                  <a:cubicBezTo>
                    <a:pt x="3272" y="4798"/>
                    <a:pt x="2810" y="5292"/>
                    <a:pt x="3209" y="5324"/>
                  </a:cubicBezTo>
                  <a:cubicBezTo>
                    <a:pt x="3217" y="5325"/>
                    <a:pt x="3226" y="5325"/>
                    <a:pt x="3234" y="5325"/>
                  </a:cubicBezTo>
                  <a:cubicBezTo>
                    <a:pt x="3574" y="5325"/>
                    <a:pt x="3712" y="4775"/>
                    <a:pt x="3906" y="4775"/>
                  </a:cubicBezTo>
                  <a:cubicBezTo>
                    <a:pt x="3928" y="4775"/>
                    <a:pt x="3951" y="4782"/>
                    <a:pt x="3975" y="4798"/>
                  </a:cubicBezTo>
                  <a:cubicBezTo>
                    <a:pt x="4230" y="4957"/>
                    <a:pt x="3895" y="5564"/>
                    <a:pt x="4006" y="5596"/>
                  </a:cubicBezTo>
                  <a:cubicBezTo>
                    <a:pt x="4008" y="5596"/>
                    <a:pt x="4010" y="5596"/>
                    <a:pt x="4012" y="5596"/>
                  </a:cubicBezTo>
                  <a:cubicBezTo>
                    <a:pt x="4164" y="5596"/>
                    <a:pt x="5321" y="4382"/>
                    <a:pt x="5810" y="3090"/>
                  </a:cubicBezTo>
                  <a:cubicBezTo>
                    <a:pt x="6305" y="1797"/>
                    <a:pt x="5618" y="999"/>
                    <a:pt x="5124" y="569"/>
                  </a:cubicBezTo>
                  <a:cubicBezTo>
                    <a:pt x="4726" y="223"/>
                    <a:pt x="4134" y="0"/>
                    <a:pt x="36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4"/>
            <p:cNvSpPr/>
            <p:nvPr/>
          </p:nvSpPr>
          <p:spPr>
            <a:xfrm>
              <a:off x="1517650" y="2396400"/>
              <a:ext cx="152825" cy="144725"/>
            </a:xfrm>
            <a:custGeom>
              <a:rect b="b" l="l" r="r" t="t"/>
              <a:pathLst>
                <a:path extrusionOk="0" h="5789" w="6113">
                  <a:moveTo>
                    <a:pt x="3433" y="197"/>
                  </a:moveTo>
                  <a:cubicBezTo>
                    <a:pt x="3919" y="197"/>
                    <a:pt x="4499" y="399"/>
                    <a:pt x="4884" y="745"/>
                  </a:cubicBezTo>
                  <a:cubicBezTo>
                    <a:pt x="5682" y="1432"/>
                    <a:pt x="5889" y="2230"/>
                    <a:pt x="5538" y="3155"/>
                  </a:cubicBezTo>
                  <a:cubicBezTo>
                    <a:pt x="5171" y="4049"/>
                    <a:pt x="4628" y="4847"/>
                    <a:pt x="3926" y="5517"/>
                  </a:cubicBezTo>
                  <a:lnTo>
                    <a:pt x="3926" y="5517"/>
                  </a:lnTo>
                  <a:cubicBezTo>
                    <a:pt x="3926" y="5501"/>
                    <a:pt x="3942" y="5485"/>
                    <a:pt x="3942" y="5469"/>
                  </a:cubicBezTo>
                  <a:cubicBezTo>
                    <a:pt x="3990" y="5246"/>
                    <a:pt x="4070" y="4943"/>
                    <a:pt x="3862" y="4815"/>
                  </a:cubicBezTo>
                  <a:cubicBezTo>
                    <a:pt x="3815" y="4783"/>
                    <a:pt x="3783" y="4767"/>
                    <a:pt x="3735" y="4767"/>
                  </a:cubicBezTo>
                  <a:cubicBezTo>
                    <a:pt x="3591" y="4767"/>
                    <a:pt x="3495" y="4927"/>
                    <a:pt x="3416" y="5038"/>
                  </a:cubicBezTo>
                  <a:cubicBezTo>
                    <a:pt x="3288" y="5214"/>
                    <a:pt x="3192" y="5326"/>
                    <a:pt x="3033" y="5326"/>
                  </a:cubicBezTo>
                  <a:cubicBezTo>
                    <a:pt x="2985" y="5310"/>
                    <a:pt x="2969" y="5310"/>
                    <a:pt x="2969" y="5310"/>
                  </a:cubicBezTo>
                  <a:cubicBezTo>
                    <a:pt x="2953" y="5262"/>
                    <a:pt x="3048" y="5086"/>
                    <a:pt x="3080" y="5006"/>
                  </a:cubicBezTo>
                  <a:cubicBezTo>
                    <a:pt x="3144" y="4927"/>
                    <a:pt x="3176" y="4831"/>
                    <a:pt x="3192" y="4735"/>
                  </a:cubicBezTo>
                  <a:cubicBezTo>
                    <a:pt x="3192" y="4560"/>
                    <a:pt x="3033" y="4544"/>
                    <a:pt x="2889" y="4528"/>
                  </a:cubicBezTo>
                  <a:cubicBezTo>
                    <a:pt x="2745" y="4512"/>
                    <a:pt x="2586" y="4480"/>
                    <a:pt x="2442" y="4432"/>
                  </a:cubicBezTo>
                  <a:cubicBezTo>
                    <a:pt x="2378" y="4400"/>
                    <a:pt x="2362" y="4384"/>
                    <a:pt x="2362" y="4368"/>
                  </a:cubicBezTo>
                  <a:cubicBezTo>
                    <a:pt x="2346" y="4240"/>
                    <a:pt x="2586" y="3953"/>
                    <a:pt x="2761" y="3810"/>
                  </a:cubicBezTo>
                  <a:cubicBezTo>
                    <a:pt x="2793" y="3778"/>
                    <a:pt x="2809" y="3730"/>
                    <a:pt x="2793" y="3698"/>
                  </a:cubicBezTo>
                  <a:cubicBezTo>
                    <a:pt x="2780" y="3658"/>
                    <a:pt x="2745" y="3630"/>
                    <a:pt x="2716" y="3630"/>
                  </a:cubicBezTo>
                  <a:cubicBezTo>
                    <a:pt x="2709" y="3630"/>
                    <a:pt x="2703" y="3631"/>
                    <a:pt x="2697" y="3634"/>
                  </a:cubicBezTo>
                  <a:cubicBezTo>
                    <a:pt x="2298" y="3634"/>
                    <a:pt x="1915" y="3602"/>
                    <a:pt x="1548" y="3506"/>
                  </a:cubicBezTo>
                  <a:cubicBezTo>
                    <a:pt x="1133" y="3426"/>
                    <a:pt x="655" y="2980"/>
                    <a:pt x="415" y="2501"/>
                  </a:cubicBezTo>
                  <a:cubicBezTo>
                    <a:pt x="224" y="2166"/>
                    <a:pt x="208" y="1767"/>
                    <a:pt x="351" y="1416"/>
                  </a:cubicBezTo>
                  <a:cubicBezTo>
                    <a:pt x="750" y="554"/>
                    <a:pt x="3048" y="251"/>
                    <a:pt x="3080" y="251"/>
                  </a:cubicBezTo>
                  <a:cubicBezTo>
                    <a:pt x="3080" y="251"/>
                    <a:pt x="3080" y="251"/>
                    <a:pt x="3096" y="235"/>
                  </a:cubicBezTo>
                  <a:cubicBezTo>
                    <a:pt x="3200" y="210"/>
                    <a:pt x="3314" y="197"/>
                    <a:pt x="3433" y="197"/>
                  </a:cubicBezTo>
                  <a:close/>
                  <a:moveTo>
                    <a:pt x="3434" y="0"/>
                  </a:moveTo>
                  <a:cubicBezTo>
                    <a:pt x="3298" y="0"/>
                    <a:pt x="3168" y="14"/>
                    <a:pt x="3048" y="43"/>
                  </a:cubicBezTo>
                  <a:cubicBezTo>
                    <a:pt x="2873" y="75"/>
                    <a:pt x="607" y="394"/>
                    <a:pt x="160" y="1336"/>
                  </a:cubicBezTo>
                  <a:cubicBezTo>
                    <a:pt x="0" y="1751"/>
                    <a:pt x="16" y="2198"/>
                    <a:pt x="240" y="2597"/>
                  </a:cubicBezTo>
                  <a:cubicBezTo>
                    <a:pt x="495" y="3139"/>
                    <a:pt x="1038" y="3602"/>
                    <a:pt x="1500" y="3698"/>
                  </a:cubicBezTo>
                  <a:cubicBezTo>
                    <a:pt x="1804" y="3778"/>
                    <a:pt x="2123" y="3810"/>
                    <a:pt x="2442" y="3825"/>
                  </a:cubicBezTo>
                  <a:cubicBezTo>
                    <a:pt x="2298" y="3985"/>
                    <a:pt x="2139" y="4224"/>
                    <a:pt x="2171" y="4400"/>
                  </a:cubicBezTo>
                  <a:cubicBezTo>
                    <a:pt x="2187" y="4512"/>
                    <a:pt x="2282" y="4592"/>
                    <a:pt x="2378" y="4623"/>
                  </a:cubicBezTo>
                  <a:cubicBezTo>
                    <a:pt x="2538" y="4671"/>
                    <a:pt x="2697" y="4703"/>
                    <a:pt x="2873" y="4719"/>
                  </a:cubicBezTo>
                  <a:cubicBezTo>
                    <a:pt x="2921" y="4735"/>
                    <a:pt x="2985" y="4735"/>
                    <a:pt x="3001" y="4735"/>
                  </a:cubicBezTo>
                  <a:cubicBezTo>
                    <a:pt x="2969" y="4799"/>
                    <a:pt x="2953" y="4847"/>
                    <a:pt x="2905" y="4911"/>
                  </a:cubicBezTo>
                  <a:cubicBezTo>
                    <a:pt x="2825" y="5070"/>
                    <a:pt x="2713" y="5262"/>
                    <a:pt x="2793" y="5389"/>
                  </a:cubicBezTo>
                  <a:cubicBezTo>
                    <a:pt x="2841" y="5469"/>
                    <a:pt x="2937" y="5517"/>
                    <a:pt x="3017" y="5517"/>
                  </a:cubicBezTo>
                  <a:cubicBezTo>
                    <a:pt x="3033" y="5519"/>
                    <a:pt x="3049" y="5520"/>
                    <a:pt x="3065" y="5520"/>
                  </a:cubicBezTo>
                  <a:cubicBezTo>
                    <a:pt x="3307" y="5520"/>
                    <a:pt x="3455" y="5300"/>
                    <a:pt x="3575" y="5150"/>
                  </a:cubicBezTo>
                  <a:cubicBezTo>
                    <a:pt x="3659" y="5024"/>
                    <a:pt x="3706" y="4972"/>
                    <a:pt x="3738" y="4972"/>
                  </a:cubicBezTo>
                  <a:cubicBezTo>
                    <a:pt x="3743" y="4972"/>
                    <a:pt x="3747" y="4973"/>
                    <a:pt x="3751" y="4975"/>
                  </a:cubicBezTo>
                  <a:cubicBezTo>
                    <a:pt x="3830" y="5038"/>
                    <a:pt x="3783" y="5262"/>
                    <a:pt x="3751" y="5421"/>
                  </a:cubicBezTo>
                  <a:cubicBezTo>
                    <a:pt x="3719" y="5565"/>
                    <a:pt x="3687" y="5661"/>
                    <a:pt x="3735" y="5725"/>
                  </a:cubicBezTo>
                  <a:cubicBezTo>
                    <a:pt x="3751" y="5757"/>
                    <a:pt x="3783" y="5788"/>
                    <a:pt x="3815" y="5788"/>
                  </a:cubicBezTo>
                  <a:lnTo>
                    <a:pt x="3830" y="5788"/>
                  </a:lnTo>
                  <a:cubicBezTo>
                    <a:pt x="4102" y="5788"/>
                    <a:pt x="5267" y="4432"/>
                    <a:pt x="5730" y="3219"/>
                  </a:cubicBezTo>
                  <a:cubicBezTo>
                    <a:pt x="6113" y="2198"/>
                    <a:pt x="5889" y="1336"/>
                    <a:pt x="5011" y="586"/>
                  </a:cubicBezTo>
                  <a:cubicBezTo>
                    <a:pt x="4592" y="217"/>
                    <a:pt x="3969" y="0"/>
                    <a:pt x="34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4"/>
            <p:cNvSpPr/>
            <p:nvPr/>
          </p:nvSpPr>
          <p:spPr>
            <a:xfrm>
              <a:off x="1586675" y="2515050"/>
              <a:ext cx="32325" cy="32700"/>
            </a:xfrm>
            <a:custGeom>
              <a:rect b="b" l="l" r="r" t="t"/>
              <a:pathLst>
                <a:path extrusionOk="0" h="1308" w="1293">
                  <a:moveTo>
                    <a:pt x="914" y="0"/>
                  </a:moveTo>
                  <a:cubicBezTo>
                    <a:pt x="648" y="0"/>
                    <a:pt x="303" y="803"/>
                    <a:pt x="303" y="803"/>
                  </a:cubicBezTo>
                  <a:lnTo>
                    <a:pt x="0" y="1170"/>
                  </a:lnTo>
                  <a:cubicBezTo>
                    <a:pt x="0" y="1170"/>
                    <a:pt x="276" y="1308"/>
                    <a:pt x="551" y="1308"/>
                  </a:cubicBezTo>
                  <a:cubicBezTo>
                    <a:pt x="673" y="1308"/>
                    <a:pt x="796" y="1281"/>
                    <a:pt x="894" y="1202"/>
                  </a:cubicBezTo>
                  <a:cubicBezTo>
                    <a:pt x="1197" y="963"/>
                    <a:pt x="1293" y="260"/>
                    <a:pt x="1006" y="37"/>
                  </a:cubicBezTo>
                  <a:cubicBezTo>
                    <a:pt x="977" y="12"/>
                    <a:pt x="946" y="0"/>
                    <a:pt x="9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4"/>
            <p:cNvSpPr/>
            <p:nvPr/>
          </p:nvSpPr>
          <p:spPr>
            <a:xfrm>
              <a:off x="1583025" y="2512625"/>
              <a:ext cx="35975" cy="37675"/>
            </a:xfrm>
            <a:custGeom>
              <a:rect b="b" l="l" r="r" t="t"/>
              <a:pathLst>
                <a:path extrusionOk="0" h="1507" w="1439">
                  <a:moveTo>
                    <a:pt x="1067" y="0"/>
                  </a:moveTo>
                  <a:cubicBezTo>
                    <a:pt x="1048" y="0"/>
                    <a:pt x="1028" y="2"/>
                    <a:pt x="1008" y="6"/>
                  </a:cubicBezTo>
                  <a:cubicBezTo>
                    <a:pt x="705" y="70"/>
                    <a:pt x="418" y="725"/>
                    <a:pt x="354" y="852"/>
                  </a:cubicBezTo>
                  <a:cubicBezTo>
                    <a:pt x="338" y="916"/>
                    <a:pt x="354" y="964"/>
                    <a:pt x="402" y="996"/>
                  </a:cubicBezTo>
                  <a:cubicBezTo>
                    <a:pt x="417" y="1000"/>
                    <a:pt x="431" y="1002"/>
                    <a:pt x="444" y="1002"/>
                  </a:cubicBezTo>
                  <a:cubicBezTo>
                    <a:pt x="487" y="1002"/>
                    <a:pt x="521" y="981"/>
                    <a:pt x="545" y="932"/>
                  </a:cubicBezTo>
                  <a:cubicBezTo>
                    <a:pt x="673" y="645"/>
                    <a:pt x="912" y="230"/>
                    <a:pt x="1056" y="198"/>
                  </a:cubicBezTo>
                  <a:lnTo>
                    <a:pt x="1104" y="198"/>
                  </a:lnTo>
                  <a:cubicBezTo>
                    <a:pt x="1200" y="310"/>
                    <a:pt x="1231" y="453"/>
                    <a:pt x="1231" y="581"/>
                  </a:cubicBezTo>
                  <a:cubicBezTo>
                    <a:pt x="1231" y="820"/>
                    <a:pt x="1136" y="1060"/>
                    <a:pt x="976" y="1219"/>
                  </a:cubicBezTo>
                  <a:cubicBezTo>
                    <a:pt x="903" y="1281"/>
                    <a:pt x="802" y="1303"/>
                    <a:pt x="695" y="1303"/>
                  </a:cubicBezTo>
                  <a:cubicBezTo>
                    <a:pt x="498" y="1303"/>
                    <a:pt x="281" y="1229"/>
                    <a:pt x="178" y="1187"/>
                  </a:cubicBezTo>
                  <a:cubicBezTo>
                    <a:pt x="164" y="1181"/>
                    <a:pt x="150" y="1178"/>
                    <a:pt x="137" y="1178"/>
                  </a:cubicBezTo>
                  <a:cubicBezTo>
                    <a:pt x="49" y="1178"/>
                    <a:pt x="1" y="1307"/>
                    <a:pt x="98" y="1363"/>
                  </a:cubicBezTo>
                  <a:cubicBezTo>
                    <a:pt x="290" y="1443"/>
                    <a:pt x="497" y="1491"/>
                    <a:pt x="705" y="1507"/>
                  </a:cubicBezTo>
                  <a:cubicBezTo>
                    <a:pt x="848" y="1507"/>
                    <a:pt x="976" y="1459"/>
                    <a:pt x="1104" y="1379"/>
                  </a:cubicBezTo>
                  <a:cubicBezTo>
                    <a:pt x="1311" y="1171"/>
                    <a:pt x="1423" y="884"/>
                    <a:pt x="1423" y="597"/>
                  </a:cubicBezTo>
                  <a:cubicBezTo>
                    <a:pt x="1439" y="389"/>
                    <a:pt x="1375" y="198"/>
                    <a:pt x="1215" y="54"/>
                  </a:cubicBezTo>
                  <a:cubicBezTo>
                    <a:pt x="1180" y="18"/>
                    <a:pt x="1126" y="0"/>
                    <a:pt x="10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4"/>
            <p:cNvSpPr/>
            <p:nvPr/>
          </p:nvSpPr>
          <p:spPr>
            <a:xfrm>
              <a:off x="1525625" y="2590575"/>
              <a:ext cx="24750" cy="37125"/>
            </a:xfrm>
            <a:custGeom>
              <a:rect b="b" l="l" r="r" t="t"/>
              <a:pathLst>
                <a:path extrusionOk="0" h="1485" w="990">
                  <a:moveTo>
                    <a:pt x="990" y="0"/>
                  </a:moveTo>
                  <a:lnTo>
                    <a:pt x="0" y="495"/>
                  </a:lnTo>
                  <a:lnTo>
                    <a:pt x="830" y="1485"/>
                  </a:lnTo>
                  <a:lnTo>
                    <a:pt x="9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4"/>
            <p:cNvSpPr/>
            <p:nvPr/>
          </p:nvSpPr>
          <p:spPr>
            <a:xfrm>
              <a:off x="1521675" y="2588175"/>
              <a:ext cx="31100" cy="41925"/>
            </a:xfrm>
            <a:custGeom>
              <a:rect b="b" l="l" r="r" t="t"/>
              <a:pathLst>
                <a:path extrusionOk="0" h="1677" w="1244">
                  <a:moveTo>
                    <a:pt x="1147" y="0"/>
                  </a:moveTo>
                  <a:cubicBezTo>
                    <a:pt x="1131" y="0"/>
                    <a:pt x="1115" y="5"/>
                    <a:pt x="1100" y="17"/>
                  </a:cubicBezTo>
                  <a:lnTo>
                    <a:pt x="111" y="511"/>
                  </a:lnTo>
                  <a:cubicBezTo>
                    <a:pt x="1" y="552"/>
                    <a:pt x="56" y="700"/>
                    <a:pt x="155" y="700"/>
                  </a:cubicBezTo>
                  <a:cubicBezTo>
                    <a:pt x="171" y="700"/>
                    <a:pt x="188" y="696"/>
                    <a:pt x="206" y="687"/>
                  </a:cubicBezTo>
                  <a:lnTo>
                    <a:pt x="1020" y="272"/>
                  </a:lnTo>
                  <a:lnTo>
                    <a:pt x="893" y="1565"/>
                  </a:lnTo>
                  <a:cubicBezTo>
                    <a:pt x="893" y="1628"/>
                    <a:pt x="924" y="1676"/>
                    <a:pt x="972" y="1676"/>
                  </a:cubicBezTo>
                  <a:lnTo>
                    <a:pt x="988" y="1676"/>
                  </a:lnTo>
                  <a:cubicBezTo>
                    <a:pt x="1036" y="1676"/>
                    <a:pt x="1084" y="1644"/>
                    <a:pt x="1084" y="1597"/>
                  </a:cubicBezTo>
                  <a:lnTo>
                    <a:pt x="1244" y="112"/>
                  </a:lnTo>
                  <a:cubicBezTo>
                    <a:pt x="1244" y="52"/>
                    <a:pt x="1197" y="0"/>
                    <a:pt x="11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4"/>
            <p:cNvSpPr/>
            <p:nvPr/>
          </p:nvSpPr>
          <p:spPr>
            <a:xfrm>
              <a:off x="1350875" y="3237325"/>
              <a:ext cx="373800" cy="283750"/>
            </a:xfrm>
            <a:custGeom>
              <a:rect b="b" l="l" r="r" t="t"/>
              <a:pathLst>
                <a:path extrusionOk="0" h="11350" w="14952">
                  <a:moveTo>
                    <a:pt x="14491" y="0"/>
                  </a:moveTo>
                  <a:cubicBezTo>
                    <a:pt x="14491" y="0"/>
                    <a:pt x="12512" y="2442"/>
                    <a:pt x="10821" y="2857"/>
                  </a:cubicBezTo>
                  <a:cubicBezTo>
                    <a:pt x="10177" y="3021"/>
                    <a:pt x="8701" y="3071"/>
                    <a:pt x="7118" y="3071"/>
                  </a:cubicBezTo>
                  <a:cubicBezTo>
                    <a:pt x="4538" y="3071"/>
                    <a:pt x="1676" y="2937"/>
                    <a:pt x="1676" y="2937"/>
                  </a:cubicBezTo>
                  <a:cubicBezTo>
                    <a:pt x="1293" y="5298"/>
                    <a:pt x="272" y="9990"/>
                    <a:pt x="32" y="11076"/>
                  </a:cubicBezTo>
                  <a:cubicBezTo>
                    <a:pt x="32" y="11092"/>
                    <a:pt x="32" y="11092"/>
                    <a:pt x="32" y="11092"/>
                  </a:cubicBezTo>
                  <a:cubicBezTo>
                    <a:pt x="0" y="11219"/>
                    <a:pt x="96" y="11331"/>
                    <a:pt x="208" y="11347"/>
                  </a:cubicBezTo>
                  <a:cubicBezTo>
                    <a:pt x="219" y="11349"/>
                    <a:pt x="231" y="11349"/>
                    <a:pt x="242" y="11349"/>
                  </a:cubicBezTo>
                  <a:cubicBezTo>
                    <a:pt x="342" y="11349"/>
                    <a:pt x="434" y="11289"/>
                    <a:pt x="463" y="11203"/>
                  </a:cubicBezTo>
                  <a:cubicBezTo>
                    <a:pt x="766" y="10262"/>
                    <a:pt x="2091" y="6065"/>
                    <a:pt x="2155" y="5251"/>
                  </a:cubicBezTo>
                  <a:cubicBezTo>
                    <a:pt x="2155" y="5251"/>
                    <a:pt x="2155" y="5235"/>
                    <a:pt x="2155" y="5235"/>
                  </a:cubicBezTo>
                  <a:cubicBezTo>
                    <a:pt x="2232" y="4505"/>
                    <a:pt x="2839" y="3957"/>
                    <a:pt x="3562" y="3957"/>
                  </a:cubicBezTo>
                  <a:cubicBezTo>
                    <a:pt x="3582" y="3957"/>
                    <a:pt x="3603" y="3957"/>
                    <a:pt x="3623" y="3958"/>
                  </a:cubicBezTo>
                  <a:cubicBezTo>
                    <a:pt x="5586" y="4054"/>
                    <a:pt x="9879" y="4245"/>
                    <a:pt x="10741" y="4421"/>
                  </a:cubicBezTo>
                  <a:cubicBezTo>
                    <a:pt x="11874" y="4628"/>
                    <a:pt x="12225" y="5043"/>
                    <a:pt x="12225" y="5043"/>
                  </a:cubicBezTo>
                  <a:lnTo>
                    <a:pt x="14188" y="11076"/>
                  </a:lnTo>
                  <a:cubicBezTo>
                    <a:pt x="14236" y="11219"/>
                    <a:pt x="14364" y="11315"/>
                    <a:pt x="14507" y="11331"/>
                  </a:cubicBezTo>
                  <a:cubicBezTo>
                    <a:pt x="14515" y="11332"/>
                    <a:pt x="14523" y="11332"/>
                    <a:pt x="14531" y="11332"/>
                  </a:cubicBezTo>
                  <a:cubicBezTo>
                    <a:pt x="14774" y="11332"/>
                    <a:pt x="14952" y="11100"/>
                    <a:pt x="14874" y="10868"/>
                  </a:cubicBezTo>
                  <a:cubicBezTo>
                    <a:pt x="14427" y="9432"/>
                    <a:pt x="13199" y="5490"/>
                    <a:pt x="13135" y="4979"/>
                  </a:cubicBezTo>
                  <a:cubicBezTo>
                    <a:pt x="13071" y="4341"/>
                    <a:pt x="14842" y="846"/>
                    <a:pt x="14842" y="846"/>
                  </a:cubicBezTo>
                  <a:cubicBezTo>
                    <a:pt x="14906" y="0"/>
                    <a:pt x="14491" y="0"/>
                    <a:pt x="144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4"/>
            <p:cNvSpPr/>
            <p:nvPr/>
          </p:nvSpPr>
          <p:spPr>
            <a:xfrm>
              <a:off x="1348475" y="3234925"/>
              <a:ext cx="379575" cy="288875"/>
            </a:xfrm>
            <a:custGeom>
              <a:rect b="b" l="l" r="r" t="t"/>
              <a:pathLst>
                <a:path extrusionOk="0" h="11555" w="15183">
                  <a:moveTo>
                    <a:pt x="14635" y="208"/>
                  </a:moveTo>
                  <a:cubicBezTo>
                    <a:pt x="14667" y="224"/>
                    <a:pt x="14699" y="240"/>
                    <a:pt x="14715" y="272"/>
                  </a:cubicBezTo>
                  <a:cubicBezTo>
                    <a:pt x="14795" y="351"/>
                    <a:pt x="14875" y="527"/>
                    <a:pt x="14843" y="910"/>
                  </a:cubicBezTo>
                  <a:cubicBezTo>
                    <a:pt x="14619" y="1357"/>
                    <a:pt x="13071" y="4453"/>
                    <a:pt x="13135" y="5075"/>
                  </a:cubicBezTo>
                  <a:cubicBezTo>
                    <a:pt x="13199" y="5650"/>
                    <a:pt x="14603" y="10102"/>
                    <a:pt x="14875" y="10996"/>
                  </a:cubicBezTo>
                  <a:cubicBezTo>
                    <a:pt x="14922" y="11124"/>
                    <a:pt x="14843" y="11267"/>
                    <a:pt x="14699" y="11315"/>
                  </a:cubicBezTo>
                  <a:cubicBezTo>
                    <a:pt x="14667" y="11331"/>
                    <a:pt x="14635" y="11331"/>
                    <a:pt x="14603" y="11331"/>
                  </a:cubicBezTo>
                  <a:cubicBezTo>
                    <a:pt x="14507" y="11315"/>
                    <a:pt x="14412" y="11251"/>
                    <a:pt x="14380" y="11156"/>
                  </a:cubicBezTo>
                  <a:lnTo>
                    <a:pt x="12417" y="5107"/>
                  </a:lnTo>
                  <a:cubicBezTo>
                    <a:pt x="12417" y="5091"/>
                    <a:pt x="12401" y="5091"/>
                    <a:pt x="12401" y="5075"/>
                  </a:cubicBezTo>
                  <a:cubicBezTo>
                    <a:pt x="12385" y="5059"/>
                    <a:pt x="12002" y="4628"/>
                    <a:pt x="10869" y="4405"/>
                  </a:cubicBezTo>
                  <a:cubicBezTo>
                    <a:pt x="10023" y="4245"/>
                    <a:pt x="6033" y="4054"/>
                    <a:pt x="3735" y="3958"/>
                  </a:cubicBezTo>
                  <a:cubicBezTo>
                    <a:pt x="3705" y="3956"/>
                    <a:pt x="3675" y="3956"/>
                    <a:pt x="3645" y="3956"/>
                  </a:cubicBezTo>
                  <a:cubicBezTo>
                    <a:pt x="2871" y="3956"/>
                    <a:pt x="2232" y="4546"/>
                    <a:pt x="2155" y="5315"/>
                  </a:cubicBezTo>
                  <a:cubicBezTo>
                    <a:pt x="2155" y="5331"/>
                    <a:pt x="2155" y="5331"/>
                    <a:pt x="2155" y="5347"/>
                  </a:cubicBezTo>
                  <a:cubicBezTo>
                    <a:pt x="2091" y="6161"/>
                    <a:pt x="735" y="10454"/>
                    <a:pt x="463" y="11267"/>
                  </a:cubicBezTo>
                  <a:cubicBezTo>
                    <a:pt x="444" y="11332"/>
                    <a:pt x="393" y="11360"/>
                    <a:pt x="343" y="11360"/>
                  </a:cubicBezTo>
                  <a:cubicBezTo>
                    <a:pt x="269" y="11360"/>
                    <a:pt x="195" y="11299"/>
                    <a:pt x="224" y="11204"/>
                  </a:cubicBezTo>
                  <a:cubicBezTo>
                    <a:pt x="591" y="9512"/>
                    <a:pt x="1485" y="5363"/>
                    <a:pt x="1852" y="3128"/>
                  </a:cubicBezTo>
                  <a:cubicBezTo>
                    <a:pt x="2383" y="3157"/>
                    <a:pt x="4924" y="3270"/>
                    <a:pt x="7235" y="3270"/>
                  </a:cubicBezTo>
                  <a:cubicBezTo>
                    <a:pt x="8814" y="3270"/>
                    <a:pt x="10285" y="3217"/>
                    <a:pt x="10933" y="3048"/>
                  </a:cubicBezTo>
                  <a:cubicBezTo>
                    <a:pt x="12529" y="2650"/>
                    <a:pt x="14332" y="559"/>
                    <a:pt x="14635" y="208"/>
                  </a:cubicBezTo>
                  <a:close/>
                  <a:moveTo>
                    <a:pt x="14587" y="0"/>
                  </a:moveTo>
                  <a:cubicBezTo>
                    <a:pt x="14555" y="0"/>
                    <a:pt x="14539" y="16"/>
                    <a:pt x="14507" y="32"/>
                  </a:cubicBezTo>
                  <a:cubicBezTo>
                    <a:pt x="14492" y="64"/>
                    <a:pt x="12529" y="2458"/>
                    <a:pt x="10885" y="2857"/>
                  </a:cubicBezTo>
                  <a:cubicBezTo>
                    <a:pt x="10256" y="3016"/>
                    <a:pt x="8788" y="3065"/>
                    <a:pt x="7209" y="3065"/>
                  </a:cubicBezTo>
                  <a:cubicBezTo>
                    <a:pt x="4659" y="3065"/>
                    <a:pt x="1821" y="2937"/>
                    <a:pt x="1772" y="2937"/>
                  </a:cubicBezTo>
                  <a:cubicBezTo>
                    <a:pt x="1766" y="2935"/>
                    <a:pt x="1759" y="2934"/>
                    <a:pt x="1753" y="2934"/>
                  </a:cubicBezTo>
                  <a:cubicBezTo>
                    <a:pt x="1712" y="2934"/>
                    <a:pt x="1674" y="2975"/>
                    <a:pt x="1660" y="3017"/>
                  </a:cubicBezTo>
                  <a:cubicBezTo>
                    <a:pt x="1325" y="5219"/>
                    <a:pt x="400" y="9448"/>
                    <a:pt x="32" y="11172"/>
                  </a:cubicBezTo>
                  <a:cubicBezTo>
                    <a:pt x="1" y="11347"/>
                    <a:pt x="112" y="11507"/>
                    <a:pt x="288" y="11539"/>
                  </a:cubicBezTo>
                  <a:cubicBezTo>
                    <a:pt x="304" y="11539"/>
                    <a:pt x="320" y="11555"/>
                    <a:pt x="336" y="11555"/>
                  </a:cubicBezTo>
                  <a:cubicBezTo>
                    <a:pt x="479" y="11555"/>
                    <a:pt x="607" y="11459"/>
                    <a:pt x="655" y="11331"/>
                  </a:cubicBezTo>
                  <a:cubicBezTo>
                    <a:pt x="926" y="10501"/>
                    <a:pt x="2299" y="6192"/>
                    <a:pt x="2363" y="5363"/>
                  </a:cubicBezTo>
                  <a:cubicBezTo>
                    <a:pt x="2363" y="5347"/>
                    <a:pt x="2363" y="5347"/>
                    <a:pt x="2363" y="5331"/>
                  </a:cubicBezTo>
                  <a:cubicBezTo>
                    <a:pt x="2409" y="4649"/>
                    <a:pt x="2981" y="4148"/>
                    <a:pt x="3657" y="4148"/>
                  </a:cubicBezTo>
                  <a:cubicBezTo>
                    <a:pt x="3677" y="4148"/>
                    <a:pt x="3698" y="4149"/>
                    <a:pt x="3719" y="4150"/>
                  </a:cubicBezTo>
                  <a:cubicBezTo>
                    <a:pt x="5570" y="4245"/>
                    <a:pt x="9959" y="4437"/>
                    <a:pt x="10821" y="4612"/>
                  </a:cubicBezTo>
                  <a:cubicBezTo>
                    <a:pt x="11778" y="4788"/>
                    <a:pt x="12161" y="5123"/>
                    <a:pt x="12225" y="5187"/>
                  </a:cubicBezTo>
                  <a:lnTo>
                    <a:pt x="14188" y="11204"/>
                  </a:lnTo>
                  <a:cubicBezTo>
                    <a:pt x="14263" y="11434"/>
                    <a:pt x="14443" y="11533"/>
                    <a:pt x="14622" y="11533"/>
                  </a:cubicBezTo>
                  <a:cubicBezTo>
                    <a:pt x="14902" y="11533"/>
                    <a:pt x="15183" y="11292"/>
                    <a:pt x="15066" y="10932"/>
                  </a:cubicBezTo>
                  <a:cubicBezTo>
                    <a:pt x="14890" y="10390"/>
                    <a:pt x="13390" y="5618"/>
                    <a:pt x="13326" y="5059"/>
                  </a:cubicBezTo>
                  <a:cubicBezTo>
                    <a:pt x="13279" y="4565"/>
                    <a:pt x="14539" y="1947"/>
                    <a:pt x="15034" y="990"/>
                  </a:cubicBezTo>
                  <a:cubicBezTo>
                    <a:pt x="15034" y="974"/>
                    <a:pt x="15034" y="958"/>
                    <a:pt x="15034" y="942"/>
                  </a:cubicBezTo>
                  <a:cubicBezTo>
                    <a:pt x="15066" y="575"/>
                    <a:pt x="15018" y="288"/>
                    <a:pt x="14859" y="128"/>
                  </a:cubicBezTo>
                  <a:cubicBezTo>
                    <a:pt x="14795" y="48"/>
                    <a:pt x="14699" y="0"/>
                    <a:pt x="145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4"/>
            <p:cNvSpPr/>
            <p:nvPr/>
          </p:nvSpPr>
          <p:spPr>
            <a:xfrm>
              <a:off x="1679225" y="2956075"/>
              <a:ext cx="121325" cy="328375"/>
            </a:xfrm>
            <a:custGeom>
              <a:rect b="b" l="l" r="r" t="t"/>
              <a:pathLst>
                <a:path extrusionOk="0" h="13135" w="4853">
                  <a:moveTo>
                    <a:pt x="2539" y="1"/>
                  </a:moveTo>
                  <a:cubicBezTo>
                    <a:pt x="2426" y="1"/>
                    <a:pt x="2287" y="114"/>
                    <a:pt x="2123" y="446"/>
                  </a:cubicBezTo>
                  <a:cubicBezTo>
                    <a:pt x="1629" y="1467"/>
                    <a:pt x="112" y="3893"/>
                    <a:pt x="65" y="4611"/>
                  </a:cubicBezTo>
                  <a:cubicBezTo>
                    <a:pt x="1" y="5313"/>
                    <a:pt x="81" y="13069"/>
                    <a:pt x="847" y="13133"/>
                  </a:cubicBezTo>
                  <a:cubicBezTo>
                    <a:pt x="860" y="13134"/>
                    <a:pt x="873" y="13135"/>
                    <a:pt x="887" y="13135"/>
                  </a:cubicBezTo>
                  <a:cubicBezTo>
                    <a:pt x="1687" y="13135"/>
                    <a:pt x="3808" y="11354"/>
                    <a:pt x="4326" y="10005"/>
                  </a:cubicBezTo>
                  <a:cubicBezTo>
                    <a:pt x="4852" y="8633"/>
                    <a:pt x="2905" y="510"/>
                    <a:pt x="2905" y="510"/>
                  </a:cubicBezTo>
                  <a:cubicBezTo>
                    <a:pt x="2905" y="510"/>
                    <a:pt x="2780" y="1"/>
                    <a:pt x="2539"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4"/>
            <p:cNvSpPr/>
            <p:nvPr/>
          </p:nvSpPr>
          <p:spPr>
            <a:xfrm>
              <a:off x="1677625" y="2953625"/>
              <a:ext cx="125325" cy="333175"/>
            </a:xfrm>
            <a:custGeom>
              <a:rect b="b" l="l" r="r" t="t"/>
              <a:pathLst>
                <a:path extrusionOk="0" h="13327" w="5013">
                  <a:moveTo>
                    <a:pt x="2602" y="193"/>
                  </a:moveTo>
                  <a:cubicBezTo>
                    <a:pt x="2714" y="209"/>
                    <a:pt x="2826" y="464"/>
                    <a:pt x="2874" y="624"/>
                  </a:cubicBezTo>
                  <a:cubicBezTo>
                    <a:pt x="2890" y="735"/>
                    <a:pt x="4805" y="8731"/>
                    <a:pt x="4294" y="10055"/>
                  </a:cubicBezTo>
                  <a:cubicBezTo>
                    <a:pt x="3767" y="11428"/>
                    <a:pt x="1645" y="13135"/>
                    <a:pt x="942" y="13135"/>
                  </a:cubicBezTo>
                  <a:lnTo>
                    <a:pt x="911" y="13135"/>
                  </a:lnTo>
                  <a:cubicBezTo>
                    <a:pt x="879" y="13120"/>
                    <a:pt x="512" y="12992"/>
                    <a:pt x="304" y="9194"/>
                  </a:cubicBezTo>
                  <a:cubicBezTo>
                    <a:pt x="192" y="7183"/>
                    <a:pt x="192" y="5060"/>
                    <a:pt x="224" y="4709"/>
                  </a:cubicBezTo>
                  <a:cubicBezTo>
                    <a:pt x="256" y="4262"/>
                    <a:pt x="974" y="2954"/>
                    <a:pt x="1565" y="1916"/>
                  </a:cubicBezTo>
                  <a:cubicBezTo>
                    <a:pt x="1852" y="1406"/>
                    <a:pt x="2123" y="927"/>
                    <a:pt x="2283" y="576"/>
                  </a:cubicBezTo>
                  <a:cubicBezTo>
                    <a:pt x="2459" y="241"/>
                    <a:pt x="2570" y="193"/>
                    <a:pt x="2602" y="193"/>
                  </a:cubicBezTo>
                  <a:close/>
                  <a:moveTo>
                    <a:pt x="2608" y="0"/>
                  </a:moveTo>
                  <a:cubicBezTo>
                    <a:pt x="2427" y="0"/>
                    <a:pt x="2260" y="161"/>
                    <a:pt x="2108" y="496"/>
                  </a:cubicBezTo>
                  <a:cubicBezTo>
                    <a:pt x="1948" y="831"/>
                    <a:pt x="1677" y="1310"/>
                    <a:pt x="1389" y="1820"/>
                  </a:cubicBezTo>
                  <a:cubicBezTo>
                    <a:pt x="767" y="2938"/>
                    <a:pt x="65" y="4198"/>
                    <a:pt x="17" y="4693"/>
                  </a:cubicBezTo>
                  <a:cubicBezTo>
                    <a:pt x="1" y="5060"/>
                    <a:pt x="1" y="7183"/>
                    <a:pt x="113" y="9210"/>
                  </a:cubicBezTo>
                  <a:cubicBezTo>
                    <a:pt x="320" y="13279"/>
                    <a:pt x="719" y="13311"/>
                    <a:pt x="895" y="13327"/>
                  </a:cubicBezTo>
                  <a:lnTo>
                    <a:pt x="942" y="13327"/>
                  </a:lnTo>
                  <a:cubicBezTo>
                    <a:pt x="1804" y="13327"/>
                    <a:pt x="3943" y="11524"/>
                    <a:pt x="4469" y="10135"/>
                  </a:cubicBezTo>
                  <a:cubicBezTo>
                    <a:pt x="5012" y="8747"/>
                    <a:pt x="3145" y="911"/>
                    <a:pt x="3065" y="576"/>
                  </a:cubicBezTo>
                  <a:cubicBezTo>
                    <a:pt x="3033" y="496"/>
                    <a:pt x="2905" y="33"/>
                    <a:pt x="2634" y="1"/>
                  </a:cubicBezTo>
                  <a:cubicBezTo>
                    <a:pt x="2625" y="0"/>
                    <a:pt x="2617" y="0"/>
                    <a:pt x="26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4"/>
            <p:cNvSpPr/>
            <p:nvPr/>
          </p:nvSpPr>
          <p:spPr>
            <a:xfrm>
              <a:off x="1370825" y="3087300"/>
              <a:ext cx="312025" cy="251525"/>
            </a:xfrm>
            <a:custGeom>
              <a:rect b="b" l="l" r="r" t="t"/>
              <a:pathLst>
                <a:path extrusionOk="0" h="10061" w="12481">
                  <a:moveTo>
                    <a:pt x="2203" y="0"/>
                  </a:moveTo>
                  <a:cubicBezTo>
                    <a:pt x="383" y="0"/>
                    <a:pt x="303" y="3527"/>
                    <a:pt x="224" y="4708"/>
                  </a:cubicBezTo>
                  <a:cubicBezTo>
                    <a:pt x="208" y="5059"/>
                    <a:pt x="0" y="6767"/>
                    <a:pt x="48" y="8028"/>
                  </a:cubicBezTo>
                  <a:cubicBezTo>
                    <a:pt x="64" y="8826"/>
                    <a:pt x="192" y="9432"/>
                    <a:pt x="527" y="9432"/>
                  </a:cubicBezTo>
                  <a:cubicBezTo>
                    <a:pt x="1116" y="9432"/>
                    <a:pt x="7335" y="10061"/>
                    <a:pt x="9367" y="10061"/>
                  </a:cubicBezTo>
                  <a:cubicBezTo>
                    <a:pt x="9483" y="10061"/>
                    <a:pt x="9585" y="10059"/>
                    <a:pt x="9672" y="10055"/>
                  </a:cubicBezTo>
                  <a:cubicBezTo>
                    <a:pt x="11299" y="9991"/>
                    <a:pt x="12480" y="9161"/>
                    <a:pt x="12480" y="7964"/>
                  </a:cubicBezTo>
                  <a:cubicBezTo>
                    <a:pt x="12480" y="6767"/>
                    <a:pt x="12417" y="1469"/>
                    <a:pt x="11220" y="782"/>
                  </a:cubicBezTo>
                  <a:cubicBezTo>
                    <a:pt x="10023" y="80"/>
                    <a:pt x="3687" y="0"/>
                    <a:pt x="220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4"/>
            <p:cNvSpPr/>
            <p:nvPr/>
          </p:nvSpPr>
          <p:spPr>
            <a:xfrm>
              <a:off x="1369225" y="3084900"/>
              <a:ext cx="316025" cy="256575"/>
            </a:xfrm>
            <a:custGeom>
              <a:rect b="b" l="l" r="r" t="t"/>
              <a:pathLst>
                <a:path extrusionOk="0" h="10263" w="12641">
                  <a:moveTo>
                    <a:pt x="2267" y="208"/>
                  </a:moveTo>
                  <a:cubicBezTo>
                    <a:pt x="4916" y="208"/>
                    <a:pt x="10198" y="352"/>
                    <a:pt x="11220" y="958"/>
                  </a:cubicBezTo>
                  <a:cubicBezTo>
                    <a:pt x="12129" y="1485"/>
                    <a:pt x="12449" y="5108"/>
                    <a:pt x="12449" y="8060"/>
                  </a:cubicBezTo>
                  <a:cubicBezTo>
                    <a:pt x="12449" y="9161"/>
                    <a:pt x="11331" y="9991"/>
                    <a:pt x="9736" y="10055"/>
                  </a:cubicBezTo>
                  <a:cubicBezTo>
                    <a:pt x="9659" y="10058"/>
                    <a:pt x="9570" y="10060"/>
                    <a:pt x="9471" y="10060"/>
                  </a:cubicBezTo>
                  <a:cubicBezTo>
                    <a:pt x="8179" y="10060"/>
                    <a:pt x="5056" y="9786"/>
                    <a:pt x="2937" y="9608"/>
                  </a:cubicBezTo>
                  <a:cubicBezTo>
                    <a:pt x="1708" y="9496"/>
                    <a:pt x="814" y="9433"/>
                    <a:pt x="591" y="9433"/>
                  </a:cubicBezTo>
                  <a:cubicBezTo>
                    <a:pt x="479" y="9433"/>
                    <a:pt x="240" y="9305"/>
                    <a:pt x="208" y="8108"/>
                  </a:cubicBezTo>
                  <a:cubicBezTo>
                    <a:pt x="192" y="7134"/>
                    <a:pt x="256" y="6161"/>
                    <a:pt x="352" y="5187"/>
                  </a:cubicBezTo>
                  <a:cubicBezTo>
                    <a:pt x="383" y="5012"/>
                    <a:pt x="383" y="4884"/>
                    <a:pt x="399" y="4820"/>
                  </a:cubicBezTo>
                  <a:lnTo>
                    <a:pt x="415" y="4565"/>
                  </a:lnTo>
                  <a:cubicBezTo>
                    <a:pt x="479" y="3256"/>
                    <a:pt x="655" y="208"/>
                    <a:pt x="2267" y="208"/>
                  </a:cubicBezTo>
                  <a:close/>
                  <a:moveTo>
                    <a:pt x="2267" y="1"/>
                  </a:moveTo>
                  <a:cubicBezTo>
                    <a:pt x="463" y="1"/>
                    <a:pt x="288" y="3193"/>
                    <a:pt x="208" y="4549"/>
                  </a:cubicBezTo>
                  <a:lnTo>
                    <a:pt x="192" y="4804"/>
                  </a:lnTo>
                  <a:cubicBezTo>
                    <a:pt x="192" y="4868"/>
                    <a:pt x="176" y="4996"/>
                    <a:pt x="160" y="5171"/>
                  </a:cubicBezTo>
                  <a:cubicBezTo>
                    <a:pt x="48" y="6145"/>
                    <a:pt x="0" y="7134"/>
                    <a:pt x="0" y="8124"/>
                  </a:cubicBezTo>
                  <a:cubicBezTo>
                    <a:pt x="32" y="9145"/>
                    <a:pt x="224" y="9624"/>
                    <a:pt x="591" y="9624"/>
                  </a:cubicBezTo>
                  <a:cubicBezTo>
                    <a:pt x="798" y="9624"/>
                    <a:pt x="1740" y="9704"/>
                    <a:pt x="2921" y="9816"/>
                  </a:cubicBezTo>
                  <a:cubicBezTo>
                    <a:pt x="5171" y="10007"/>
                    <a:pt x="8188" y="10262"/>
                    <a:pt x="9464" y="10262"/>
                  </a:cubicBezTo>
                  <a:lnTo>
                    <a:pt x="9736" y="10262"/>
                  </a:lnTo>
                  <a:cubicBezTo>
                    <a:pt x="11459" y="10183"/>
                    <a:pt x="12640" y="9273"/>
                    <a:pt x="12640" y="8060"/>
                  </a:cubicBezTo>
                  <a:cubicBezTo>
                    <a:pt x="12640" y="6528"/>
                    <a:pt x="12544" y="1501"/>
                    <a:pt x="11331" y="783"/>
                  </a:cubicBezTo>
                  <a:cubicBezTo>
                    <a:pt x="9991" y="17"/>
                    <a:pt x="2586" y="1"/>
                    <a:pt x="2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4"/>
            <p:cNvSpPr/>
            <p:nvPr/>
          </p:nvSpPr>
          <p:spPr>
            <a:xfrm>
              <a:off x="1358850" y="3064375"/>
              <a:ext cx="311625" cy="244825"/>
            </a:xfrm>
            <a:custGeom>
              <a:rect b="b" l="l" r="r" t="t"/>
              <a:pathLst>
                <a:path extrusionOk="0" h="9793" w="12465">
                  <a:moveTo>
                    <a:pt x="9927" y="1"/>
                  </a:moveTo>
                  <a:cubicBezTo>
                    <a:pt x="8906" y="1"/>
                    <a:pt x="7881" y="378"/>
                    <a:pt x="7501" y="758"/>
                  </a:cubicBezTo>
                  <a:cubicBezTo>
                    <a:pt x="6671" y="1588"/>
                    <a:pt x="6304" y="2833"/>
                    <a:pt x="5251" y="4317"/>
                  </a:cubicBezTo>
                  <a:cubicBezTo>
                    <a:pt x="4182" y="5801"/>
                    <a:pt x="0" y="8801"/>
                    <a:pt x="0" y="8801"/>
                  </a:cubicBezTo>
                  <a:cubicBezTo>
                    <a:pt x="0" y="8801"/>
                    <a:pt x="4070" y="9456"/>
                    <a:pt x="5937" y="9711"/>
                  </a:cubicBezTo>
                  <a:cubicBezTo>
                    <a:pt x="6344" y="9767"/>
                    <a:pt x="6722" y="9793"/>
                    <a:pt x="7077" y="9793"/>
                  </a:cubicBezTo>
                  <a:cubicBezTo>
                    <a:pt x="8348" y="9793"/>
                    <a:pt x="9312" y="9457"/>
                    <a:pt x="10198" y="8945"/>
                  </a:cubicBezTo>
                  <a:cubicBezTo>
                    <a:pt x="11332" y="8291"/>
                    <a:pt x="11874" y="6072"/>
                    <a:pt x="11874" y="4939"/>
                  </a:cubicBezTo>
                  <a:cubicBezTo>
                    <a:pt x="11874" y="3806"/>
                    <a:pt x="12465" y="2386"/>
                    <a:pt x="12465" y="2386"/>
                  </a:cubicBezTo>
                  <a:cubicBezTo>
                    <a:pt x="12421" y="567"/>
                    <a:pt x="11177" y="1"/>
                    <a:pt x="9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4"/>
            <p:cNvSpPr/>
            <p:nvPr/>
          </p:nvSpPr>
          <p:spPr>
            <a:xfrm>
              <a:off x="1355650" y="3061850"/>
              <a:ext cx="317225" cy="249725"/>
            </a:xfrm>
            <a:custGeom>
              <a:rect b="b" l="l" r="r" t="t"/>
              <a:pathLst>
                <a:path extrusionOk="0" h="9989" w="12689">
                  <a:moveTo>
                    <a:pt x="10074" y="200"/>
                  </a:moveTo>
                  <a:cubicBezTo>
                    <a:pt x="10466" y="200"/>
                    <a:pt x="10856" y="257"/>
                    <a:pt x="11204" y="396"/>
                  </a:cubicBezTo>
                  <a:cubicBezTo>
                    <a:pt x="12034" y="731"/>
                    <a:pt x="12465" y="1433"/>
                    <a:pt x="12481" y="2471"/>
                  </a:cubicBezTo>
                  <a:cubicBezTo>
                    <a:pt x="12417" y="2662"/>
                    <a:pt x="11906" y="3971"/>
                    <a:pt x="11906" y="5040"/>
                  </a:cubicBezTo>
                  <a:cubicBezTo>
                    <a:pt x="11906" y="6253"/>
                    <a:pt x="11332" y="8360"/>
                    <a:pt x="10279" y="8966"/>
                  </a:cubicBezTo>
                  <a:cubicBezTo>
                    <a:pt x="9302" y="9533"/>
                    <a:pt x="8344" y="9799"/>
                    <a:pt x="7225" y="9799"/>
                  </a:cubicBezTo>
                  <a:cubicBezTo>
                    <a:pt x="6863" y="9799"/>
                    <a:pt x="6483" y="9771"/>
                    <a:pt x="6081" y="9716"/>
                  </a:cubicBezTo>
                  <a:cubicBezTo>
                    <a:pt x="4485" y="9493"/>
                    <a:pt x="1278" y="8982"/>
                    <a:pt x="384" y="8838"/>
                  </a:cubicBezTo>
                  <a:cubicBezTo>
                    <a:pt x="1230" y="8232"/>
                    <a:pt x="4517" y="5790"/>
                    <a:pt x="5459" y="4482"/>
                  </a:cubicBezTo>
                  <a:cubicBezTo>
                    <a:pt x="5858" y="3891"/>
                    <a:pt x="6241" y="3269"/>
                    <a:pt x="6560" y="2646"/>
                  </a:cubicBezTo>
                  <a:cubicBezTo>
                    <a:pt x="6927" y="1960"/>
                    <a:pt x="7246" y="1370"/>
                    <a:pt x="7709" y="923"/>
                  </a:cubicBezTo>
                  <a:cubicBezTo>
                    <a:pt x="8054" y="578"/>
                    <a:pt x="9068" y="200"/>
                    <a:pt x="10074" y="200"/>
                  </a:cubicBezTo>
                  <a:close/>
                  <a:moveTo>
                    <a:pt x="10043" y="0"/>
                  </a:moveTo>
                  <a:cubicBezTo>
                    <a:pt x="9011" y="0"/>
                    <a:pt x="7971" y="374"/>
                    <a:pt x="7565" y="779"/>
                  </a:cubicBezTo>
                  <a:cubicBezTo>
                    <a:pt x="7087" y="1258"/>
                    <a:pt x="6768" y="1848"/>
                    <a:pt x="6384" y="2551"/>
                  </a:cubicBezTo>
                  <a:cubicBezTo>
                    <a:pt x="6065" y="3173"/>
                    <a:pt x="5698" y="3779"/>
                    <a:pt x="5299" y="4370"/>
                  </a:cubicBezTo>
                  <a:cubicBezTo>
                    <a:pt x="4262" y="5822"/>
                    <a:pt x="113" y="8791"/>
                    <a:pt x="65" y="8822"/>
                  </a:cubicBezTo>
                  <a:cubicBezTo>
                    <a:pt x="1" y="8870"/>
                    <a:pt x="17" y="8982"/>
                    <a:pt x="113" y="8998"/>
                  </a:cubicBezTo>
                  <a:cubicBezTo>
                    <a:pt x="160" y="9014"/>
                    <a:pt x="4198" y="9652"/>
                    <a:pt x="6049" y="9908"/>
                  </a:cubicBezTo>
                  <a:cubicBezTo>
                    <a:pt x="6432" y="9971"/>
                    <a:pt x="6815" y="9987"/>
                    <a:pt x="7198" y="9987"/>
                  </a:cubicBezTo>
                  <a:cubicBezTo>
                    <a:pt x="7226" y="9988"/>
                    <a:pt x="7254" y="9988"/>
                    <a:pt x="7282" y="9988"/>
                  </a:cubicBezTo>
                  <a:cubicBezTo>
                    <a:pt x="8371" y="9988"/>
                    <a:pt x="9441" y="9686"/>
                    <a:pt x="10374" y="9142"/>
                  </a:cubicBezTo>
                  <a:cubicBezTo>
                    <a:pt x="11587" y="8439"/>
                    <a:pt x="12098" y="6093"/>
                    <a:pt x="12098" y="5040"/>
                  </a:cubicBezTo>
                  <a:cubicBezTo>
                    <a:pt x="12098" y="3939"/>
                    <a:pt x="12672" y="2535"/>
                    <a:pt x="12672" y="2535"/>
                  </a:cubicBezTo>
                  <a:cubicBezTo>
                    <a:pt x="12688" y="2519"/>
                    <a:pt x="12688" y="2503"/>
                    <a:pt x="12688" y="2487"/>
                  </a:cubicBezTo>
                  <a:cubicBezTo>
                    <a:pt x="12656" y="1066"/>
                    <a:pt x="11906" y="460"/>
                    <a:pt x="11284" y="220"/>
                  </a:cubicBezTo>
                  <a:cubicBezTo>
                    <a:pt x="10903" y="65"/>
                    <a:pt x="10474" y="0"/>
                    <a:pt x="100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4"/>
            <p:cNvSpPr/>
            <p:nvPr/>
          </p:nvSpPr>
          <p:spPr>
            <a:xfrm>
              <a:off x="483875" y="2541500"/>
              <a:ext cx="1119575" cy="865400"/>
            </a:xfrm>
            <a:custGeom>
              <a:rect b="b" l="l" r="r" t="t"/>
              <a:pathLst>
                <a:path extrusionOk="0" h="34616" w="44783">
                  <a:moveTo>
                    <a:pt x="22392" y="0"/>
                  </a:moveTo>
                  <a:cubicBezTo>
                    <a:pt x="10023" y="0"/>
                    <a:pt x="1" y="7757"/>
                    <a:pt x="1" y="17316"/>
                  </a:cubicBezTo>
                  <a:cubicBezTo>
                    <a:pt x="1" y="26876"/>
                    <a:pt x="10023" y="34616"/>
                    <a:pt x="22392" y="34616"/>
                  </a:cubicBezTo>
                  <a:cubicBezTo>
                    <a:pt x="34760" y="34616"/>
                    <a:pt x="44782" y="26876"/>
                    <a:pt x="44782" y="17316"/>
                  </a:cubicBezTo>
                  <a:cubicBezTo>
                    <a:pt x="44782" y="7757"/>
                    <a:pt x="34760" y="0"/>
                    <a:pt x="223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4"/>
            <p:cNvSpPr/>
            <p:nvPr/>
          </p:nvSpPr>
          <p:spPr>
            <a:xfrm>
              <a:off x="481500" y="2539100"/>
              <a:ext cx="1124350" cy="870200"/>
            </a:xfrm>
            <a:custGeom>
              <a:rect b="b" l="l" r="r" t="t"/>
              <a:pathLst>
                <a:path extrusionOk="0" h="34808" w="44974">
                  <a:moveTo>
                    <a:pt x="22487" y="192"/>
                  </a:moveTo>
                  <a:cubicBezTo>
                    <a:pt x="34775" y="208"/>
                    <a:pt x="44782" y="7916"/>
                    <a:pt x="44782" y="17412"/>
                  </a:cubicBezTo>
                  <a:cubicBezTo>
                    <a:pt x="44782" y="26892"/>
                    <a:pt x="34775" y="34616"/>
                    <a:pt x="22487" y="34616"/>
                  </a:cubicBezTo>
                  <a:cubicBezTo>
                    <a:pt x="10198" y="34616"/>
                    <a:pt x="192" y="26892"/>
                    <a:pt x="192" y="17412"/>
                  </a:cubicBezTo>
                  <a:cubicBezTo>
                    <a:pt x="192" y="7916"/>
                    <a:pt x="10198" y="192"/>
                    <a:pt x="22487" y="192"/>
                  </a:cubicBezTo>
                  <a:close/>
                  <a:moveTo>
                    <a:pt x="22487" y="1"/>
                  </a:moveTo>
                  <a:cubicBezTo>
                    <a:pt x="10086" y="1"/>
                    <a:pt x="0" y="7805"/>
                    <a:pt x="0" y="17412"/>
                  </a:cubicBezTo>
                  <a:cubicBezTo>
                    <a:pt x="0" y="27003"/>
                    <a:pt x="10086" y="34807"/>
                    <a:pt x="22487" y="34807"/>
                  </a:cubicBezTo>
                  <a:cubicBezTo>
                    <a:pt x="34887" y="34807"/>
                    <a:pt x="44973" y="27003"/>
                    <a:pt x="44973" y="17412"/>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4"/>
            <p:cNvSpPr/>
            <p:nvPr/>
          </p:nvSpPr>
          <p:spPr>
            <a:xfrm>
              <a:off x="483875" y="2528725"/>
              <a:ext cx="1119575" cy="865400"/>
            </a:xfrm>
            <a:custGeom>
              <a:rect b="b" l="l" r="r" t="t"/>
              <a:pathLst>
                <a:path extrusionOk="0" h="34616" w="44783">
                  <a:moveTo>
                    <a:pt x="22392" y="1"/>
                  </a:moveTo>
                  <a:cubicBezTo>
                    <a:pt x="10023" y="1"/>
                    <a:pt x="1" y="7741"/>
                    <a:pt x="1" y="17300"/>
                  </a:cubicBezTo>
                  <a:cubicBezTo>
                    <a:pt x="1" y="26860"/>
                    <a:pt x="10023" y="34616"/>
                    <a:pt x="22392" y="34616"/>
                  </a:cubicBezTo>
                  <a:cubicBezTo>
                    <a:pt x="34760" y="34616"/>
                    <a:pt x="44782" y="26860"/>
                    <a:pt x="44782" y="17300"/>
                  </a:cubicBezTo>
                  <a:cubicBezTo>
                    <a:pt x="44782" y="7741"/>
                    <a:pt x="34760" y="1"/>
                    <a:pt x="22392" y="1"/>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4"/>
            <p:cNvSpPr/>
            <p:nvPr/>
          </p:nvSpPr>
          <p:spPr>
            <a:xfrm>
              <a:off x="481500" y="2526325"/>
              <a:ext cx="1124350" cy="870200"/>
            </a:xfrm>
            <a:custGeom>
              <a:rect b="b" l="l" r="r" t="t"/>
              <a:pathLst>
                <a:path extrusionOk="0" h="34808" w="44974">
                  <a:moveTo>
                    <a:pt x="22487" y="192"/>
                  </a:moveTo>
                  <a:cubicBezTo>
                    <a:pt x="34775" y="192"/>
                    <a:pt x="44782" y="7917"/>
                    <a:pt x="44782" y="17396"/>
                  </a:cubicBezTo>
                  <a:cubicBezTo>
                    <a:pt x="44782" y="26892"/>
                    <a:pt x="34775" y="34600"/>
                    <a:pt x="22487" y="34600"/>
                  </a:cubicBezTo>
                  <a:cubicBezTo>
                    <a:pt x="10198" y="34600"/>
                    <a:pt x="192" y="26892"/>
                    <a:pt x="192" y="17396"/>
                  </a:cubicBezTo>
                  <a:cubicBezTo>
                    <a:pt x="192" y="7917"/>
                    <a:pt x="10198" y="192"/>
                    <a:pt x="22487" y="192"/>
                  </a:cubicBezTo>
                  <a:close/>
                  <a:moveTo>
                    <a:pt x="22487" y="1"/>
                  </a:moveTo>
                  <a:cubicBezTo>
                    <a:pt x="10086" y="1"/>
                    <a:pt x="0" y="7805"/>
                    <a:pt x="0" y="17396"/>
                  </a:cubicBezTo>
                  <a:cubicBezTo>
                    <a:pt x="0" y="26988"/>
                    <a:pt x="10086" y="34808"/>
                    <a:pt x="22487" y="34808"/>
                  </a:cubicBezTo>
                  <a:cubicBezTo>
                    <a:pt x="34887" y="34808"/>
                    <a:pt x="44973" y="27004"/>
                    <a:pt x="44973" y="17396"/>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4"/>
            <p:cNvSpPr/>
            <p:nvPr/>
          </p:nvSpPr>
          <p:spPr>
            <a:xfrm>
              <a:off x="1193675" y="2695500"/>
              <a:ext cx="198325" cy="168400"/>
            </a:xfrm>
            <a:custGeom>
              <a:rect b="b" l="l" r="r" t="t"/>
              <a:pathLst>
                <a:path extrusionOk="0" h="6736" w="7933">
                  <a:moveTo>
                    <a:pt x="5091" y="1"/>
                  </a:moveTo>
                  <a:lnTo>
                    <a:pt x="0" y="3208"/>
                  </a:lnTo>
                  <a:lnTo>
                    <a:pt x="2905" y="6735"/>
                  </a:lnTo>
                  <a:lnTo>
                    <a:pt x="7932" y="3129"/>
                  </a:lnTo>
                  <a:lnTo>
                    <a:pt x="50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4"/>
            <p:cNvSpPr/>
            <p:nvPr/>
          </p:nvSpPr>
          <p:spPr>
            <a:xfrm>
              <a:off x="1190875" y="2693075"/>
              <a:ext cx="203900" cy="173225"/>
            </a:xfrm>
            <a:custGeom>
              <a:rect b="b" l="l" r="r" t="t"/>
              <a:pathLst>
                <a:path extrusionOk="0" h="6929" w="8156">
                  <a:moveTo>
                    <a:pt x="5187" y="225"/>
                  </a:moveTo>
                  <a:lnTo>
                    <a:pt x="7900" y="3210"/>
                  </a:lnTo>
                  <a:lnTo>
                    <a:pt x="3033" y="6689"/>
                  </a:lnTo>
                  <a:lnTo>
                    <a:pt x="256" y="3337"/>
                  </a:lnTo>
                  <a:lnTo>
                    <a:pt x="5187" y="225"/>
                  </a:lnTo>
                  <a:close/>
                  <a:moveTo>
                    <a:pt x="5202" y="0"/>
                  </a:moveTo>
                  <a:cubicBezTo>
                    <a:pt x="5185" y="0"/>
                    <a:pt x="5168" y="6"/>
                    <a:pt x="5155" y="18"/>
                  </a:cubicBezTo>
                  <a:lnTo>
                    <a:pt x="64" y="3226"/>
                  </a:lnTo>
                  <a:cubicBezTo>
                    <a:pt x="17" y="3258"/>
                    <a:pt x="1" y="3321"/>
                    <a:pt x="33" y="3369"/>
                  </a:cubicBezTo>
                  <a:lnTo>
                    <a:pt x="2937" y="6896"/>
                  </a:lnTo>
                  <a:cubicBezTo>
                    <a:pt x="2953" y="6912"/>
                    <a:pt x="2985" y="6928"/>
                    <a:pt x="3017" y="6928"/>
                  </a:cubicBezTo>
                  <a:cubicBezTo>
                    <a:pt x="3033" y="6928"/>
                    <a:pt x="3049" y="6928"/>
                    <a:pt x="3081" y="6912"/>
                  </a:cubicBezTo>
                  <a:lnTo>
                    <a:pt x="8108" y="3305"/>
                  </a:lnTo>
                  <a:cubicBezTo>
                    <a:pt x="8156" y="3273"/>
                    <a:pt x="8156" y="3194"/>
                    <a:pt x="8124" y="3146"/>
                  </a:cubicBezTo>
                  <a:lnTo>
                    <a:pt x="5283" y="34"/>
                  </a:lnTo>
                  <a:cubicBezTo>
                    <a:pt x="5263" y="14"/>
                    <a:pt x="5232" y="0"/>
                    <a:pt x="5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4"/>
            <p:cNvSpPr/>
            <p:nvPr/>
          </p:nvSpPr>
          <p:spPr>
            <a:xfrm>
              <a:off x="820625" y="2702275"/>
              <a:ext cx="222650" cy="185950"/>
            </a:xfrm>
            <a:custGeom>
              <a:rect b="b" l="l" r="r" t="t"/>
              <a:pathLst>
                <a:path extrusionOk="0" h="7438" w="8906">
                  <a:moveTo>
                    <a:pt x="4645" y="1"/>
                  </a:moveTo>
                  <a:lnTo>
                    <a:pt x="0" y="2395"/>
                  </a:lnTo>
                  <a:lnTo>
                    <a:pt x="4118" y="7438"/>
                  </a:lnTo>
                  <a:lnTo>
                    <a:pt x="8906"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4"/>
            <p:cNvSpPr/>
            <p:nvPr/>
          </p:nvSpPr>
          <p:spPr>
            <a:xfrm>
              <a:off x="817825" y="2699850"/>
              <a:ext cx="228250" cy="190775"/>
            </a:xfrm>
            <a:custGeom>
              <a:rect b="b" l="l" r="r" t="t"/>
              <a:pathLst>
                <a:path extrusionOk="0" h="7631" w="9130">
                  <a:moveTo>
                    <a:pt x="4741" y="226"/>
                  </a:moveTo>
                  <a:lnTo>
                    <a:pt x="8858" y="4327"/>
                  </a:lnTo>
                  <a:lnTo>
                    <a:pt x="4262" y="7407"/>
                  </a:lnTo>
                  <a:lnTo>
                    <a:pt x="272" y="2524"/>
                  </a:lnTo>
                  <a:lnTo>
                    <a:pt x="4741" y="226"/>
                  </a:lnTo>
                  <a:close/>
                  <a:moveTo>
                    <a:pt x="4766" y="1"/>
                  </a:moveTo>
                  <a:cubicBezTo>
                    <a:pt x="4751" y="1"/>
                    <a:pt x="4737" y="6"/>
                    <a:pt x="4725" y="18"/>
                  </a:cubicBezTo>
                  <a:lnTo>
                    <a:pt x="65" y="2396"/>
                  </a:lnTo>
                  <a:cubicBezTo>
                    <a:pt x="17" y="2428"/>
                    <a:pt x="1" y="2508"/>
                    <a:pt x="33" y="2556"/>
                  </a:cubicBezTo>
                  <a:lnTo>
                    <a:pt x="4150" y="7599"/>
                  </a:lnTo>
                  <a:cubicBezTo>
                    <a:pt x="4182" y="7615"/>
                    <a:pt x="4198" y="7631"/>
                    <a:pt x="4230" y="7631"/>
                  </a:cubicBezTo>
                  <a:cubicBezTo>
                    <a:pt x="4246" y="7631"/>
                    <a:pt x="4278" y="7631"/>
                    <a:pt x="4294" y="7615"/>
                  </a:cubicBezTo>
                  <a:lnTo>
                    <a:pt x="9066" y="4439"/>
                  </a:lnTo>
                  <a:cubicBezTo>
                    <a:pt x="9113" y="4391"/>
                    <a:pt x="9129" y="4327"/>
                    <a:pt x="9082" y="4279"/>
                  </a:cubicBezTo>
                  <a:lnTo>
                    <a:pt x="4836" y="34"/>
                  </a:lnTo>
                  <a:cubicBezTo>
                    <a:pt x="4817" y="14"/>
                    <a:pt x="4791" y="1"/>
                    <a:pt x="47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4"/>
            <p:cNvSpPr/>
            <p:nvPr/>
          </p:nvSpPr>
          <p:spPr>
            <a:xfrm>
              <a:off x="996975" y="2828750"/>
              <a:ext cx="222250" cy="185950"/>
            </a:xfrm>
            <a:custGeom>
              <a:rect b="b" l="l" r="r" t="t"/>
              <a:pathLst>
                <a:path extrusionOk="0" h="7438" w="8890">
                  <a:moveTo>
                    <a:pt x="4645" y="1"/>
                  </a:moveTo>
                  <a:lnTo>
                    <a:pt x="0" y="2395"/>
                  </a:lnTo>
                  <a:lnTo>
                    <a:pt x="4118" y="7438"/>
                  </a:lnTo>
                  <a:lnTo>
                    <a:pt x="8890"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4"/>
            <p:cNvSpPr/>
            <p:nvPr/>
          </p:nvSpPr>
          <p:spPr>
            <a:xfrm>
              <a:off x="994175" y="2826100"/>
              <a:ext cx="228250" cy="191000"/>
            </a:xfrm>
            <a:custGeom>
              <a:rect b="b" l="l" r="r" t="t"/>
              <a:pathLst>
                <a:path extrusionOk="0" h="7640" w="9130">
                  <a:moveTo>
                    <a:pt x="4741" y="219"/>
                  </a:moveTo>
                  <a:lnTo>
                    <a:pt x="8858" y="4336"/>
                  </a:lnTo>
                  <a:lnTo>
                    <a:pt x="4246" y="7400"/>
                  </a:lnTo>
                  <a:lnTo>
                    <a:pt x="272" y="2533"/>
                  </a:lnTo>
                  <a:lnTo>
                    <a:pt x="4741" y="219"/>
                  </a:lnTo>
                  <a:close/>
                  <a:moveTo>
                    <a:pt x="4767" y="1"/>
                  </a:moveTo>
                  <a:cubicBezTo>
                    <a:pt x="4748" y="1"/>
                    <a:pt x="4729" y="5"/>
                    <a:pt x="4709" y="11"/>
                  </a:cubicBezTo>
                  <a:lnTo>
                    <a:pt x="65" y="2405"/>
                  </a:lnTo>
                  <a:cubicBezTo>
                    <a:pt x="17" y="2437"/>
                    <a:pt x="1" y="2501"/>
                    <a:pt x="33" y="2549"/>
                  </a:cubicBezTo>
                  <a:lnTo>
                    <a:pt x="4150" y="7608"/>
                  </a:lnTo>
                  <a:cubicBezTo>
                    <a:pt x="4166" y="7624"/>
                    <a:pt x="4198" y="7640"/>
                    <a:pt x="4230" y="7640"/>
                  </a:cubicBezTo>
                  <a:cubicBezTo>
                    <a:pt x="4246" y="7640"/>
                    <a:pt x="4262" y="7640"/>
                    <a:pt x="4278" y="7624"/>
                  </a:cubicBezTo>
                  <a:lnTo>
                    <a:pt x="9066" y="4432"/>
                  </a:lnTo>
                  <a:cubicBezTo>
                    <a:pt x="9113" y="4400"/>
                    <a:pt x="9129" y="4320"/>
                    <a:pt x="9082" y="4288"/>
                  </a:cubicBezTo>
                  <a:lnTo>
                    <a:pt x="4836" y="27"/>
                  </a:lnTo>
                  <a:cubicBezTo>
                    <a:pt x="4818" y="8"/>
                    <a:pt x="4794" y="1"/>
                    <a:pt x="4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4"/>
            <p:cNvSpPr/>
            <p:nvPr/>
          </p:nvSpPr>
          <p:spPr>
            <a:xfrm>
              <a:off x="975025" y="2837950"/>
              <a:ext cx="209900" cy="180350"/>
            </a:xfrm>
            <a:custGeom>
              <a:rect b="b" l="l" r="r" t="t"/>
              <a:pathLst>
                <a:path extrusionOk="0" h="7214" w="8396">
                  <a:moveTo>
                    <a:pt x="5012" y="0"/>
                  </a:moveTo>
                  <a:lnTo>
                    <a:pt x="1" y="1500"/>
                  </a:lnTo>
                  <a:lnTo>
                    <a:pt x="3113" y="7214"/>
                  </a:lnTo>
                  <a:lnTo>
                    <a:pt x="8395" y="4947"/>
                  </a:lnTo>
                  <a:lnTo>
                    <a:pt x="50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4"/>
            <p:cNvSpPr/>
            <p:nvPr/>
          </p:nvSpPr>
          <p:spPr>
            <a:xfrm>
              <a:off x="972625" y="2835375"/>
              <a:ext cx="215475" cy="185325"/>
            </a:xfrm>
            <a:custGeom>
              <a:rect b="b" l="l" r="r" t="t"/>
              <a:pathLst>
                <a:path extrusionOk="0" h="7413" w="8619">
                  <a:moveTo>
                    <a:pt x="5060" y="215"/>
                  </a:moveTo>
                  <a:lnTo>
                    <a:pt x="8348" y="5002"/>
                  </a:lnTo>
                  <a:lnTo>
                    <a:pt x="3257" y="7189"/>
                  </a:lnTo>
                  <a:lnTo>
                    <a:pt x="240" y="1651"/>
                  </a:lnTo>
                  <a:lnTo>
                    <a:pt x="5060" y="215"/>
                  </a:lnTo>
                  <a:close/>
                  <a:moveTo>
                    <a:pt x="5104" y="1"/>
                  </a:moveTo>
                  <a:cubicBezTo>
                    <a:pt x="5094" y="1"/>
                    <a:pt x="5085" y="3"/>
                    <a:pt x="5076" y="7"/>
                  </a:cubicBezTo>
                  <a:lnTo>
                    <a:pt x="65" y="1507"/>
                  </a:lnTo>
                  <a:cubicBezTo>
                    <a:pt x="33" y="1507"/>
                    <a:pt x="17" y="1523"/>
                    <a:pt x="1" y="1555"/>
                  </a:cubicBezTo>
                  <a:cubicBezTo>
                    <a:pt x="1" y="1587"/>
                    <a:pt x="1" y="1619"/>
                    <a:pt x="17" y="1635"/>
                  </a:cubicBezTo>
                  <a:lnTo>
                    <a:pt x="3129" y="7364"/>
                  </a:lnTo>
                  <a:cubicBezTo>
                    <a:pt x="3145" y="7396"/>
                    <a:pt x="3177" y="7412"/>
                    <a:pt x="3225" y="7412"/>
                  </a:cubicBezTo>
                  <a:cubicBezTo>
                    <a:pt x="3225" y="7412"/>
                    <a:pt x="3241" y="7412"/>
                    <a:pt x="3257" y="7396"/>
                  </a:cubicBezTo>
                  <a:lnTo>
                    <a:pt x="8539" y="5146"/>
                  </a:lnTo>
                  <a:cubicBezTo>
                    <a:pt x="8603" y="5114"/>
                    <a:pt x="8619" y="5050"/>
                    <a:pt x="8587" y="5002"/>
                  </a:cubicBezTo>
                  <a:lnTo>
                    <a:pt x="5188" y="39"/>
                  </a:lnTo>
                  <a:cubicBezTo>
                    <a:pt x="5164" y="16"/>
                    <a:pt x="5132"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4"/>
            <p:cNvSpPr/>
            <p:nvPr/>
          </p:nvSpPr>
          <p:spPr>
            <a:xfrm>
              <a:off x="920950" y="2626775"/>
              <a:ext cx="52500" cy="16725"/>
            </a:xfrm>
            <a:custGeom>
              <a:rect b="b" l="l" r="r" t="t"/>
              <a:pathLst>
                <a:path extrusionOk="0" h="669" w="2100">
                  <a:moveTo>
                    <a:pt x="1953" y="1"/>
                  </a:moveTo>
                  <a:cubicBezTo>
                    <a:pt x="1696" y="1"/>
                    <a:pt x="1190" y="196"/>
                    <a:pt x="1190" y="196"/>
                  </a:cubicBezTo>
                  <a:cubicBezTo>
                    <a:pt x="1117" y="188"/>
                    <a:pt x="1043" y="184"/>
                    <a:pt x="970" y="184"/>
                  </a:cubicBezTo>
                  <a:cubicBezTo>
                    <a:pt x="741" y="184"/>
                    <a:pt x="514" y="223"/>
                    <a:pt x="296" y="308"/>
                  </a:cubicBezTo>
                  <a:cubicBezTo>
                    <a:pt x="0" y="443"/>
                    <a:pt x="920" y="668"/>
                    <a:pt x="1454" y="668"/>
                  </a:cubicBezTo>
                  <a:cubicBezTo>
                    <a:pt x="1553" y="668"/>
                    <a:pt x="1639" y="660"/>
                    <a:pt x="1701" y="643"/>
                  </a:cubicBezTo>
                  <a:cubicBezTo>
                    <a:pt x="2100" y="531"/>
                    <a:pt x="2100" y="308"/>
                    <a:pt x="2100" y="84"/>
                  </a:cubicBezTo>
                  <a:cubicBezTo>
                    <a:pt x="2100" y="24"/>
                    <a:pt x="2041" y="1"/>
                    <a:pt x="19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4"/>
            <p:cNvSpPr/>
            <p:nvPr/>
          </p:nvSpPr>
          <p:spPr>
            <a:xfrm>
              <a:off x="923950" y="2624375"/>
              <a:ext cx="51900" cy="21675"/>
            </a:xfrm>
            <a:custGeom>
              <a:rect b="b" l="l" r="r" t="t"/>
              <a:pathLst>
                <a:path extrusionOk="0" h="867" w="2076">
                  <a:moveTo>
                    <a:pt x="1884" y="196"/>
                  </a:moveTo>
                  <a:cubicBezTo>
                    <a:pt x="1884" y="404"/>
                    <a:pt x="1868" y="548"/>
                    <a:pt x="1549" y="643"/>
                  </a:cubicBezTo>
                  <a:cubicBezTo>
                    <a:pt x="1491" y="659"/>
                    <a:pt x="1413" y="666"/>
                    <a:pt x="1325" y="666"/>
                  </a:cubicBezTo>
                  <a:cubicBezTo>
                    <a:pt x="975" y="666"/>
                    <a:pt x="451" y="557"/>
                    <a:pt x="272" y="468"/>
                  </a:cubicBezTo>
                  <a:cubicBezTo>
                    <a:pt x="462" y="409"/>
                    <a:pt x="660" y="376"/>
                    <a:pt x="860" y="376"/>
                  </a:cubicBezTo>
                  <a:cubicBezTo>
                    <a:pt x="930" y="376"/>
                    <a:pt x="1000" y="380"/>
                    <a:pt x="1070" y="388"/>
                  </a:cubicBezTo>
                  <a:cubicBezTo>
                    <a:pt x="1086" y="388"/>
                    <a:pt x="1102" y="388"/>
                    <a:pt x="1118" y="372"/>
                  </a:cubicBezTo>
                  <a:cubicBezTo>
                    <a:pt x="1357" y="276"/>
                    <a:pt x="1613" y="212"/>
                    <a:pt x="1884" y="196"/>
                  </a:cubicBezTo>
                  <a:close/>
                  <a:moveTo>
                    <a:pt x="1843" y="1"/>
                  </a:moveTo>
                  <a:cubicBezTo>
                    <a:pt x="1610" y="1"/>
                    <a:pt x="1255" y="119"/>
                    <a:pt x="1070" y="180"/>
                  </a:cubicBezTo>
                  <a:cubicBezTo>
                    <a:pt x="1005" y="174"/>
                    <a:pt x="940" y="171"/>
                    <a:pt x="875" y="171"/>
                  </a:cubicBezTo>
                  <a:cubicBezTo>
                    <a:pt x="621" y="171"/>
                    <a:pt x="370" y="219"/>
                    <a:pt x="129" y="308"/>
                  </a:cubicBezTo>
                  <a:cubicBezTo>
                    <a:pt x="49" y="340"/>
                    <a:pt x="1" y="420"/>
                    <a:pt x="33" y="516"/>
                  </a:cubicBezTo>
                  <a:cubicBezTo>
                    <a:pt x="97" y="707"/>
                    <a:pt x="863" y="867"/>
                    <a:pt x="1341" y="867"/>
                  </a:cubicBezTo>
                  <a:cubicBezTo>
                    <a:pt x="1421" y="867"/>
                    <a:pt x="1517" y="851"/>
                    <a:pt x="1613" y="835"/>
                  </a:cubicBezTo>
                  <a:cubicBezTo>
                    <a:pt x="2076" y="707"/>
                    <a:pt x="2076" y="404"/>
                    <a:pt x="2076" y="180"/>
                  </a:cubicBezTo>
                  <a:cubicBezTo>
                    <a:pt x="2076" y="117"/>
                    <a:pt x="2060" y="69"/>
                    <a:pt x="2012" y="37"/>
                  </a:cubicBezTo>
                  <a:cubicBezTo>
                    <a:pt x="1971" y="11"/>
                    <a:pt x="1913" y="1"/>
                    <a:pt x="18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4"/>
            <p:cNvSpPr/>
            <p:nvPr/>
          </p:nvSpPr>
          <p:spPr>
            <a:xfrm>
              <a:off x="738025" y="2389100"/>
              <a:ext cx="241425" cy="282150"/>
            </a:xfrm>
            <a:custGeom>
              <a:rect b="b" l="l" r="r" t="t"/>
              <a:pathLst>
                <a:path extrusionOk="0" h="11286" w="9657">
                  <a:moveTo>
                    <a:pt x="3512" y="0"/>
                  </a:moveTo>
                  <a:lnTo>
                    <a:pt x="3512" y="0"/>
                  </a:lnTo>
                  <a:cubicBezTo>
                    <a:pt x="3512" y="0"/>
                    <a:pt x="2347" y="415"/>
                    <a:pt x="1756" y="1133"/>
                  </a:cubicBezTo>
                  <a:cubicBezTo>
                    <a:pt x="1166" y="1867"/>
                    <a:pt x="895" y="3750"/>
                    <a:pt x="751" y="4580"/>
                  </a:cubicBezTo>
                  <a:cubicBezTo>
                    <a:pt x="623" y="5410"/>
                    <a:pt x="1" y="8554"/>
                    <a:pt x="352" y="8937"/>
                  </a:cubicBezTo>
                  <a:cubicBezTo>
                    <a:pt x="687" y="9304"/>
                    <a:pt x="4374" y="10581"/>
                    <a:pt x="5108" y="10788"/>
                  </a:cubicBezTo>
                  <a:cubicBezTo>
                    <a:pt x="5792" y="10986"/>
                    <a:pt x="6622" y="11285"/>
                    <a:pt x="7099" y="11285"/>
                  </a:cubicBezTo>
                  <a:cubicBezTo>
                    <a:pt x="7122" y="11285"/>
                    <a:pt x="7145" y="11285"/>
                    <a:pt x="7167" y="11283"/>
                  </a:cubicBezTo>
                  <a:cubicBezTo>
                    <a:pt x="7518" y="11235"/>
                    <a:pt x="7853" y="11092"/>
                    <a:pt x="8140" y="10900"/>
                  </a:cubicBezTo>
                  <a:cubicBezTo>
                    <a:pt x="8140" y="10900"/>
                    <a:pt x="8970" y="11283"/>
                    <a:pt x="9177" y="11283"/>
                  </a:cubicBezTo>
                  <a:cubicBezTo>
                    <a:pt x="9385" y="11283"/>
                    <a:pt x="9656" y="10900"/>
                    <a:pt x="9417" y="10517"/>
                  </a:cubicBezTo>
                  <a:cubicBezTo>
                    <a:pt x="9177" y="10134"/>
                    <a:pt x="8507" y="9575"/>
                    <a:pt x="8124" y="9575"/>
                  </a:cubicBezTo>
                  <a:cubicBezTo>
                    <a:pt x="7741" y="9575"/>
                    <a:pt x="6353" y="9799"/>
                    <a:pt x="6353" y="9799"/>
                  </a:cubicBezTo>
                  <a:cubicBezTo>
                    <a:pt x="6353" y="9799"/>
                    <a:pt x="3959" y="8586"/>
                    <a:pt x="3273" y="8107"/>
                  </a:cubicBezTo>
                  <a:cubicBezTo>
                    <a:pt x="2842" y="7788"/>
                    <a:pt x="2443" y="7453"/>
                    <a:pt x="2076" y="7070"/>
                  </a:cubicBezTo>
                  <a:lnTo>
                    <a:pt x="3480" y="2649"/>
                  </a:lnTo>
                  <a:lnTo>
                    <a:pt x="351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4"/>
            <p:cNvSpPr/>
            <p:nvPr/>
          </p:nvSpPr>
          <p:spPr>
            <a:xfrm>
              <a:off x="738025" y="2386500"/>
              <a:ext cx="241025" cy="287075"/>
            </a:xfrm>
            <a:custGeom>
              <a:rect b="b" l="l" r="r" t="t"/>
              <a:pathLst>
                <a:path extrusionOk="0" h="11483" w="9641">
                  <a:moveTo>
                    <a:pt x="3520" y="1"/>
                  </a:moveTo>
                  <a:cubicBezTo>
                    <a:pt x="3507" y="1"/>
                    <a:pt x="3494" y="3"/>
                    <a:pt x="3480" y="8"/>
                  </a:cubicBezTo>
                  <a:cubicBezTo>
                    <a:pt x="3432" y="24"/>
                    <a:pt x="2283" y="439"/>
                    <a:pt x="1677" y="1173"/>
                  </a:cubicBezTo>
                  <a:cubicBezTo>
                    <a:pt x="1118" y="1875"/>
                    <a:pt x="831" y="3599"/>
                    <a:pt x="687" y="4509"/>
                  </a:cubicBezTo>
                  <a:lnTo>
                    <a:pt x="655" y="4668"/>
                  </a:lnTo>
                  <a:cubicBezTo>
                    <a:pt x="639" y="4796"/>
                    <a:pt x="607" y="4956"/>
                    <a:pt x="575" y="5147"/>
                  </a:cubicBezTo>
                  <a:cubicBezTo>
                    <a:pt x="192" y="7302"/>
                    <a:pt x="1" y="8802"/>
                    <a:pt x="272" y="9105"/>
                  </a:cubicBezTo>
                  <a:cubicBezTo>
                    <a:pt x="639" y="9504"/>
                    <a:pt x="4390" y="10797"/>
                    <a:pt x="5076" y="10988"/>
                  </a:cubicBezTo>
                  <a:cubicBezTo>
                    <a:pt x="5220" y="11036"/>
                    <a:pt x="5379" y="11084"/>
                    <a:pt x="5539" y="11132"/>
                  </a:cubicBezTo>
                  <a:cubicBezTo>
                    <a:pt x="6113" y="11307"/>
                    <a:pt x="6704" y="11483"/>
                    <a:pt x="7103" y="11483"/>
                  </a:cubicBezTo>
                  <a:lnTo>
                    <a:pt x="7183" y="11483"/>
                  </a:lnTo>
                  <a:cubicBezTo>
                    <a:pt x="7534" y="11435"/>
                    <a:pt x="7853" y="11307"/>
                    <a:pt x="8140" y="11116"/>
                  </a:cubicBezTo>
                  <a:cubicBezTo>
                    <a:pt x="8364" y="11212"/>
                    <a:pt x="8970" y="11483"/>
                    <a:pt x="9177" y="11483"/>
                  </a:cubicBezTo>
                  <a:cubicBezTo>
                    <a:pt x="9321" y="11467"/>
                    <a:pt x="9465" y="11371"/>
                    <a:pt x="9529" y="11228"/>
                  </a:cubicBezTo>
                  <a:cubicBezTo>
                    <a:pt x="9640" y="11020"/>
                    <a:pt x="9624" y="10765"/>
                    <a:pt x="9497" y="10573"/>
                  </a:cubicBezTo>
                  <a:cubicBezTo>
                    <a:pt x="9257" y="10174"/>
                    <a:pt x="8555" y="9584"/>
                    <a:pt x="8124" y="9584"/>
                  </a:cubicBezTo>
                  <a:cubicBezTo>
                    <a:pt x="7773" y="9584"/>
                    <a:pt x="6576" y="9759"/>
                    <a:pt x="6369" y="9791"/>
                  </a:cubicBezTo>
                  <a:cubicBezTo>
                    <a:pt x="6097" y="9648"/>
                    <a:pt x="3975" y="8562"/>
                    <a:pt x="3336" y="8131"/>
                  </a:cubicBezTo>
                  <a:cubicBezTo>
                    <a:pt x="2921" y="7828"/>
                    <a:pt x="2538" y="7509"/>
                    <a:pt x="2187" y="7142"/>
                  </a:cubicBezTo>
                  <a:lnTo>
                    <a:pt x="3576" y="2785"/>
                  </a:lnTo>
                  <a:cubicBezTo>
                    <a:pt x="3605" y="2706"/>
                    <a:pt x="3537" y="2652"/>
                    <a:pt x="3474" y="2652"/>
                  </a:cubicBezTo>
                  <a:cubicBezTo>
                    <a:pt x="3434" y="2652"/>
                    <a:pt x="3396" y="2673"/>
                    <a:pt x="3384" y="2721"/>
                  </a:cubicBezTo>
                  <a:lnTo>
                    <a:pt x="1980" y="7142"/>
                  </a:lnTo>
                  <a:cubicBezTo>
                    <a:pt x="1964" y="7174"/>
                    <a:pt x="1980" y="7222"/>
                    <a:pt x="1996" y="7238"/>
                  </a:cubicBezTo>
                  <a:cubicBezTo>
                    <a:pt x="2379" y="7621"/>
                    <a:pt x="2778" y="7972"/>
                    <a:pt x="3225" y="8291"/>
                  </a:cubicBezTo>
                  <a:cubicBezTo>
                    <a:pt x="3911" y="8770"/>
                    <a:pt x="6209" y="9935"/>
                    <a:pt x="6305" y="9983"/>
                  </a:cubicBezTo>
                  <a:cubicBezTo>
                    <a:pt x="6321" y="9999"/>
                    <a:pt x="6337" y="9999"/>
                    <a:pt x="6369" y="9999"/>
                  </a:cubicBezTo>
                  <a:cubicBezTo>
                    <a:pt x="6369" y="9999"/>
                    <a:pt x="7757" y="9791"/>
                    <a:pt x="8124" y="9791"/>
                  </a:cubicBezTo>
                  <a:cubicBezTo>
                    <a:pt x="8443" y="9791"/>
                    <a:pt x="9098" y="10302"/>
                    <a:pt x="9337" y="10669"/>
                  </a:cubicBezTo>
                  <a:cubicBezTo>
                    <a:pt x="9417" y="10813"/>
                    <a:pt x="9433" y="10988"/>
                    <a:pt x="9353" y="11132"/>
                  </a:cubicBezTo>
                  <a:cubicBezTo>
                    <a:pt x="9321" y="11212"/>
                    <a:pt x="9257" y="11259"/>
                    <a:pt x="9177" y="11275"/>
                  </a:cubicBezTo>
                  <a:cubicBezTo>
                    <a:pt x="8826" y="11196"/>
                    <a:pt x="8491" y="11068"/>
                    <a:pt x="8188" y="10908"/>
                  </a:cubicBezTo>
                  <a:cubicBezTo>
                    <a:pt x="8175" y="10902"/>
                    <a:pt x="8159" y="10898"/>
                    <a:pt x="8142" y="10898"/>
                  </a:cubicBezTo>
                  <a:cubicBezTo>
                    <a:pt x="8119" y="10898"/>
                    <a:pt x="8095" y="10906"/>
                    <a:pt x="8076" y="10924"/>
                  </a:cubicBezTo>
                  <a:cubicBezTo>
                    <a:pt x="7805" y="11116"/>
                    <a:pt x="7502" y="11228"/>
                    <a:pt x="7167" y="11275"/>
                  </a:cubicBezTo>
                  <a:cubicBezTo>
                    <a:pt x="7139" y="11278"/>
                    <a:pt x="7111" y="11279"/>
                    <a:pt x="7081" y="11279"/>
                  </a:cubicBezTo>
                  <a:cubicBezTo>
                    <a:pt x="6709" y="11279"/>
                    <a:pt x="6148" y="11103"/>
                    <a:pt x="5587" y="10940"/>
                  </a:cubicBezTo>
                  <a:cubicBezTo>
                    <a:pt x="5427" y="10892"/>
                    <a:pt x="5283" y="10844"/>
                    <a:pt x="5124" y="10797"/>
                  </a:cubicBezTo>
                  <a:cubicBezTo>
                    <a:pt x="4374" y="10589"/>
                    <a:pt x="735" y="9312"/>
                    <a:pt x="416" y="8961"/>
                  </a:cubicBezTo>
                  <a:cubicBezTo>
                    <a:pt x="161" y="8674"/>
                    <a:pt x="607" y="6137"/>
                    <a:pt x="783" y="5179"/>
                  </a:cubicBezTo>
                  <a:cubicBezTo>
                    <a:pt x="815" y="4988"/>
                    <a:pt x="831" y="4828"/>
                    <a:pt x="863" y="4700"/>
                  </a:cubicBezTo>
                  <a:lnTo>
                    <a:pt x="879" y="4541"/>
                  </a:lnTo>
                  <a:cubicBezTo>
                    <a:pt x="1022" y="3711"/>
                    <a:pt x="1294" y="1971"/>
                    <a:pt x="1836" y="1301"/>
                  </a:cubicBezTo>
                  <a:cubicBezTo>
                    <a:pt x="2395" y="615"/>
                    <a:pt x="3528" y="200"/>
                    <a:pt x="3544" y="200"/>
                  </a:cubicBezTo>
                  <a:cubicBezTo>
                    <a:pt x="3658" y="157"/>
                    <a:pt x="3619" y="1"/>
                    <a:pt x="35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4"/>
            <p:cNvSpPr/>
            <p:nvPr/>
          </p:nvSpPr>
          <p:spPr>
            <a:xfrm>
              <a:off x="862925" y="2625675"/>
              <a:ext cx="116525" cy="45575"/>
            </a:xfrm>
            <a:custGeom>
              <a:rect b="b" l="l" r="r" t="t"/>
              <a:pathLst>
                <a:path extrusionOk="0" h="1823" w="4661">
                  <a:moveTo>
                    <a:pt x="702" y="1"/>
                  </a:moveTo>
                  <a:cubicBezTo>
                    <a:pt x="415" y="208"/>
                    <a:pt x="192" y="480"/>
                    <a:pt x="64" y="815"/>
                  </a:cubicBezTo>
                  <a:cubicBezTo>
                    <a:pt x="32" y="974"/>
                    <a:pt x="0" y="1134"/>
                    <a:pt x="0" y="1293"/>
                  </a:cubicBezTo>
                  <a:lnTo>
                    <a:pt x="96" y="1325"/>
                  </a:lnTo>
                  <a:cubicBezTo>
                    <a:pt x="796" y="1523"/>
                    <a:pt x="1611" y="1822"/>
                    <a:pt x="2101" y="1822"/>
                  </a:cubicBezTo>
                  <a:cubicBezTo>
                    <a:pt x="2125" y="1822"/>
                    <a:pt x="2148" y="1822"/>
                    <a:pt x="2171" y="1820"/>
                  </a:cubicBezTo>
                  <a:cubicBezTo>
                    <a:pt x="2522" y="1772"/>
                    <a:pt x="2857" y="1629"/>
                    <a:pt x="3144" y="1437"/>
                  </a:cubicBezTo>
                  <a:cubicBezTo>
                    <a:pt x="3144" y="1437"/>
                    <a:pt x="3974" y="1820"/>
                    <a:pt x="4166" y="1820"/>
                  </a:cubicBezTo>
                  <a:cubicBezTo>
                    <a:pt x="4373" y="1820"/>
                    <a:pt x="4660" y="1437"/>
                    <a:pt x="4421" y="1054"/>
                  </a:cubicBezTo>
                  <a:cubicBezTo>
                    <a:pt x="4166" y="671"/>
                    <a:pt x="3495" y="128"/>
                    <a:pt x="3128" y="128"/>
                  </a:cubicBezTo>
                  <a:cubicBezTo>
                    <a:pt x="2745" y="128"/>
                    <a:pt x="1341" y="336"/>
                    <a:pt x="1341" y="336"/>
                  </a:cubicBezTo>
                  <a:cubicBezTo>
                    <a:pt x="1341" y="336"/>
                    <a:pt x="1085" y="192"/>
                    <a:pt x="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4"/>
            <p:cNvSpPr/>
            <p:nvPr/>
          </p:nvSpPr>
          <p:spPr>
            <a:xfrm>
              <a:off x="860125" y="2623400"/>
              <a:ext cx="118925" cy="50175"/>
            </a:xfrm>
            <a:custGeom>
              <a:rect b="b" l="l" r="r" t="t"/>
              <a:pathLst>
                <a:path extrusionOk="0" h="2007" w="4757">
                  <a:moveTo>
                    <a:pt x="830" y="203"/>
                  </a:moveTo>
                  <a:cubicBezTo>
                    <a:pt x="1181" y="395"/>
                    <a:pt x="1421" y="507"/>
                    <a:pt x="1421" y="507"/>
                  </a:cubicBezTo>
                  <a:cubicBezTo>
                    <a:pt x="1437" y="523"/>
                    <a:pt x="1453" y="523"/>
                    <a:pt x="1469" y="523"/>
                  </a:cubicBezTo>
                  <a:cubicBezTo>
                    <a:pt x="1485" y="523"/>
                    <a:pt x="2873" y="315"/>
                    <a:pt x="3240" y="315"/>
                  </a:cubicBezTo>
                  <a:cubicBezTo>
                    <a:pt x="3559" y="315"/>
                    <a:pt x="4198" y="826"/>
                    <a:pt x="4437" y="1193"/>
                  </a:cubicBezTo>
                  <a:cubicBezTo>
                    <a:pt x="4533" y="1337"/>
                    <a:pt x="4549" y="1512"/>
                    <a:pt x="4469" y="1656"/>
                  </a:cubicBezTo>
                  <a:cubicBezTo>
                    <a:pt x="4437" y="1736"/>
                    <a:pt x="4373" y="1783"/>
                    <a:pt x="4278" y="1799"/>
                  </a:cubicBezTo>
                  <a:cubicBezTo>
                    <a:pt x="3942" y="1720"/>
                    <a:pt x="3607" y="1592"/>
                    <a:pt x="3288" y="1432"/>
                  </a:cubicBezTo>
                  <a:cubicBezTo>
                    <a:pt x="3275" y="1426"/>
                    <a:pt x="3262" y="1422"/>
                    <a:pt x="3248" y="1422"/>
                  </a:cubicBezTo>
                  <a:cubicBezTo>
                    <a:pt x="3230" y="1422"/>
                    <a:pt x="3211" y="1430"/>
                    <a:pt x="3192" y="1448"/>
                  </a:cubicBezTo>
                  <a:cubicBezTo>
                    <a:pt x="2921" y="1640"/>
                    <a:pt x="2602" y="1752"/>
                    <a:pt x="2283" y="1799"/>
                  </a:cubicBezTo>
                  <a:cubicBezTo>
                    <a:pt x="2254" y="1802"/>
                    <a:pt x="2225" y="1803"/>
                    <a:pt x="2194" y="1803"/>
                  </a:cubicBezTo>
                  <a:cubicBezTo>
                    <a:pt x="1839" y="1803"/>
                    <a:pt x="1311" y="1642"/>
                    <a:pt x="782" y="1480"/>
                  </a:cubicBezTo>
                  <a:cubicBezTo>
                    <a:pt x="607" y="1432"/>
                    <a:pt x="415" y="1368"/>
                    <a:pt x="240" y="1321"/>
                  </a:cubicBezTo>
                  <a:lnTo>
                    <a:pt x="208" y="1321"/>
                  </a:lnTo>
                  <a:cubicBezTo>
                    <a:pt x="224" y="1193"/>
                    <a:pt x="240" y="1065"/>
                    <a:pt x="272" y="938"/>
                  </a:cubicBezTo>
                  <a:cubicBezTo>
                    <a:pt x="383" y="650"/>
                    <a:pt x="575" y="395"/>
                    <a:pt x="830" y="203"/>
                  </a:cubicBezTo>
                  <a:close/>
                  <a:moveTo>
                    <a:pt x="814" y="0"/>
                  </a:moveTo>
                  <a:cubicBezTo>
                    <a:pt x="798" y="0"/>
                    <a:pt x="782" y="4"/>
                    <a:pt x="766" y="12"/>
                  </a:cubicBezTo>
                  <a:cubicBezTo>
                    <a:pt x="447" y="219"/>
                    <a:pt x="208" y="523"/>
                    <a:pt x="80" y="874"/>
                  </a:cubicBezTo>
                  <a:cubicBezTo>
                    <a:pt x="32" y="1049"/>
                    <a:pt x="16" y="1209"/>
                    <a:pt x="0" y="1384"/>
                  </a:cubicBezTo>
                  <a:cubicBezTo>
                    <a:pt x="0" y="1432"/>
                    <a:pt x="32" y="1480"/>
                    <a:pt x="80" y="1480"/>
                  </a:cubicBezTo>
                  <a:lnTo>
                    <a:pt x="192" y="1512"/>
                  </a:lnTo>
                  <a:cubicBezTo>
                    <a:pt x="368" y="1560"/>
                    <a:pt x="543" y="1624"/>
                    <a:pt x="735" y="1672"/>
                  </a:cubicBezTo>
                  <a:cubicBezTo>
                    <a:pt x="1277" y="1831"/>
                    <a:pt x="1836" y="2007"/>
                    <a:pt x="2219" y="2007"/>
                  </a:cubicBezTo>
                  <a:lnTo>
                    <a:pt x="2299" y="2007"/>
                  </a:lnTo>
                  <a:cubicBezTo>
                    <a:pt x="2650" y="1959"/>
                    <a:pt x="2969" y="1831"/>
                    <a:pt x="3256" y="1640"/>
                  </a:cubicBezTo>
                  <a:cubicBezTo>
                    <a:pt x="3480" y="1736"/>
                    <a:pt x="4086" y="2007"/>
                    <a:pt x="4278" y="2007"/>
                  </a:cubicBezTo>
                  <a:cubicBezTo>
                    <a:pt x="4437" y="1991"/>
                    <a:pt x="4581" y="1895"/>
                    <a:pt x="4645" y="1752"/>
                  </a:cubicBezTo>
                  <a:cubicBezTo>
                    <a:pt x="4756" y="1544"/>
                    <a:pt x="4740" y="1289"/>
                    <a:pt x="4613" y="1097"/>
                  </a:cubicBezTo>
                  <a:cubicBezTo>
                    <a:pt x="4373" y="698"/>
                    <a:pt x="3671" y="108"/>
                    <a:pt x="3240" y="108"/>
                  </a:cubicBezTo>
                  <a:cubicBezTo>
                    <a:pt x="2873" y="108"/>
                    <a:pt x="1692" y="283"/>
                    <a:pt x="1469" y="315"/>
                  </a:cubicBezTo>
                  <a:cubicBezTo>
                    <a:pt x="1405" y="283"/>
                    <a:pt x="1165" y="156"/>
                    <a:pt x="862" y="12"/>
                  </a:cubicBezTo>
                  <a:cubicBezTo>
                    <a:pt x="846" y="4"/>
                    <a:pt x="830"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4"/>
            <p:cNvSpPr/>
            <p:nvPr/>
          </p:nvSpPr>
          <p:spPr>
            <a:xfrm>
              <a:off x="519800" y="2473550"/>
              <a:ext cx="104150" cy="142575"/>
            </a:xfrm>
            <a:custGeom>
              <a:rect b="b" l="l" r="r" t="t"/>
              <a:pathLst>
                <a:path extrusionOk="0" h="5703" w="4166">
                  <a:moveTo>
                    <a:pt x="1324" y="0"/>
                  </a:moveTo>
                  <a:cubicBezTo>
                    <a:pt x="1229" y="0"/>
                    <a:pt x="1138" y="12"/>
                    <a:pt x="1054" y="37"/>
                  </a:cubicBezTo>
                  <a:cubicBezTo>
                    <a:pt x="942" y="69"/>
                    <a:pt x="144" y="947"/>
                    <a:pt x="80" y="1968"/>
                  </a:cubicBezTo>
                  <a:cubicBezTo>
                    <a:pt x="0" y="2974"/>
                    <a:pt x="766" y="4649"/>
                    <a:pt x="910" y="4921"/>
                  </a:cubicBezTo>
                  <a:cubicBezTo>
                    <a:pt x="1054" y="5208"/>
                    <a:pt x="878" y="5703"/>
                    <a:pt x="1229" y="5703"/>
                  </a:cubicBezTo>
                  <a:cubicBezTo>
                    <a:pt x="1580" y="5703"/>
                    <a:pt x="2665" y="4091"/>
                    <a:pt x="2665" y="4091"/>
                  </a:cubicBezTo>
                  <a:cubicBezTo>
                    <a:pt x="2665" y="4091"/>
                    <a:pt x="2772" y="4096"/>
                    <a:pt x="2925" y="4096"/>
                  </a:cubicBezTo>
                  <a:cubicBezTo>
                    <a:pt x="3290" y="4096"/>
                    <a:pt x="3921" y="4065"/>
                    <a:pt x="4022" y="3851"/>
                  </a:cubicBezTo>
                  <a:cubicBezTo>
                    <a:pt x="4166" y="3532"/>
                    <a:pt x="3048" y="1793"/>
                    <a:pt x="2793" y="1059"/>
                  </a:cubicBezTo>
                  <a:cubicBezTo>
                    <a:pt x="2588" y="430"/>
                    <a:pt x="1891" y="0"/>
                    <a:pt x="13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4"/>
            <p:cNvSpPr/>
            <p:nvPr/>
          </p:nvSpPr>
          <p:spPr>
            <a:xfrm>
              <a:off x="517400" y="2471150"/>
              <a:ext cx="107750" cy="147375"/>
            </a:xfrm>
            <a:custGeom>
              <a:rect b="b" l="l" r="r" t="t"/>
              <a:pathLst>
                <a:path extrusionOk="0" h="5895" w="4310">
                  <a:moveTo>
                    <a:pt x="1407" y="201"/>
                  </a:moveTo>
                  <a:cubicBezTo>
                    <a:pt x="1927" y="201"/>
                    <a:pt x="2602" y="592"/>
                    <a:pt x="2809" y="1187"/>
                  </a:cubicBezTo>
                  <a:cubicBezTo>
                    <a:pt x="2969" y="1602"/>
                    <a:pt x="3160" y="2016"/>
                    <a:pt x="3384" y="2415"/>
                  </a:cubicBezTo>
                  <a:cubicBezTo>
                    <a:pt x="3671" y="2958"/>
                    <a:pt x="4086" y="3756"/>
                    <a:pt x="4022" y="3900"/>
                  </a:cubicBezTo>
                  <a:cubicBezTo>
                    <a:pt x="3969" y="4033"/>
                    <a:pt x="3517" y="4099"/>
                    <a:pt x="3044" y="4099"/>
                  </a:cubicBezTo>
                  <a:cubicBezTo>
                    <a:pt x="2950" y="4099"/>
                    <a:pt x="2855" y="4096"/>
                    <a:pt x="2761" y="4091"/>
                  </a:cubicBezTo>
                  <a:cubicBezTo>
                    <a:pt x="2755" y="4088"/>
                    <a:pt x="2749" y="4087"/>
                    <a:pt x="2743" y="4087"/>
                  </a:cubicBezTo>
                  <a:cubicBezTo>
                    <a:pt x="2718" y="4087"/>
                    <a:pt x="2695" y="4110"/>
                    <a:pt x="2682" y="4123"/>
                  </a:cubicBezTo>
                  <a:cubicBezTo>
                    <a:pt x="2171" y="4873"/>
                    <a:pt x="1501" y="5687"/>
                    <a:pt x="1325" y="5687"/>
                  </a:cubicBezTo>
                  <a:cubicBezTo>
                    <a:pt x="1213" y="5687"/>
                    <a:pt x="1197" y="5639"/>
                    <a:pt x="1181" y="5384"/>
                  </a:cubicBezTo>
                  <a:cubicBezTo>
                    <a:pt x="1181" y="5240"/>
                    <a:pt x="1150" y="5113"/>
                    <a:pt x="1102" y="4985"/>
                  </a:cubicBezTo>
                  <a:cubicBezTo>
                    <a:pt x="862" y="4506"/>
                    <a:pt x="208" y="2974"/>
                    <a:pt x="272" y="2064"/>
                  </a:cubicBezTo>
                  <a:cubicBezTo>
                    <a:pt x="352" y="1362"/>
                    <a:pt x="671" y="724"/>
                    <a:pt x="1181" y="229"/>
                  </a:cubicBezTo>
                  <a:cubicBezTo>
                    <a:pt x="1252" y="210"/>
                    <a:pt x="1328" y="201"/>
                    <a:pt x="1407" y="201"/>
                  </a:cubicBezTo>
                  <a:close/>
                  <a:moveTo>
                    <a:pt x="1402" y="0"/>
                  </a:moveTo>
                  <a:cubicBezTo>
                    <a:pt x="1302" y="0"/>
                    <a:pt x="1206" y="13"/>
                    <a:pt x="1118" y="38"/>
                  </a:cubicBezTo>
                  <a:cubicBezTo>
                    <a:pt x="958" y="85"/>
                    <a:pt x="144" y="1011"/>
                    <a:pt x="64" y="2048"/>
                  </a:cubicBezTo>
                  <a:cubicBezTo>
                    <a:pt x="0" y="3181"/>
                    <a:pt x="910" y="5049"/>
                    <a:pt x="926" y="5065"/>
                  </a:cubicBezTo>
                  <a:cubicBezTo>
                    <a:pt x="958" y="5176"/>
                    <a:pt x="974" y="5288"/>
                    <a:pt x="974" y="5400"/>
                  </a:cubicBezTo>
                  <a:cubicBezTo>
                    <a:pt x="990" y="5607"/>
                    <a:pt x="1006" y="5895"/>
                    <a:pt x="1325" y="5895"/>
                  </a:cubicBezTo>
                  <a:cubicBezTo>
                    <a:pt x="1676" y="5895"/>
                    <a:pt x="2506" y="4714"/>
                    <a:pt x="2809" y="4283"/>
                  </a:cubicBezTo>
                  <a:cubicBezTo>
                    <a:pt x="2884" y="4286"/>
                    <a:pt x="2984" y="4289"/>
                    <a:pt x="3095" y="4289"/>
                  </a:cubicBezTo>
                  <a:cubicBezTo>
                    <a:pt x="3508" y="4289"/>
                    <a:pt x="4088" y="4243"/>
                    <a:pt x="4214" y="3979"/>
                  </a:cubicBezTo>
                  <a:cubicBezTo>
                    <a:pt x="4309" y="3756"/>
                    <a:pt x="4022" y="3213"/>
                    <a:pt x="3559" y="2320"/>
                  </a:cubicBezTo>
                  <a:cubicBezTo>
                    <a:pt x="3352" y="1937"/>
                    <a:pt x="3160" y="1538"/>
                    <a:pt x="2985" y="1123"/>
                  </a:cubicBezTo>
                  <a:cubicBezTo>
                    <a:pt x="2766" y="438"/>
                    <a:pt x="2007" y="0"/>
                    <a:pt x="14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4"/>
            <p:cNvSpPr/>
            <p:nvPr/>
          </p:nvSpPr>
          <p:spPr>
            <a:xfrm>
              <a:off x="536550" y="2454450"/>
              <a:ext cx="83800" cy="129375"/>
            </a:xfrm>
            <a:custGeom>
              <a:rect b="b" l="l" r="r" t="t"/>
              <a:pathLst>
                <a:path extrusionOk="0" h="5175" w="3352">
                  <a:moveTo>
                    <a:pt x="612" y="1"/>
                  </a:moveTo>
                  <a:cubicBezTo>
                    <a:pt x="490" y="1"/>
                    <a:pt x="396" y="67"/>
                    <a:pt x="320" y="275"/>
                  </a:cubicBezTo>
                  <a:cubicBezTo>
                    <a:pt x="320" y="753"/>
                    <a:pt x="272" y="1248"/>
                    <a:pt x="176" y="1711"/>
                  </a:cubicBezTo>
                  <a:cubicBezTo>
                    <a:pt x="32" y="2206"/>
                    <a:pt x="1" y="2445"/>
                    <a:pt x="527" y="3211"/>
                  </a:cubicBezTo>
                  <a:cubicBezTo>
                    <a:pt x="1054" y="3897"/>
                    <a:pt x="1612" y="4552"/>
                    <a:pt x="2235" y="5174"/>
                  </a:cubicBezTo>
                  <a:cubicBezTo>
                    <a:pt x="2235" y="5174"/>
                    <a:pt x="2299" y="4376"/>
                    <a:pt x="2347" y="3913"/>
                  </a:cubicBezTo>
                  <a:cubicBezTo>
                    <a:pt x="2378" y="3450"/>
                    <a:pt x="3065" y="3179"/>
                    <a:pt x="3208" y="2972"/>
                  </a:cubicBezTo>
                  <a:cubicBezTo>
                    <a:pt x="3352" y="2764"/>
                    <a:pt x="2442" y="2621"/>
                    <a:pt x="2091" y="1998"/>
                  </a:cubicBezTo>
                  <a:cubicBezTo>
                    <a:pt x="1740" y="1360"/>
                    <a:pt x="1740" y="275"/>
                    <a:pt x="1261" y="179"/>
                  </a:cubicBezTo>
                  <a:cubicBezTo>
                    <a:pt x="981" y="115"/>
                    <a:pt x="772"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4"/>
            <p:cNvSpPr/>
            <p:nvPr/>
          </p:nvSpPr>
          <p:spPr>
            <a:xfrm>
              <a:off x="534550" y="2452100"/>
              <a:ext cx="85400" cy="134100"/>
            </a:xfrm>
            <a:custGeom>
              <a:rect b="b" l="l" r="r" t="t"/>
              <a:pathLst>
                <a:path extrusionOk="0" h="5364" w="3416">
                  <a:moveTo>
                    <a:pt x="692" y="191"/>
                  </a:moveTo>
                  <a:cubicBezTo>
                    <a:pt x="761" y="191"/>
                    <a:pt x="849" y="224"/>
                    <a:pt x="974" y="273"/>
                  </a:cubicBezTo>
                  <a:cubicBezTo>
                    <a:pt x="1086" y="305"/>
                    <a:pt x="1198" y="337"/>
                    <a:pt x="1309" y="369"/>
                  </a:cubicBezTo>
                  <a:cubicBezTo>
                    <a:pt x="1565" y="416"/>
                    <a:pt x="1660" y="831"/>
                    <a:pt x="1788" y="1262"/>
                  </a:cubicBezTo>
                  <a:cubicBezTo>
                    <a:pt x="1852" y="1566"/>
                    <a:pt x="1948" y="1853"/>
                    <a:pt x="2091" y="2140"/>
                  </a:cubicBezTo>
                  <a:cubicBezTo>
                    <a:pt x="2299" y="2459"/>
                    <a:pt x="2602" y="2699"/>
                    <a:pt x="2953" y="2858"/>
                  </a:cubicBezTo>
                  <a:cubicBezTo>
                    <a:pt x="3033" y="2906"/>
                    <a:pt x="3129" y="2954"/>
                    <a:pt x="3209" y="3018"/>
                  </a:cubicBezTo>
                  <a:cubicBezTo>
                    <a:pt x="3129" y="3098"/>
                    <a:pt x="3049" y="3161"/>
                    <a:pt x="2953" y="3225"/>
                  </a:cubicBezTo>
                  <a:cubicBezTo>
                    <a:pt x="2682" y="3401"/>
                    <a:pt x="2347" y="3640"/>
                    <a:pt x="2315" y="3991"/>
                  </a:cubicBezTo>
                  <a:cubicBezTo>
                    <a:pt x="2299" y="4311"/>
                    <a:pt x="2251" y="4773"/>
                    <a:pt x="2235" y="5045"/>
                  </a:cubicBezTo>
                  <a:cubicBezTo>
                    <a:pt x="1676" y="4470"/>
                    <a:pt x="1166" y="3880"/>
                    <a:pt x="687" y="3257"/>
                  </a:cubicBezTo>
                  <a:cubicBezTo>
                    <a:pt x="176" y="2507"/>
                    <a:pt x="224" y="2300"/>
                    <a:pt x="352" y="1821"/>
                  </a:cubicBezTo>
                  <a:cubicBezTo>
                    <a:pt x="448" y="1358"/>
                    <a:pt x="495" y="879"/>
                    <a:pt x="495" y="401"/>
                  </a:cubicBezTo>
                  <a:cubicBezTo>
                    <a:pt x="550" y="247"/>
                    <a:pt x="604" y="191"/>
                    <a:pt x="692" y="191"/>
                  </a:cubicBezTo>
                  <a:close/>
                  <a:moveTo>
                    <a:pt x="692" y="1"/>
                  </a:moveTo>
                  <a:cubicBezTo>
                    <a:pt x="537" y="1"/>
                    <a:pt x="396" y="78"/>
                    <a:pt x="304" y="337"/>
                  </a:cubicBezTo>
                  <a:cubicBezTo>
                    <a:pt x="288" y="353"/>
                    <a:pt x="288" y="369"/>
                    <a:pt x="288" y="369"/>
                  </a:cubicBezTo>
                  <a:cubicBezTo>
                    <a:pt x="304" y="847"/>
                    <a:pt x="256" y="1310"/>
                    <a:pt x="160" y="1773"/>
                  </a:cubicBezTo>
                  <a:cubicBezTo>
                    <a:pt x="1" y="2316"/>
                    <a:pt x="1" y="2587"/>
                    <a:pt x="527" y="3369"/>
                  </a:cubicBezTo>
                  <a:cubicBezTo>
                    <a:pt x="1054" y="4055"/>
                    <a:pt x="1629" y="4725"/>
                    <a:pt x="2251" y="5332"/>
                  </a:cubicBezTo>
                  <a:cubicBezTo>
                    <a:pt x="2267" y="5348"/>
                    <a:pt x="2283" y="5364"/>
                    <a:pt x="2315" y="5364"/>
                  </a:cubicBezTo>
                  <a:lnTo>
                    <a:pt x="2347" y="5364"/>
                  </a:lnTo>
                  <a:cubicBezTo>
                    <a:pt x="2379" y="5348"/>
                    <a:pt x="2411" y="5316"/>
                    <a:pt x="2411" y="5268"/>
                  </a:cubicBezTo>
                  <a:cubicBezTo>
                    <a:pt x="2411" y="5268"/>
                    <a:pt x="2490" y="4470"/>
                    <a:pt x="2522" y="4007"/>
                  </a:cubicBezTo>
                  <a:cubicBezTo>
                    <a:pt x="2538" y="3752"/>
                    <a:pt x="2825" y="3544"/>
                    <a:pt x="3065" y="3385"/>
                  </a:cubicBezTo>
                  <a:cubicBezTo>
                    <a:pt x="3177" y="3305"/>
                    <a:pt x="3288" y="3225"/>
                    <a:pt x="3368" y="3114"/>
                  </a:cubicBezTo>
                  <a:cubicBezTo>
                    <a:pt x="3400" y="3082"/>
                    <a:pt x="3416" y="3034"/>
                    <a:pt x="3400" y="2986"/>
                  </a:cubicBezTo>
                  <a:cubicBezTo>
                    <a:pt x="3368" y="2858"/>
                    <a:pt x="3240" y="2794"/>
                    <a:pt x="3049" y="2683"/>
                  </a:cubicBezTo>
                  <a:cubicBezTo>
                    <a:pt x="2730" y="2539"/>
                    <a:pt x="2458" y="2316"/>
                    <a:pt x="2267" y="2028"/>
                  </a:cubicBezTo>
                  <a:cubicBezTo>
                    <a:pt x="2139" y="1773"/>
                    <a:pt x="2043" y="1502"/>
                    <a:pt x="1980" y="1214"/>
                  </a:cubicBezTo>
                  <a:cubicBezTo>
                    <a:pt x="1836" y="720"/>
                    <a:pt x="1724" y="257"/>
                    <a:pt x="1357" y="177"/>
                  </a:cubicBezTo>
                  <a:cubicBezTo>
                    <a:pt x="1246" y="145"/>
                    <a:pt x="1150" y="113"/>
                    <a:pt x="1038" y="81"/>
                  </a:cubicBezTo>
                  <a:cubicBezTo>
                    <a:pt x="924" y="41"/>
                    <a:pt x="804" y="1"/>
                    <a:pt x="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4"/>
            <p:cNvSpPr/>
            <p:nvPr/>
          </p:nvSpPr>
          <p:spPr>
            <a:xfrm>
              <a:off x="505825" y="2337775"/>
              <a:ext cx="179975" cy="159025"/>
            </a:xfrm>
            <a:custGeom>
              <a:rect b="b" l="l" r="r" t="t"/>
              <a:pathLst>
                <a:path extrusionOk="0" h="6361" w="7199">
                  <a:moveTo>
                    <a:pt x="3715" y="0"/>
                  </a:moveTo>
                  <a:cubicBezTo>
                    <a:pt x="3527" y="0"/>
                    <a:pt x="3336" y="9"/>
                    <a:pt x="3145" y="26"/>
                  </a:cubicBezTo>
                  <a:cubicBezTo>
                    <a:pt x="1230" y="202"/>
                    <a:pt x="352" y="1463"/>
                    <a:pt x="176" y="2707"/>
                  </a:cubicBezTo>
                  <a:cubicBezTo>
                    <a:pt x="1" y="3968"/>
                    <a:pt x="1325" y="5197"/>
                    <a:pt x="1469" y="5404"/>
                  </a:cubicBezTo>
                  <a:cubicBezTo>
                    <a:pt x="1613" y="5612"/>
                    <a:pt x="1437" y="5819"/>
                    <a:pt x="1852" y="5963"/>
                  </a:cubicBezTo>
                  <a:cubicBezTo>
                    <a:pt x="1996" y="6003"/>
                    <a:pt x="2143" y="6023"/>
                    <a:pt x="2291" y="6023"/>
                  </a:cubicBezTo>
                  <a:cubicBezTo>
                    <a:pt x="2438" y="6023"/>
                    <a:pt x="2586" y="6003"/>
                    <a:pt x="2730" y="5963"/>
                  </a:cubicBezTo>
                  <a:cubicBezTo>
                    <a:pt x="2905" y="6219"/>
                    <a:pt x="3193" y="6361"/>
                    <a:pt x="3499" y="6361"/>
                  </a:cubicBezTo>
                  <a:cubicBezTo>
                    <a:pt x="3556" y="6361"/>
                    <a:pt x="3614" y="6356"/>
                    <a:pt x="3671" y="6346"/>
                  </a:cubicBezTo>
                  <a:cubicBezTo>
                    <a:pt x="4262" y="6202"/>
                    <a:pt x="4086" y="5021"/>
                    <a:pt x="4326" y="4878"/>
                  </a:cubicBezTo>
                  <a:cubicBezTo>
                    <a:pt x="4581" y="4734"/>
                    <a:pt x="4756" y="4287"/>
                    <a:pt x="5491" y="3872"/>
                  </a:cubicBezTo>
                  <a:cubicBezTo>
                    <a:pt x="6209" y="3457"/>
                    <a:pt x="6225" y="2819"/>
                    <a:pt x="6225" y="2819"/>
                  </a:cubicBezTo>
                  <a:cubicBezTo>
                    <a:pt x="6225" y="2819"/>
                    <a:pt x="7198" y="2532"/>
                    <a:pt x="7023" y="1558"/>
                  </a:cubicBezTo>
                  <a:cubicBezTo>
                    <a:pt x="6865" y="682"/>
                    <a:pt x="5402" y="0"/>
                    <a:pt x="37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4"/>
            <p:cNvSpPr/>
            <p:nvPr/>
          </p:nvSpPr>
          <p:spPr>
            <a:xfrm>
              <a:off x="503825" y="2335375"/>
              <a:ext cx="183975" cy="163850"/>
            </a:xfrm>
            <a:custGeom>
              <a:rect b="b" l="l" r="r" t="t"/>
              <a:pathLst>
                <a:path extrusionOk="0" h="6554" w="7359">
                  <a:moveTo>
                    <a:pt x="3784" y="194"/>
                  </a:moveTo>
                  <a:cubicBezTo>
                    <a:pt x="5410" y="194"/>
                    <a:pt x="6849" y="822"/>
                    <a:pt x="7007" y="1670"/>
                  </a:cubicBezTo>
                  <a:cubicBezTo>
                    <a:pt x="7167" y="2548"/>
                    <a:pt x="6305" y="2803"/>
                    <a:pt x="6273" y="2819"/>
                  </a:cubicBezTo>
                  <a:cubicBezTo>
                    <a:pt x="6225" y="2835"/>
                    <a:pt x="6209" y="2867"/>
                    <a:pt x="6209" y="2915"/>
                  </a:cubicBezTo>
                  <a:cubicBezTo>
                    <a:pt x="6209" y="2915"/>
                    <a:pt x="6193" y="3490"/>
                    <a:pt x="5523" y="3873"/>
                  </a:cubicBezTo>
                  <a:cubicBezTo>
                    <a:pt x="5172" y="4064"/>
                    <a:pt x="4852" y="4335"/>
                    <a:pt x="4613" y="4639"/>
                  </a:cubicBezTo>
                  <a:cubicBezTo>
                    <a:pt x="4533" y="4734"/>
                    <a:pt x="4453" y="4814"/>
                    <a:pt x="4358" y="4894"/>
                  </a:cubicBezTo>
                  <a:cubicBezTo>
                    <a:pt x="4230" y="4974"/>
                    <a:pt x="4198" y="5181"/>
                    <a:pt x="4150" y="5469"/>
                  </a:cubicBezTo>
                  <a:cubicBezTo>
                    <a:pt x="4102" y="5820"/>
                    <a:pt x="4023" y="6266"/>
                    <a:pt x="3735" y="6346"/>
                  </a:cubicBezTo>
                  <a:cubicBezTo>
                    <a:pt x="3682" y="6356"/>
                    <a:pt x="3629" y="6361"/>
                    <a:pt x="3577" y="6361"/>
                  </a:cubicBezTo>
                  <a:cubicBezTo>
                    <a:pt x="3302" y="6361"/>
                    <a:pt x="3051" y="6223"/>
                    <a:pt x="2889" y="5995"/>
                  </a:cubicBezTo>
                  <a:cubicBezTo>
                    <a:pt x="2877" y="5982"/>
                    <a:pt x="2853" y="5959"/>
                    <a:pt x="2828" y="5959"/>
                  </a:cubicBezTo>
                  <a:cubicBezTo>
                    <a:pt x="2822" y="5959"/>
                    <a:pt x="2816" y="5960"/>
                    <a:pt x="2810" y="5963"/>
                  </a:cubicBezTo>
                  <a:cubicBezTo>
                    <a:pt x="2804" y="5958"/>
                    <a:pt x="2801" y="5956"/>
                    <a:pt x="2798" y="5956"/>
                  </a:cubicBezTo>
                  <a:cubicBezTo>
                    <a:pt x="2792" y="5956"/>
                    <a:pt x="2788" y="5963"/>
                    <a:pt x="2778" y="5963"/>
                  </a:cubicBezTo>
                  <a:cubicBezTo>
                    <a:pt x="2642" y="5995"/>
                    <a:pt x="2506" y="6011"/>
                    <a:pt x="2371" y="6011"/>
                  </a:cubicBezTo>
                  <a:cubicBezTo>
                    <a:pt x="2235" y="6011"/>
                    <a:pt x="2099" y="5995"/>
                    <a:pt x="1964" y="5963"/>
                  </a:cubicBezTo>
                  <a:cubicBezTo>
                    <a:pt x="1740" y="5883"/>
                    <a:pt x="1740" y="5820"/>
                    <a:pt x="1724" y="5692"/>
                  </a:cubicBezTo>
                  <a:cubicBezTo>
                    <a:pt x="1708" y="5596"/>
                    <a:pt x="1677" y="5516"/>
                    <a:pt x="1629" y="5437"/>
                  </a:cubicBezTo>
                  <a:cubicBezTo>
                    <a:pt x="1581" y="5373"/>
                    <a:pt x="1533" y="5309"/>
                    <a:pt x="1485" y="5261"/>
                  </a:cubicBezTo>
                  <a:cubicBezTo>
                    <a:pt x="1102" y="4830"/>
                    <a:pt x="208" y="3841"/>
                    <a:pt x="352" y="2819"/>
                  </a:cubicBezTo>
                  <a:cubicBezTo>
                    <a:pt x="559" y="1335"/>
                    <a:pt x="1645" y="362"/>
                    <a:pt x="3241" y="218"/>
                  </a:cubicBezTo>
                  <a:cubicBezTo>
                    <a:pt x="3423" y="202"/>
                    <a:pt x="3605" y="194"/>
                    <a:pt x="3784" y="194"/>
                  </a:cubicBezTo>
                  <a:close/>
                  <a:moveTo>
                    <a:pt x="3806" y="1"/>
                  </a:moveTo>
                  <a:cubicBezTo>
                    <a:pt x="3615" y="1"/>
                    <a:pt x="3420" y="9"/>
                    <a:pt x="3225" y="26"/>
                  </a:cubicBezTo>
                  <a:cubicBezTo>
                    <a:pt x="1517" y="170"/>
                    <a:pt x="384" y="1207"/>
                    <a:pt x="160" y="2803"/>
                  </a:cubicBezTo>
                  <a:cubicBezTo>
                    <a:pt x="1" y="3905"/>
                    <a:pt x="926" y="4942"/>
                    <a:pt x="1325" y="5389"/>
                  </a:cubicBezTo>
                  <a:cubicBezTo>
                    <a:pt x="1389" y="5469"/>
                    <a:pt x="1453" y="5516"/>
                    <a:pt x="1469" y="5548"/>
                  </a:cubicBezTo>
                  <a:cubicBezTo>
                    <a:pt x="1501" y="5596"/>
                    <a:pt x="1517" y="5660"/>
                    <a:pt x="1517" y="5724"/>
                  </a:cubicBezTo>
                  <a:cubicBezTo>
                    <a:pt x="1549" y="5867"/>
                    <a:pt x="1565" y="6043"/>
                    <a:pt x="1900" y="6155"/>
                  </a:cubicBezTo>
                  <a:cubicBezTo>
                    <a:pt x="2052" y="6197"/>
                    <a:pt x="2208" y="6217"/>
                    <a:pt x="2361" y="6217"/>
                  </a:cubicBezTo>
                  <a:cubicBezTo>
                    <a:pt x="2498" y="6217"/>
                    <a:pt x="2634" y="6201"/>
                    <a:pt x="2762" y="6171"/>
                  </a:cubicBezTo>
                  <a:cubicBezTo>
                    <a:pt x="2969" y="6410"/>
                    <a:pt x="3257" y="6554"/>
                    <a:pt x="3576" y="6554"/>
                  </a:cubicBezTo>
                  <a:cubicBezTo>
                    <a:pt x="3640" y="6554"/>
                    <a:pt x="3703" y="6554"/>
                    <a:pt x="3767" y="6538"/>
                  </a:cubicBezTo>
                  <a:cubicBezTo>
                    <a:pt x="4198" y="6442"/>
                    <a:pt x="4278" y="5915"/>
                    <a:pt x="4342" y="5500"/>
                  </a:cubicBezTo>
                  <a:cubicBezTo>
                    <a:pt x="4374" y="5341"/>
                    <a:pt x="4406" y="5085"/>
                    <a:pt x="4469" y="5054"/>
                  </a:cubicBezTo>
                  <a:cubicBezTo>
                    <a:pt x="4581" y="4990"/>
                    <a:pt x="4677" y="4878"/>
                    <a:pt x="4757" y="4782"/>
                  </a:cubicBezTo>
                  <a:cubicBezTo>
                    <a:pt x="4996" y="4479"/>
                    <a:pt x="5283" y="4240"/>
                    <a:pt x="5618" y="4048"/>
                  </a:cubicBezTo>
                  <a:cubicBezTo>
                    <a:pt x="6033" y="3841"/>
                    <a:pt x="6321" y="3442"/>
                    <a:pt x="6400" y="2979"/>
                  </a:cubicBezTo>
                  <a:cubicBezTo>
                    <a:pt x="6624" y="2899"/>
                    <a:pt x="7358" y="2532"/>
                    <a:pt x="7198" y="1638"/>
                  </a:cubicBezTo>
                  <a:cubicBezTo>
                    <a:pt x="7026" y="690"/>
                    <a:pt x="5534" y="1"/>
                    <a:pt x="38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4"/>
            <p:cNvSpPr/>
            <p:nvPr/>
          </p:nvSpPr>
          <p:spPr>
            <a:xfrm>
              <a:off x="554500" y="2408250"/>
              <a:ext cx="117325" cy="130325"/>
            </a:xfrm>
            <a:custGeom>
              <a:rect b="b" l="l" r="r" t="t"/>
              <a:pathLst>
                <a:path extrusionOk="0" h="5213" w="4693">
                  <a:moveTo>
                    <a:pt x="4278" y="0"/>
                  </a:moveTo>
                  <a:cubicBezTo>
                    <a:pt x="4278" y="0"/>
                    <a:pt x="4102" y="638"/>
                    <a:pt x="3544" y="638"/>
                  </a:cubicBezTo>
                  <a:cubicBezTo>
                    <a:pt x="3161" y="622"/>
                    <a:pt x="2778" y="575"/>
                    <a:pt x="2426" y="463"/>
                  </a:cubicBezTo>
                  <a:lnTo>
                    <a:pt x="2426" y="463"/>
                  </a:lnTo>
                  <a:cubicBezTo>
                    <a:pt x="2426" y="463"/>
                    <a:pt x="2698" y="1197"/>
                    <a:pt x="2490" y="1516"/>
                  </a:cubicBezTo>
                  <a:cubicBezTo>
                    <a:pt x="2283" y="1819"/>
                    <a:pt x="1932" y="1756"/>
                    <a:pt x="1868" y="1899"/>
                  </a:cubicBezTo>
                  <a:cubicBezTo>
                    <a:pt x="1788" y="2027"/>
                    <a:pt x="1836" y="2665"/>
                    <a:pt x="1788" y="2793"/>
                  </a:cubicBezTo>
                  <a:cubicBezTo>
                    <a:pt x="1767" y="2889"/>
                    <a:pt x="1653" y="3135"/>
                    <a:pt x="1518" y="3135"/>
                  </a:cubicBezTo>
                  <a:cubicBezTo>
                    <a:pt x="1450" y="3135"/>
                    <a:pt x="1378" y="3074"/>
                    <a:pt x="1309" y="2905"/>
                  </a:cubicBezTo>
                  <a:cubicBezTo>
                    <a:pt x="1309" y="2905"/>
                    <a:pt x="1373" y="2346"/>
                    <a:pt x="671" y="2266"/>
                  </a:cubicBezTo>
                  <a:cubicBezTo>
                    <a:pt x="640" y="2263"/>
                    <a:pt x="611" y="2262"/>
                    <a:pt x="583" y="2262"/>
                  </a:cubicBezTo>
                  <a:cubicBezTo>
                    <a:pt x="0" y="2262"/>
                    <a:pt x="166" y="2886"/>
                    <a:pt x="288" y="3176"/>
                  </a:cubicBezTo>
                  <a:cubicBezTo>
                    <a:pt x="432" y="3479"/>
                    <a:pt x="926" y="3734"/>
                    <a:pt x="926" y="3734"/>
                  </a:cubicBezTo>
                  <a:cubicBezTo>
                    <a:pt x="926" y="3734"/>
                    <a:pt x="1102" y="4532"/>
                    <a:pt x="1341" y="4612"/>
                  </a:cubicBezTo>
                  <a:cubicBezTo>
                    <a:pt x="1564" y="4672"/>
                    <a:pt x="2846" y="5213"/>
                    <a:pt x="3258" y="5213"/>
                  </a:cubicBezTo>
                  <a:cubicBezTo>
                    <a:pt x="3289" y="5213"/>
                    <a:pt x="3316" y="5210"/>
                    <a:pt x="3336" y="5203"/>
                  </a:cubicBezTo>
                  <a:cubicBezTo>
                    <a:pt x="3623" y="5107"/>
                    <a:pt x="3895" y="3814"/>
                    <a:pt x="3895" y="3814"/>
                  </a:cubicBezTo>
                  <a:cubicBezTo>
                    <a:pt x="3895" y="3814"/>
                    <a:pt x="4389" y="3559"/>
                    <a:pt x="4389" y="3320"/>
                  </a:cubicBezTo>
                  <a:cubicBezTo>
                    <a:pt x="4389" y="3080"/>
                    <a:pt x="4166" y="2378"/>
                    <a:pt x="4166" y="2202"/>
                  </a:cubicBezTo>
                  <a:cubicBezTo>
                    <a:pt x="4166" y="2043"/>
                    <a:pt x="4549" y="1548"/>
                    <a:pt x="4629" y="1165"/>
                  </a:cubicBezTo>
                  <a:cubicBezTo>
                    <a:pt x="4693" y="782"/>
                    <a:pt x="4278" y="0"/>
                    <a:pt x="42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4"/>
            <p:cNvSpPr/>
            <p:nvPr/>
          </p:nvSpPr>
          <p:spPr>
            <a:xfrm>
              <a:off x="553700" y="2405775"/>
              <a:ext cx="120525" cy="135350"/>
            </a:xfrm>
            <a:custGeom>
              <a:rect b="b" l="l" r="r" t="t"/>
              <a:pathLst>
                <a:path extrusionOk="0" h="5414" w="4821">
                  <a:moveTo>
                    <a:pt x="4310" y="338"/>
                  </a:moveTo>
                  <a:cubicBezTo>
                    <a:pt x="4437" y="610"/>
                    <a:pt x="4597" y="1025"/>
                    <a:pt x="4549" y="1248"/>
                  </a:cubicBezTo>
                  <a:cubicBezTo>
                    <a:pt x="4501" y="1472"/>
                    <a:pt x="4405" y="1679"/>
                    <a:pt x="4278" y="1871"/>
                  </a:cubicBezTo>
                  <a:cubicBezTo>
                    <a:pt x="4198" y="1998"/>
                    <a:pt x="4134" y="2158"/>
                    <a:pt x="4102" y="2301"/>
                  </a:cubicBezTo>
                  <a:cubicBezTo>
                    <a:pt x="4118" y="2477"/>
                    <a:pt x="4150" y="2637"/>
                    <a:pt x="4198" y="2796"/>
                  </a:cubicBezTo>
                  <a:cubicBezTo>
                    <a:pt x="4246" y="3004"/>
                    <a:pt x="4294" y="3211"/>
                    <a:pt x="4310" y="3419"/>
                  </a:cubicBezTo>
                  <a:cubicBezTo>
                    <a:pt x="4310" y="3546"/>
                    <a:pt x="4054" y="3722"/>
                    <a:pt x="3879" y="3818"/>
                  </a:cubicBezTo>
                  <a:cubicBezTo>
                    <a:pt x="3863" y="3833"/>
                    <a:pt x="3831" y="3849"/>
                    <a:pt x="3831" y="3881"/>
                  </a:cubicBezTo>
                  <a:cubicBezTo>
                    <a:pt x="3703" y="4488"/>
                    <a:pt x="3480" y="5158"/>
                    <a:pt x="3336" y="5206"/>
                  </a:cubicBezTo>
                  <a:cubicBezTo>
                    <a:pt x="3322" y="5211"/>
                    <a:pt x="3304" y="5213"/>
                    <a:pt x="3280" y="5213"/>
                  </a:cubicBezTo>
                  <a:cubicBezTo>
                    <a:pt x="3009" y="5213"/>
                    <a:pt x="2139" y="4890"/>
                    <a:pt x="1756" y="4743"/>
                  </a:cubicBezTo>
                  <a:cubicBezTo>
                    <a:pt x="1581" y="4679"/>
                    <a:pt x="1469" y="4631"/>
                    <a:pt x="1405" y="4615"/>
                  </a:cubicBezTo>
                  <a:cubicBezTo>
                    <a:pt x="1293" y="4568"/>
                    <a:pt x="1134" y="4169"/>
                    <a:pt x="1054" y="3818"/>
                  </a:cubicBezTo>
                  <a:cubicBezTo>
                    <a:pt x="1038" y="3786"/>
                    <a:pt x="1022" y="3754"/>
                    <a:pt x="1006" y="3738"/>
                  </a:cubicBezTo>
                  <a:cubicBezTo>
                    <a:pt x="990" y="3738"/>
                    <a:pt x="543" y="3514"/>
                    <a:pt x="416" y="3227"/>
                  </a:cubicBezTo>
                  <a:cubicBezTo>
                    <a:pt x="320" y="3004"/>
                    <a:pt x="256" y="2700"/>
                    <a:pt x="352" y="2557"/>
                  </a:cubicBezTo>
                  <a:cubicBezTo>
                    <a:pt x="407" y="2501"/>
                    <a:pt x="487" y="2458"/>
                    <a:pt x="570" y="2458"/>
                  </a:cubicBezTo>
                  <a:cubicBezTo>
                    <a:pt x="582" y="2458"/>
                    <a:pt x="595" y="2459"/>
                    <a:pt x="607" y="2461"/>
                  </a:cubicBezTo>
                  <a:lnTo>
                    <a:pt x="703" y="2461"/>
                  </a:lnTo>
                  <a:cubicBezTo>
                    <a:pt x="863" y="2477"/>
                    <a:pt x="1022" y="2541"/>
                    <a:pt x="1150" y="2668"/>
                  </a:cubicBezTo>
                  <a:cubicBezTo>
                    <a:pt x="1214" y="2748"/>
                    <a:pt x="1246" y="2876"/>
                    <a:pt x="1246" y="2988"/>
                  </a:cubicBezTo>
                  <a:cubicBezTo>
                    <a:pt x="1246" y="3004"/>
                    <a:pt x="1246" y="3020"/>
                    <a:pt x="1246" y="3036"/>
                  </a:cubicBezTo>
                  <a:cubicBezTo>
                    <a:pt x="1325" y="3243"/>
                    <a:pt x="1437" y="3339"/>
                    <a:pt x="1565" y="3339"/>
                  </a:cubicBezTo>
                  <a:cubicBezTo>
                    <a:pt x="1772" y="3323"/>
                    <a:pt x="1900" y="3004"/>
                    <a:pt x="1916" y="2924"/>
                  </a:cubicBezTo>
                  <a:cubicBezTo>
                    <a:pt x="1948" y="2796"/>
                    <a:pt x="1948" y="2668"/>
                    <a:pt x="1948" y="2541"/>
                  </a:cubicBezTo>
                  <a:cubicBezTo>
                    <a:pt x="1948" y="2381"/>
                    <a:pt x="1948" y="2206"/>
                    <a:pt x="1980" y="2030"/>
                  </a:cubicBezTo>
                  <a:cubicBezTo>
                    <a:pt x="1996" y="2014"/>
                    <a:pt x="2075" y="1998"/>
                    <a:pt x="2123" y="1982"/>
                  </a:cubicBezTo>
                  <a:cubicBezTo>
                    <a:pt x="2315" y="1934"/>
                    <a:pt x="2490" y="1823"/>
                    <a:pt x="2602" y="1663"/>
                  </a:cubicBezTo>
                  <a:cubicBezTo>
                    <a:pt x="2778" y="1408"/>
                    <a:pt x="2682" y="961"/>
                    <a:pt x="2602" y="706"/>
                  </a:cubicBezTo>
                  <a:lnTo>
                    <a:pt x="2602" y="706"/>
                  </a:lnTo>
                  <a:cubicBezTo>
                    <a:pt x="2921" y="785"/>
                    <a:pt x="3240" y="833"/>
                    <a:pt x="3576" y="833"/>
                  </a:cubicBezTo>
                  <a:cubicBezTo>
                    <a:pt x="3895" y="817"/>
                    <a:pt x="4182" y="626"/>
                    <a:pt x="4310" y="338"/>
                  </a:cubicBezTo>
                  <a:close/>
                  <a:moveTo>
                    <a:pt x="4311" y="0"/>
                  </a:moveTo>
                  <a:cubicBezTo>
                    <a:pt x="4268" y="0"/>
                    <a:pt x="4223" y="29"/>
                    <a:pt x="4214" y="83"/>
                  </a:cubicBezTo>
                  <a:cubicBezTo>
                    <a:pt x="4214" y="83"/>
                    <a:pt x="4054" y="626"/>
                    <a:pt x="3576" y="626"/>
                  </a:cubicBezTo>
                  <a:cubicBezTo>
                    <a:pt x="3209" y="626"/>
                    <a:pt x="2841" y="562"/>
                    <a:pt x="2490" y="466"/>
                  </a:cubicBezTo>
                  <a:cubicBezTo>
                    <a:pt x="2478" y="461"/>
                    <a:pt x="2466" y="459"/>
                    <a:pt x="2454" y="459"/>
                  </a:cubicBezTo>
                  <a:cubicBezTo>
                    <a:pt x="2389" y="459"/>
                    <a:pt x="2336" y="526"/>
                    <a:pt x="2363" y="594"/>
                  </a:cubicBezTo>
                  <a:cubicBezTo>
                    <a:pt x="2427" y="785"/>
                    <a:pt x="2586" y="1328"/>
                    <a:pt x="2443" y="1551"/>
                  </a:cubicBezTo>
                  <a:cubicBezTo>
                    <a:pt x="2347" y="1679"/>
                    <a:pt x="2219" y="1759"/>
                    <a:pt x="2059" y="1791"/>
                  </a:cubicBezTo>
                  <a:cubicBezTo>
                    <a:pt x="1964" y="1807"/>
                    <a:pt x="1868" y="1855"/>
                    <a:pt x="1804" y="1950"/>
                  </a:cubicBezTo>
                  <a:cubicBezTo>
                    <a:pt x="1756" y="2142"/>
                    <a:pt x="1740" y="2333"/>
                    <a:pt x="1740" y="2541"/>
                  </a:cubicBezTo>
                  <a:cubicBezTo>
                    <a:pt x="1756" y="2653"/>
                    <a:pt x="1740" y="2764"/>
                    <a:pt x="1724" y="2876"/>
                  </a:cubicBezTo>
                  <a:cubicBezTo>
                    <a:pt x="1708" y="2972"/>
                    <a:pt x="1613" y="3131"/>
                    <a:pt x="1549" y="3131"/>
                  </a:cubicBezTo>
                  <a:cubicBezTo>
                    <a:pt x="1549" y="3131"/>
                    <a:pt x="1501" y="3115"/>
                    <a:pt x="1437" y="2972"/>
                  </a:cubicBezTo>
                  <a:cubicBezTo>
                    <a:pt x="1453" y="2828"/>
                    <a:pt x="1405" y="2668"/>
                    <a:pt x="1309" y="2541"/>
                  </a:cubicBezTo>
                  <a:cubicBezTo>
                    <a:pt x="1150" y="2381"/>
                    <a:pt x="942" y="2269"/>
                    <a:pt x="719" y="2269"/>
                  </a:cubicBezTo>
                  <a:cubicBezTo>
                    <a:pt x="677" y="2259"/>
                    <a:pt x="635" y="2254"/>
                    <a:pt x="593" y="2254"/>
                  </a:cubicBezTo>
                  <a:cubicBezTo>
                    <a:pt x="441" y="2254"/>
                    <a:pt x="292" y="2320"/>
                    <a:pt x="192" y="2445"/>
                  </a:cubicBezTo>
                  <a:cubicBezTo>
                    <a:pt x="1" y="2716"/>
                    <a:pt x="176" y="3179"/>
                    <a:pt x="240" y="3323"/>
                  </a:cubicBezTo>
                  <a:cubicBezTo>
                    <a:pt x="384" y="3562"/>
                    <a:pt x="607" y="3770"/>
                    <a:pt x="863" y="3897"/>
                  </a:cubicBezTo>
                  <a:cubicBezTo>
                    <a:pt x="926" y="4137"/>
                    <a:pt x="1086" y="4727"/>
                    <a:pt x="1341" y="4807"/>
                  </a:cubicBezTo>
                  <a:cubicBezTo>
                    <a:pt x="1405" y="4823"/>
                    <a:pt x="1533" y="4871"/>
                    <a:pt x="1692" y="4919"/>
                  </a:cubicBezTo>
                  <a:cubicBezTo>
                    <a:pt x="2474" y="5222"/>
                    <a:pt x="3017" y="5413"/>
                    <a:pt x="3288" y="5413"/>
                  </a:cubicBezTo>
                  <a:cubicBezTo>
                    <a:pt x="3320" y="5413"/>
                    <a:pt x="3368" y="5413"/>
                    <a:pt x="3400" y="5397"/>
                  </a:cubicBezTo>
                  <a:cubicBezTo>
                    <a:pt x="3703" y="5286"/>
                    <a:pt x="3943" y="4328"/>
                    <a:pt x="4022" y="3977"/>
                  </a:cubicBezTo>
                  <a:cubicBezTo>
                    <a:pt x="4166" y="3897"/>
                    <a:pt x="4517" y="3674"/>
                    <a:pt x="4517" y="3419"/>
                  </a:cubicBezTo>
                  <a:cubicBezTo>
                    <a:pt x="4501" y="3195"/>
                    <a:pt x="4453" y="2972"/>
                    <a:pt x="4390" y="2748"/>
                  </a:cubicBezTo>
                  <a:cubicBezTo>
                    <a:pt x="4358" y="2605"/>
                    <a:pt x="4326" y="2445"/>
                    <a:pt x="4294" y="2301"/>
                  </a:cubicBezTo>
                  <a:cubicBezTo>
                    <a:pt x="4342" y="2190"/>
                    <a:pt x="4390" y="2078"/>
                    <a:pt x="4453" y="1966"/>
                  </a:cubicBezTo>
                  <a:cubicBezTo>
                    <a:pt x="4581" y="1759"/>
                    <a:pt x="4693" y="1519"/>
                    <a:pt x="4757" y="1280"/>
                  </a:cubicBezTo>
                  <a:cubicBezTo>
                    <a:pt x="4820" y="865"/>
                    <a:pt x="4437" y="131"/>
                    <a:pt x="4390" y="51"/>
                  </a:cubicBezTo>
                  <a:cubicBezTo>
                    <a:pt x="4376" y="17"/>
                    <a:pt x="4344" y="0"/>
                    <a:pt x="43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4"/>
            <p:cNvSpPr/>
            <p:nvPr/>
          </p:nvSpPr>
          <p:spPr>
            <a:xfrm>
              <a:off x="671800" y="2543500"/>
              <a:ext cx="110150" cy="221175"/>
            </a:xfrm>
            <a:custGeom>
              <a:rect b="b" l="l" r="r" t="t"/>
              <a:pathLst>
                <a:path extrusionOk="0" h="8847" w="4406">
                  <a:moveTo>
                    <a:pt x="1086" y="0"/>
                  </a:moveTo>
                  <a:lnTo>
                    <a:pt x="1" y="1293"/>
                  </a:lnTo>
                  <a:cubicBezTo>
                    <a:pt x="1" y="1293"/>
                    <a:pt x="176" y="2681"/>
                    <a:pt x="527" y="3240"/>
                  </a:cubicBezTo>
                  <a:cubicBezTo>
                    <a:pt x="878" y="3798"/>
                    <a:pt x="2347" y="5969"/>
                    <a:pt x="2347" y="5969"/>
                  </a:cubicBezTo>
                  <a:cubicBezTo>
                    <a:pt x="2347" y="5969"/>
                    <a:pt x="2235" y="6703"/>
                    <a:pt x="2347" y="6910"/>
                  </a:cubicBezTo>
                  <a:cubicBezTo>
                    <a:pt x="2554" y="7357"/>
                    <a:pt x="2730" y="7804"/>
                    <a:pt x="2857" y="8267"/>
                  </a:cubicBezTo>
                  <a:cubicBezTo>
                    <a:pt x="2857" y="8354"/>
                    <a:pt x="2962" y="8429"/>
                    <a:pt x="3053" y="8429"/>
                  </a:cubicBezTo>
                  <a:cubicBezTo>
                    <a:pt x="3111" y="8429"/>
                    <a:pt x="3164" y="8397"/>
                    <a:pt x="3177" y="8315"/>
                  </a:cubicBezTo>
                  <a:cubicBezTo>
                    <a:pt x="3208" y="8139"/>
                    <a:pt x="3208" y="7980"/>
                    <a:pt x="3208" y="7820"/>
                  </a:cubicBezTo>
                  <a:lnTo>
                    <a:pt x="3815" y="8730"/>
                  </a:lnTo>
                  <a:cubicBezTo>
                    <a:pt x="3815" y="8730"/>
                    <a:pt x="3970" y="8846"/>
                    <a:pt x="4097" y="8846"/>
                  </a:cubicBezTo>
                  <a:cubicBezTo>
                    <a:pt x="4152" y="8846"/>
                    <a:pt x="4201" y="8824"/>
                    <a:pt x="4230" y="8762"/>
                  </a:cubicBezTo>
                  <a:cubicBezTo>
                    <a:pt x="4342" y="8554"/>
                    <a:pt x="4262" y="7437"/>
                    <a:pt x="4342" y="6990"/>
                  </a:cubicBezTo>
                  <a:cubicBezTo>
                    <a:pt x="4405" y="6527"/>
                    <a:pt x="4054" y="5905"/>
                    <a:pt x="3783" y="5618"/>
                  </a:cubicBezTo>
                  <a:cubicBezTo>
                    <a:pt x="3496" y="5346"/>
                    <a:pt x="3145" y="4852"/>
                    <a:pt x="3049" y="4740"/>
                  </a:cubicBezTo>
                  <a:cubicBezTo>
                    <a:pt x="2937" y="4644"/>
                    <a:pt x="2490" y="3001"/>
                    <a:pt x="2283" y="1883"/>
                  </a:cubicBezTo>
                  <a:cubicBezTo>
                    <a:pt x="2059" y="766"/>
                    <a:pt x="1501" y="64"/>
                    <a:pt x="10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4"/>
            <p:cNvSpPr/>
            <p:nvPr/>
          </p:nvSpPr>
          <p:spPr>
            <a:xfrm>
              <a:off x="669400" y="2541025"/>
              <a:ext cx="115350" cy="226325"/>
            </a:xfrm>
            <a:custGeom>
              <a:rect b="b" l="l" r="r" t="t"/>
              <a:pathLst>
                <a:path extrusionOk="0" h="9053" w="4614">
                  <a:moveTo>
                    <a:pt x="1172" y="0"/>
                  </a:moveTo>
                  <a:cubicBezTo>
                    <a:pt x="1066" y="0"/>
                    <a:pt x="1047" y="180"/>
                    <a:pt x="1166" y="195"/>
                  </a:cubicBezTo>
                  <a:cubicBezTo>
                    <a:pt x="1501" y="259"/>
                    <a:pt x="2060" y="849"/>
                    <a:pt x="2267" y="1998"/>
                  </a:cubicBezTo>
                  <a:cubicBezTo>
                    <a:pt x="2443" y="2940"/>
                    <a:pt x="2921" y="4775"/>
                    <a:pt x="3065" y="4919"/>
                  </a:cubicBezTo>
                  <a:cubicBezTo>
                    <a:pt x="3113" y="4951"/>
                    <a:pt x="3193" y="5062"/>
                    <a:pt x="3273" y="5174"/>
                  </a:cubicBezTo>
                  <a:cubicBezTo>
                    <a:pt x="3448" y="5382"/>
                    <a:pt x="3624" y="5589"/>
                    <a:pt x="3799" y="5797"/>
                  </a:cubicBezTo>
                  <a:cubicBezTo>
                    <a:pt x="4055" y="6052"/>
                    <a:pt x="4406" y="6658"/>
                    <a:pt x="4342" y="7073"/>
                  </a:cubicBezTo>
                  <a:cubicBezTo>
                    <a:pt x="4310" y="7361"/>
                    <a:pt x="4294" y="7648"/>
                    <a:pt x="4294" y="7935"/>
                  </a:cubicBezTo>
                  <a:cubicBezTo>
                    <a:pt x="4310" y="8238"/>
                    <a:pt x="4294" y="8526"/>
                    <a:pt x="4230" y="8813"/>
                  </a:cubicBezTo>
                  <a:cubicBezTo>
                    <a:pt x="4230" y="8845"/>
                    <a:pt x="4214" y="8845"/>
                    <a:pt x="4214" y="8845"/>
                  </a:cubicBezTo>
                  <a:cubicBezTo>
                    <a:pt x="4118" y="8845"/>
                    <a:pt x="4039" y="8813"/>
                    <a:pt x="3975" y="8765"/>
                  </a:cubicBezTo>
                  <a:lnTo>
                    <a:pt x="3400" y="7871"/>
                  </a:lnTo>
                  <a:cubicBezTo>
                    <a:pt x="3376" y="7835"/>
                    <a:pt x="3342" y="7819"/>
                    <a:pt x="3310" y="7819"/>
                  </a:cubicBezTo>
                  <a:cubicBezTo>
                    <a:pt x="3257" y="7819"/>
                    <a:pt x="3209" y="7860"/>
                    <a:pt x="3209" y="7919"/>
                  </a:cubicBezTo>
                  <a:cubicBezTo>
                    <a:pt x="3209" y="8079"/>
                    <a:pt x="3193" y="8238"/>
                    <a:pt x="3177" y="8398"/>
                  </a:cubicBezTo>
                  <a:cubicBezTo>
                    <a:pt x="3177" y="8430"/>
                    <a:pt x="3161" y="8430"/>
                    <a:pt x="3145" y="8430"/>
                  </a:cubicBezTo>
                  <a:cubicBezTo>
                    <a:pt x="3097" y="8430"/>
                    <a:pt x="3065" y="8382"/>
                    <a:pt x="3065" y="8366"/>
                  </a:cubicBezTo>
                  <a:cubicBezTo>
                    <a:pt x="3065" y="8366"/>
                    <a:pt x="3065" y="8350"/>
                    <a:pt x="3065" y="8350"/>
                  </a:cubicBezTo>
                  <a:cubicBezTo>
                    <a:pt x="2921" y="7871"/>
                    <a:pt x="2730" y="7408"/>
                    <a:pt x="2522" y="6962"/>
                  </a:cubicBezTo>
                  <a:cubicBezTo>
                    <a:pt x="2459" y="6834"/>
                    <a:pt x="2491" y="6355"/>
                    <a:pt x="2538" y="6084"/>
                  </a:cubicBezTo>
                  <a:cubicBezTo>
                    <a:pt x="2538" y="6052"/>
                    <a:pt x="2538" y="6036"/>
                    <a:pt x="2522" y="6020"/>
                  </a:cubicBezTo>
                  <a:cubicBezTo>
                    <a:pt x="2507" y="5988"/>
                    <a:pt x="1054" y="3850"/>
                    <a:pt x="703" y="3291"/>
                  </a:cubicBezTo>
                  <a:cubicBezTo>
                    <a:pt x="368" y="2764"/>
                    <a:pt x="192" y="1392"/>
                    <a:pt x="192" y="1376"/>
                  </a:cubicBezTo>
                  <a:cubicBezTo>
                    <a:pt x="192" y="1334"/>
                    <a:pt x="157" y="1293"/>
                    <a:pt x="105" y="1293"/>
                  </a:cubicBezTo>
                  <a:cubicBezTo>
                    <a:pt x="98" y="1293"/>
                    <a:pt x="89" y="1294"/>
                    <a:pt x="81" y="1296"/>
                  </a:cubicBezTo>
                  <a:cubicBezTo>
                    <a:pt x="33" y="1296"/>
                    <a:pt x="1" y="1344"/>
                    <a:pt x="1" y="1408"/>
                  </a:cubicBezTo>
                  <a:cubicBezTo>
                    <a:pt x="1" y="1456"/>
                    <a:pt x="176" y="2828"/>
                    <a:pt x="544" y="3403"/>
                  </a:cubicBezTo>
                  <a:cubicBezTo>
                    <a:pt x="863" y="3913"/>
                    <a:pt x="2155" y="5829"/>
                    <a:pt x="2331" y="6100"/>
                  </a:cubicBezTo>
                  <a:cubicBezTo>
                    <a:pt x="2315" y="6275"/>
                    <a:pt x="2251" y="6850"/>
                    <a:pt x="2347" y="7057"/>
                  </a:cubicBezTo>
                  <a:cubicBezTo>
                    <a:pt x="2554" y="7488"/>
                    <a:pt x="2730" y="7935"/>
                    <a:pt x="2858" y="8382"/>
                  </a:cubicBezTo>
                  <a:cubicBezTo>
                    <a:pt x="2890" y="8526"/>
                    <a:pt x="3001" y="8621"/>
                    <a:pt x="3129" y="8621"/>
                  </a:cubicBezTo>
                  <a:cubicBezTo>
                    <a:pt x="3138" y="8623"/>
                    <a:pt x="3148" y="8623"/>
                    <a:pt x="3157" y="8623"/>
                  </a:cubicBezTo>
                  <a:cubicBezTo>
                    <a:pt x="3272" y="8623"/>
                    <a:pt x="3368" y="8533"/>
                    <a:pt x="3368" y="8430"/>
                  </a:cubicBezTo>
                  <a:cubicBezTo>
                    <a:pt x="3384" y="8366"/>
                    <a:pt x="3384" y="8302"/>
                    <a:pt x="3400" y="8222"/>
                  </a:cubicBezTo>
                  <a:lnTo>
                    <a:pt x="3831" y="8877"/>
                  </a:lnTo>
                  <a:cubicBezTo>
                    <a:pt x="3831" y="8893"/>
                    <a:pt x="3831" y="8893"/>
                    <a:pt x="3847" y="8909"/>
                  </a:cubicBezTo>
                  <a:cubicBezTo>
                    <a:pt x="3943" y="8988"/>
                    <a:pt x="4071" y="9036"/>
                    <a:pt x="4198" y="9052"/>
                  </a:cubicBezTo>
                  <a:cubicBezTo>
                    <a:pt x="4214" y="9052"/>
                    <a:pt x="4230" y="9052"/>
                    <a:pt x="4246" y="9036"/>
                  </a:cubicBezTo>
                  <a:cubicBezTo>
                    <a:pt x="4326" y="9020"/>
                    <a:pt x="4390" y="8972"/>
                    <a:pt x="4422" y="8909"/>
                  </a:cubicBezTo>
                  <a:cubicBezTo>
                    <a:pt x="4485" y="8781"/>
                    <a:pt x="4485" y="8462"/>
                    <a:pt x="4501" y="7951"/>
                  </a:cubicBezTo>
                  <a:cubicBezTo>
                    <a:pt x="4485" y="7664"/>
                    <a:pt x="4501" y="7377"/>
                    <a:pt x="4533" y="7105"/>
                  </a:cubicBezTo>
                  <a:cubicBezTo>
                    <a:pt x="4613" y="6595"/>
                    <a:pt x="4230" y="5940"/>
                    <a:pt x="3943" y="5653"/>
                  </a:cubicBezTo>
                  <a:cubicBezTo>
                    <a:pt x="3767" y="5461"/>
                    <a:pt x="3592" y="5254"/>
                    <a:pt x="3432" y="5047"/>
                  </a:cubicBezTo>
                  <a:cubicBezTo>
                    <a:pt x="3336" y="4919"/>
                    <a:pt x="3257" y="4823"/>
                    <a:pt x="3209" y="4791"/>
                  </a:cubicBezTo>
                  <a:cubicBezTo>
                    <a:pt x="3113" y="4648"/>
                    <a:pt x="2682" y="3084"/>
                    <a:pt x="2475" y="1966"/>
                  </a:cubicBezTo>
                  <a:cubicBezTo>
                    <a:pt x="2251" y="801"/>
                    <a:pt x="1645" y="83"/>
                    <a:pt x="1198" y="3"/>
                  </a:cubicBezTo>
                  <a:cubicBezTo>
                    <a:pt x="1189" y="1"/>
                    <a:pt x="1180" y="0"/>
                    <a:pt x="1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4"/>
            <p:cNvSpPr/>
            <p:nvPr/>
          </p:nvSpPr>
          <p:spPr>
            <a:xfrm>
              <a:off x="724475" y="2667175"/>
              <a:ext cx="57475" cy="97500"/>
            </a:xfrm>
            <a:custGeom>
              <a:rect b="b" l="l" r="r" t="t"/>
              <a:pathLst>
                <a:path extrusionOk="0" h="3900" w="2299">
                  <a:moveTo>
                    <a:pt x="1101" y="1"/>
                  </a:moveTo>
                  <a:cubicBezTo>
                    <a:pt x="671" y="128"/>
                    <a:pt x="304" y="368"/>
                    <a:pt x="0" y="687"/>
                  </a:cubicBezTo>
                  <a:lnTo>
                    <a:pt x="240" y="1022"/>
                  </a:lnTo>
                  <a:cubicBezTo>
                    <a:pt x="240" y="1022"/>
                    <a:pt x="128" y="1756"/>
                    <a:pt x="240" y="1963"/>
                  </a:cubicBezTo>
                  <a:cubicBezTo>
                    <a:pt x="447" y="2410"/>
                    <a:pt x="623" y="2857"/>
                    <a:pt x="750" y="3336"/>
                  </a:cubicBezTo>
                  <a:cubicBezTo>
                    <a:pt x="750" y="3412"/>
                    <a:pt x="853" y="3483"/>
                    <a:pt x="943" y="3483"/>
                  </a:cubicBezTo>
                  <a:cubicBezTo>
                    <a:pt x="1003" y="3483"/>
                    <a:pt x="1057" y="3451"/>
                    <a:pt x="1070" y="3368"/>
                  </a:cubicBezTo>
                  <a:cubicBezTo>
                    <a:pt x="1101" y="3208"/>
                    <a:pt x="1101" y="3033"/>
                    <a:pt x="1101" y="2873"/>
                  </a:cubicBezTo>
                  <a:lnTo>
                    <a:pt x="1708" y="3783"/>
                  </a:lnTo>
                  <a:cubicBezTo>
                    <a:pt x="1708" y="3783"/>
                    <a:pt x="1856" y="3899"/>
                    <a:pt x="1983" y="3899"/>
                  </a:cubicBezTo>
                  <a:cubicBezTo>
                    <a:pt x="2038" y="3899"/>
                    <a:pt x="2089" y="3877"/>
                    <a:pt x="2123" y="3815"/>
                  </a:cubicBezTo>
                  <a:cubicBezTo>
                    <a:pt x="2219" y="3623"/>
                    <a:pt x="2155" y="2490"/>
                    <a:pt x="2219" y="2043"/>
                  </a:cubicBezTo>
                  <a:cubicBezTo>
                    <a:pt x="2298" y="1580"/>
                    <a:pt x="1947" y="958"/>
                    <a:pt x="1660" y="671"/>
                  </a:cubicBezTo>
                  <a:cubicBezTo>
                    <a:pt x="1469" y="463"/>
                    <a:pt x="1277" y="240"/>
                    <a:pt x="1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4"/>
            <p:cNvSpPr/>
            <p:nvPr/>
          </p:nvSpPr>
          <p:spPr>
            <a:xfrm>
              <a:off x="722075" y="2664775"/>
              <a:ext cx="62275" cy="102575"/>
            </a:xfrm>
            <a:custGeom>
              <a:rect b="b" l="l" r="r" t="t"/>
              <a:pathLst>
                <a:path extrusionOk="0" h="4103" w="2491">
                  <a:moveTo>
                    <a:pt x="1150" y="208"/>
                  </a:moveTo>
                  <a:cubicBezTo>
                    <a:pt x="1325" y="432"/>
                    <a:pt x="1501" y="639"/>
                    <a:pt x="1692" y="847"/>
                  </a:cubicBezTo>
                  <a:cubicBezTo>
                    <a:pt x="1948" y="1102"/>
                    <a:pt x="2283" y="1708"/>
                    <a:pt x="2219" y="2123"/>
                  </a:cubicBezTo>
                  <a:cubicBezTo>
                    <a:pt x="2187" y="2411"/>
                    <a:pt x="2171" y="2698"/>
                    <a:pt x="2187" y="2985"/>
                  </a:cubicBezTo>
                  <a:cubicBezTo>
                    <a:pt x="2203" y="3288"/>
                    <a:pt x="2171" y="3576"/>
                    <a:pt x="2123" y="3863"/>
                  </a:cubicBezTo>
                  <a:cubicBezTo>
                    <a:pt x="2123" y="3879"/>
                    <a:pt x="2107" y="3895"/>
                    <a:pt x="2091" y="3895"/>
                  </a:cubicBezTo>
                  <a:cubicBezTo>
                    <a:pt x="2011" y="3895"/>
                    <a:pt x="1932" y="3863"/>
                    <a:pt x="1868" y="3815"/>
                  </a:cubicBezTo>
                  <a:lnTo>
                    <a:pt x="1293" y="2921"/>
                  </a:lnTo>
                  <a:cubicBezTo>
                    <a:pt x="1268" y="2890"/>
                    <a:pt x="1234" y="2876"/>
                    <a:pt x="1201" y="2876"/>
                  </a:cubicBezTo>
                  <a:cubicBezTo>
                    <a:pt x="1149" y="2876"/>
                    <a:pt x="1102" y="2911"/>
                    <a:pt x="1102" y="2969"/>
                  </a:cubicBezTo>
                  <a:cubicBezTo>
                    <a:pt x="1102" y="3129"/>
                    <a:pt x="1086" y="3288"/>
                    <a:pt x="1070" y="3448"/>
                  </a:cubicBezTo>
                  <a:cubicBezTo>
                    <a:pt x="1070" y="3480"/>
                    <a:pt x="1054" y="3480"/>
                    <a:pt x="1038" y="3480"/>
                  </a:cubicBezTo>
                  <a:cubicBezTo>
                    <a:pt x="990" y="3480"/>
                    <a:pt x="958" y="3448"/>
                    <a:pt x="958" y="3432"/>
                  </a:cubicBezTo>
                  <a:cubicBezTo>
                    <a:pt x="958" y="3416"/>
                    <a:pt x="958" y="3400"/>
                    <a:pt x="958" y="3400"/>
                  </a:cubicBezTo>
                  <a:cubicBezTo>
                    <a:pt x="814" y="2921"/>
                    <a:pt x="623" y="2458"/>
                    <a:pt x="415" y="2028"/>
                  </a:cubicBezTo>
                  <a:cubicBezTo>
                    <a:pt x="352" y="1884"/>
                    <a:pt x="384" y="1405"/>
                    <a:pt x="431" y="1134"/>
                  </a:cubicBezTo>
                  <a:cubicBezTo>
                    <a:pt x="431" y="1118"/>
                    <a:pt x="431" y="1086"/>
                    <a:pt x="415" y="1070"/>
                  </a:cubicBezTo>
                  <a:lnTo>
                    <a:pt x="224" y="799"/>
                  </a:lnTo>
                  <a:cubicBezTo>
                    <a:pt x="479" y="527"/>
                    <a:pt x="799" y="320"/>
                    <a:pt x="1150" y="208"/>
                  </a:cubicBezTo>
                  <a:close/>
                  <a:moveTo>
                    <a:pt x="1166" y="1"/>
                  </a:moveTo>
                  <a:cubicBezTo>
                    <a:pt x="719" y="128"/>
                    <a:pt x="336" y="384"/>
                    <a:pt x="32" y="719"/>
                  </a:cubicBezTo>
                  <a:cubicBezTo>
                    <a:pt x="1" y="751"/>
                    <a:pt x="1" y="799"/>
                    <a:pt x="17" y="847"/>
                  </a:cubicBezTo>
                  <a:lnTo>
                    <a:pt x="224" y="1150"/>
                  </a:lnTo>
                  <a:cubicBezTo>
                    <a:pt x="192" y="1325"/>
                    <a:pt x="128" y="1900"/>
                    <a:pt x="240" y="2107"/>
                  </a:cubicBezTo>
                  <a:cubicBezTo>
                    <a:pt x="447" y="2538"/>
                    <a:pt x="623" y="2985"/>
                    <a:pt x="751" y="3448"/>
                  </a:cubicBezTo>
                  <a:cubicBezTo>
                    <a:pt x="783" y="3576"/>
                    <a:pt x="878" y="3671"/>
                    <a:pt x="1022" y="3671"/>
                  </a:cubicBezTo>
                  <a:cubicBezTo>
                    <a:pt x="1033" y="3673"/>
                    <a:pt x="1044" y="3673"/>
                    <a:pt x="1054" y="3673"/>
                  </a:cubicBezTo>
                  <a:cubicBezTo>
                    <a:pt x="1168" y="3673"/>
                    <a:pt x="1261" y="3597"/>
                    <a:pt x="1261" y="3480"/>
                  </a:cubicBezTo>
                  <a:cubicBezTo>
                    <a:pt x="1277" y="3416"/>
                    <a:pt x="1277" y="3352"/>
                    <a:pt x="1293" y="3288"/>
                  </a:cubicBezTo>
                  <a:lnTo>
                    <a:pt x="1724" y="3943"/>
                  </a:lnTo>
                  <a:cubicBezTo>
                    <a:pt x="1724" y="3943"/>
                    <a:pt x="1724" y="3959"/>
                    <a:pt x="1740" y="3959"/>
                  </a:cubicBezTo>
                  <a:cubicBezTo>
                    <a:pt x="1836" y="4038"/>
                    <a:pt x="1964" y="4086"/>
                    <a:pt x="2075" y="4102"/>
                  </a:cubicBezTo>
                  <a:cubicBezTo>
                    <a:pt x="2107" y="4102"/>
                    <a:pt x="2123" y="4086"/>
                    <a:pt x="2139" y="4086"/>
                  </a:cubicBezTo>
                  <a:cubicBezTo>
                    <a:pt x="2203" y="4070"/>
                    <a:pt x="2267" y="4022"/>
                    <a:pt x="2299" y="3959"/>
                  </a:cubicBezTo>
                  <a:cubicBezTo>
                    <a:pt x="2363" y="3831"/>
                    <a:pt x="2378" y="3512"/>
                    <a:pt x="2378" y="3001"/>
                  </a:cubicBezTo>
                  <a:cubicBezTo>
                    <a:pt x="2378" y="2714"/>
                    <a:pt x="2394" y="2427"/>
                    <a:pt x="2410" y="2155"/>
                  </a:cubicBezTo>
                  <a:cubicBezTo>
                    <a:pt x="2490" y="1645"/>
                    <a:pt x="2107" y="990"/>
                    <a:pt x="1836" y="703"/>
                  </a:cubicBezTo>
                  <a:cubicBezTo>
                    <a:pt x="1628" y="495"/>
                    <a:pt x="1453" y="272"/>
                    <a:pt x="1277" y="33"/>
                  </a:cubicBezTo>
                  <a:cubicBezTo>
                    <a:pt x="1245" y="1"/>
                    <a:pt x="1197" y="1"/>
                    <a:pt x="11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4"/>
            <p:cNvSpPr/>
            <p:nvPr/>
          </p:nvSpPr>
          <p:spPr>
            <a:xfrm>
              <a:off x="433625" y="2540700"/>
              <a:ext cx="357900" cy="321475"/>
            </a:xfrm>
            <a:custGeom>
              <a:rect b="b" l="l" r="r" t="t"/>
              <a:pathLst>
                <a:path extrusionOk="0" h="12859" w="14316">
                  <a:moveTo>
                    <a:pt x="1149" y="0"/>
                  </a:moveTo>
                  <a:cubicBezTo>
                    <a:pt x="686" y="368"/>
                    <a:pt x="367" y="878"/>
                    <a:pt x="239" y="1437"/>
                  </a:cubicBezTo>
                  <a:cubicBezTo>
                    <a:pt x="0" y="2410"/>
                    <a:pt x="798" y="6400"/>
                    <a:pt x="1005" y="7549"/>
                  </a:cubicBezTo>
                  <a:cubicBezTo>
                    <a:pt x="1213" y="8698"/>
                    <a:pt x="2266" y="12528"/>
                    <a:pt x="2585" y="12784"/>
                  </a:cubicBezTo>
                  <a:cubicBezTo>
                    <a:pt x="2648" y="12836"/>
                    <a:pt x="2852" y="12858"/>
                    <a:pt x="3149" y="12858"/>
                  </a:cubicBezTo>
                  <a:cubicBezTo>
                    <a:pt x="4298" y="12858"/>
                    <a:pt x="6831" y="12527"/>
                    <a:pt x="7884" y="12337"/>
                  </a:cubicBezTo>
                  <a:cubicBezTo>
                    <a:pt x="9208" y="12082"/>
                    <a:pt x="12081" y="11076"/>
                    <a:pt x="12672" y="10901"/>
                  </a:cubicBezTo>
                  <a:cubicBezTo>
                    <a:pt x="13278" y="10725"/>
                    <a:pt x="13581" y="9815"/>
                    <a:pt x="13757" y="9640"/>
                  </a:cubicBezTo>
                  <a:cubicBezTo>
                    <a:pt x="13932" y="9464"/>
                    <a:pt x="14315" y="8874"/>
                    <a:pt x="14108" y="8666"/>
                  </a:cubicBezTo>
                  <a:cubicBezTo>
                    <a:pt x="14039" y="8597"/>
                    <a:pt x="13927" y="8574"/>
                    <a:pt x="13799" y="8574"/>
                  </a:cubicBezTo>
                  <a:cubicBezTo>
                    <a:pt x="13544" y="8574"/>
                    <a:pt x="13225" y="8666"/>
                    <a:pt x="13055" y="8666"/>
                  </a:cubicBezTo>
                  <a:cubicBezTo>
                    <a:pt x="12815" y="8666"/>
                    <a:pt x="12352" y="8634"/>
                    <a:pt x="11874" y="8634"/>
                  </a:cubicBezTo>
                  <a:cubicBezTo>
                    <a:pt x="11379" y="8650"/>
                    <a:pt x="10948" y="8985"/>
                    <a:pt x="10820" y="9464"/>
                  </a:cubicBezTo>
                  <a:cubicBezTo>
                    <a:pt x="10757" y="9736"/>
                    <a:pt x="10645" y="9975"/>
                    <a:pt x="10469" y="10198"/>
                  </a:cubicBezTo>
                  <a:cubicBezTo>
                    <a:pt x="10469" y="10198"/>
                    <a:pt x="6878" y="10693"/>
                    <a:pt x="6112" y="10693"/>
                  </a:cubicBezTo>
                  <a:cubicBezTo>
                    <a:pt x="5602" y="10693"/>
                    <a:pt x="5107" y="10645"/>
                    <a:pt x="4612" y="10581"/>
                  </a:cubicBezTo>
                  <a:cubicBezTo>
                    <a:pt x="4612" y="10581"/>
                    <a:pt x="4197" y="8172"/>
                    <a:pt x="3878" y="6671"/>
                  </a:cubicBezTo>
                  <a:cubicBezTo>
                    <a:pt x="3559" y="5171"/>
                    <a:pt x="3272" y="4022"/>
                    <a:pt x="3032" y="3639"/>
                  </a:cubicBezTo>
                  <a:lnTo>
                    <a:pt x="11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4"/>
            <p:cNvSpPr/>
            <p:nvPr/>
          </p:nvSpPr>
          <p:spPr>
            <a:xfrm>
              <a:off x="431625" y="2538150"/>
              <a:ext cx="363500" cy="326650"/>
            </a:xfrm>
            <a:custGeom>
              <a:rect b="b" l="l" r="r" t="t"/>
              <a:pathLst>
                <a:path extrusionOk="0" h="13066" w="14540">
                  <a:moveTo>
                    <a:pt x="1228" y="1"/>
                  </a:moveTo>
                  <a:cubicBezTo>
                    <a:pt x="1208" y="1"/>
                    <a:pt x="1187" y="7"/>
                    <a:pt x="1165" y="23"/>
                  </a:cubicBezTo>
                  <a:cubicBezTo>
                    <a:pt x="686" y="406"/>
                    <a:pt x="367" y="932"/>
                    <a:pt x="224" y="1523"/>
                  </a:cubicBezTo>
                  <a:cubicBezTo>
                    <a:pt x="0" y="2401"/>
                    <a:pt x="607" y="5624"/>
                    <a:pt x="894" y="7188"/>
                  </a:cubicBezTo>
                  <a:cubicBezTo>
                    <a:pt x="942" y="7380"/>
                    <a:pt x="974" y="7539"/>
                    <a:pt x="990" y="7667"/>
                  </a:cubicBezTo>
                  <a:cubicBezTo>
                    <a:pt x="1165" y="8657"/>
                    <a:pt x="2235" y="12678"/>
                    <a:pt x="2602" y="12966"/>
                  </a:cubicBezTo>
                  <a:cubicBezTo>
                    <a:pt x="2774" y="13032"/>
                    <a:pt x="2958" y="13065"/>
                    <a:pt x="3144" y="13065"/>
                  </a:cubicBezTo>
                  <a:cubicBezTo>
                    <a:pt x="3181" y="13065"/>
                    <a:pt x="3219" y="13064"/>
                    <a:pt x="3256" y="13061"/>
                  </a:cubicBezTo>
                  <a:cubicBezTo>
                    <a:pt x="4533" y="13061"/>
                    <a:pt x="7230" y="12662"/>
                    <a:pt x="7980" y="12535"/>
                  </a:cubicBezTo>
                  <a:cubicBezTo>
                    <a:pt x="8985" y="12343"/>
                    <a:pt x="10853" y="11737"/>
                    <a:pt x="11954" y="11370"/>
                  </a:cubicBezTo>
                  <a:cubicBezTo>
                    <a:pt x="12337" y="11242"/>
                    <a:pt x="12640" y="11146"/>
                    <a:pt x="12784" y="11098"/>
                  </a:cubicBezTo>
                  <a:cubicBezTo>
                    <a:pt x="13246" y="10955"/>
                    <a:pt x="13550" y="10428"/>
                    <a:pt x="13741" y="10077"/>
                  </a:cubicBezTo>
                  <a:cubicBezTo>
                    <a:pt x="13789" y="9981"/>
                    <a:pt x="13837" y="9901"/>
                    <a:pt x="13901" y="9822"/>
                  </a:cubicBezTo>
                  <a:cubicBezTo>
                    <a:pt x="14060" y="9662"/>
                    <a:pt x="14539" y="8976"/>
                    <a:pt x="14252" y="8688"/>
                  </a:cubicBezTo>
                  <a:cubicBezTo>
                    <a:pt x="14164" y="8601"/>
                    <a:pt x="14028" y="8573"/>
                    <a:pt x="13879" y="8573"/>
                  </a:cubicBezTo>
                  <a:cubicBezTo>
                    <a:pt x="13729" y="8573"/>
                    <a:pt x="13566" y="8601"/>
                    <a:pt x="13422" y="8625"/>
                  </a:cubicBezTo>
                  <a:cubicBezTo>
                    <a:pt x="13326" y="8641"/>
                    <a:pt x="13230" y="8657"/>
                    <a:pt x="13135" y="8673"/>
                  </a:cubicBezTo>
                  <a:cubicBezTo>
                    <a:pt x="13039" y="8673"/>
                    <a:pt x="12895" y="8657"/>
                    <a:pt x="12736" y="8657"/>
                  </a:cubicBezTo>
                  <a:cubicBezTo>
                    <a:pt x="12512" y="8641"/>
                    <a:pt x="12241" y="8625"/>
                    <a:pt x="11954" y="8625"/>
                  </a:cubicBezTo>
                  <a:cubicBezTo>
                    <a:pt x="11411" y="8657"/>
                    <a:pt x="10932" y="9024"/>
                    <a:pt x="10805" y="9550"/>
                  </a:cubicBezTo>
                  <a:cubicBezTo>
                    <a:pt x="10741" y="9790"/>
                    <a:pt x="10645" y="10013"/>
                    <a:pt x="10501" y="10205"/>
                  </a:cubicBezTo>
                  <a:cubicBezTo>
                    <a:pt x="10086" y="10268"/>
                    <a:pt x="6895" y="10683"/>
                    <a:pt x="6192" y="10683"/>
                  </a:cubicBezTo>
                  <a:cubicBezTo>
                    <a:pt x="5714" y="10683"/>
                    <a:pt x="5251" y="10651"/>
                    <a:pt x="4772" y="10604"/>
                  </a:cubicBezTo>
                  <a:cubicBezTo>
                    <a:pt x="4708" y="10189"/>
                    <a:pt x="4341" y="8098"/>
                    <a:pt x="4054" y="6757"/>
                  </a:cubicBezTo>
                  <a:cubicBezTo>
                    <a:pt x="3671" y="4954"/>
                    <a:pt x="3416" y="4044"/>
                    <a:pt x="3208" y="3693"/>
                  </a:cubicBezTo>
                  <a:cubicBezTo>
                    <a:pt x="3183" y="3653"/>
                    <a:pt x="3148" y="3636"/>
                    <a:pt x="3115" y="3636"/>
                  </a:cubicBezTo>
                  <a:cubicBezTo>
                    <a:pt x="3043" y="3636"/>
                    <a:pt x="2978" y="3713"/>
                    <a:pt x="3032" y="3789"/>
                  </a:cubicBezTo>
                  <a:cubicBezTo>
                    <a:pt x="3288" y="4204"/>
                    <a:pt x="3607" y="5624"/>
                    <a:pt x="3862" y="6789"/>
                  </a:cubicBezTo>
                  <a:cubicBezTo>
                    <a:pt x="4166" y="8274"/>
                    <a:pt x="4581" y="10683"/>
                    <a:pt x="4596" y="10699"/>
                  </a:cubicBezTo>
                  <a:cubicBezTo>
                    <a:pt x="4596" y="10747"/>
                    <a:pt x="4628" y="10779"/>
                    <a:pt x="4676" y="10779"/>
                  </a:cubicBezTo>
                  <a:cubicBezTo>
                    <a:pt x="5187" y="10843"/>
                    <a:pt x="5682" y="10891"/>
                    <a:pt x="6192" y="10891"/>
                  </a:cubicBezTo>
                  <a:cubicBezTo>
                    <a:pt x="6958" y="10891"/>
                    <a:pt x="10422" y="10412"/>
                    <a:pt x="10565" y="10396"/>
                  </a:cubicBezTo>
                  <a:cubicBezTo>
                    <a:pt x="10597" y="10396"/>
                    <a:pt x="10613" y="10380"/>
                    <a:pt x="10629" y="10364"/>
                  </a:cubicBezTo>
                  <a:cubicBezTo>
                    <a:pt x="10805" y="10125"/>
                    <a:pt x="10932" y="9869"/>
                    <a:pt x="10996" y="9598"/>
                  </a:cubicBezTo>
                  <a:cubicBezTo>
                    <a:pt x="11108" y="9151"/>
                    <a:pt x="11507" y="8848"/>
                    <a:pt x="11954" y="8832"/>
                  </a:cubicBezTo>
                  <a:cubicBezTo>
                    <a:pt x="12241" y="8832"/>
                    <a:pt x="12512" y="8848"/>
                    <a:pt x="12736" y="8848"/>
                  </a:cubicBezTo>
                  <a:cubicBezTo>
                    <a:pt x="12895" y="8864"/>
                    <a:pt x="13039" y="8864"/>
                    <a:pt x="13135" y="8864"/>
                  </a:cubicBezTo>
                  <a:cubicBezTo>
                    <a:pt x="13246" y="8864"/>
                    <a:pt x="13342" y="8848"/>
                    <a:pt x="13454" y="8816"/>
                  </a:cubicBezTo>
                  <a:cubicBezTo>
                    <a:pt x="13582" y="8798"/>
                    <a:pt x="13748" y="8769"/>
                    <a:pt x="13883" y="8769"/>
                  </a:cubicBezTo>
                  <a:cubicBezTo>
                    <a:pt x="13984" y="8769"/>
                    <a:pt x="14068" y="8785"/>
                    <a:pt x="14108" y="8832"/>
                  </a:cubicBezTo>
                  <a:cubicBezTo>
                    <a:pt x="14252" y="8960"/>
                    <a:pt x="13965" y="9470"/>
                    <a:pt x="13773" y="9678"/>
                  </a:cubicBezTo>
                  <a:cubicBezTo>
                    <a:pt x="13693" y="9774"/>
                    <a:pt x="13629" y="9869"/>
                    <a:pt x="13566" y="9981"/>
                  </a:cubicBezTo>
                  <a:cubicBezTo>
                    <a:pt x="13390" y="10300"/>
                    <a:pt x="13119" y="10795"/>
                    <a:pt x="12720" y="10907"/>
                  </a:cubicBezTo>
                  <a:cubicBezTo>
                    <a:pt x="12576" y="10955"/>
                    <a:pt x="12273" y="11050"/>
                    <a:pt x="11890" y="11178"/>
                  </a:cubicBezTo>
                  <a:cubicBezTo>
                    <a:pt x="10789" y="11545"/>
                    <a:pt x="8937" y="12152"/>
                    <a:pt x="7948" y="12327"/>
                  </a:cubicBezTo>
                  <a:cubicBezTo>
                    <a:pt x="6620" y="12572"/>
                    <a:pt x="4197" y="12859"/>
                    <a:pt x="3182" y="12859"/>
                  </a:cubicBezTo>
                  <a:cubicBezTo>
                    <a:pt x="2940" y="12859"/>
                    <a:pt x="2778" y="12843"/>
                    <a:pt x="2729" y="12806"/>
                  </a:cubicBezTo>
                  <a:cubicBezTo>
                    <a:pt x="2458" y="12598"/>
                    <a:pt x="1421" y="8880"/>
                    <a:pt x="1181" y="7635"/>
                  </a:cubicBezTo>
                  <a:cubicBezTo>
                    <a:pt x="1165" y="7508"/>
                    <a:pt x="1133" y="7332"/>
                    <a:pt x="1101" y="7140"/>
                  </a:cubicBezTo>
                  <a:cubicBezTo>
                    <a:pt x="830" y="5720"/>
                    <a:pt x="208" y="2417"/>
                    <a:pt x="415" y="1555"/>
                  </a:cubicBezTo>
                  <a:cubicBezTo>
                    <a:pt x="543" y="1012"/>
                    <a:pt x="846" y="533"/>
                    <a:pt x="1293" y="182"/>
                  </a:cubicBezTo>
                  <a:cubicBezTo>
                    <a:pt x="1370" y="118"/>
                    <a:pt x="1312" y="1"/>
                    <a:pt x="1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4"/>
            <p:cNvSpPr/>
            <p:nvPr/>
          </p:nvSpPr>
          <p:spPr>
            <a:xfrm>
              <a:off x="688950" y="2755050"/>
              <a:ext cx="102575" cy="76925"/>
            </a:xfrm>
            <a:custGeom>
              <a:rect b="b" l="l" r="r" t="t"/>
              <a:pathLst>
                <a:path extrusionOk="0" h="3077" w="4103">
                  <a:moveTo>
                    <a:pt x="3576" y="0"/>
                  </a:moveTo>
                  <a:cubicBezTo>
                    <a:pt x="3317" y="0"/>
                    <a:pt x="3001" y="92"/>
                    <a:pt x="2842" y="92"/>
                  </a:cubicBezTo>
                  <a:cubicBezTo>
                    <a:pt x="2602" y="92"/>
                    <a:pt x="2139" y="60"/>
                    <a:pt x="1661" y="60"/>
                  </a:cubicBezTo>
                  <a:cubicBezTo>
                    <a:pt x="1150" y="76"/>
                    <a:pt x="735" y="411"/>
                    <a:pt x="607" y="890"/>
                  </a:cubicBezTo>
                  <a:cubicBezTo>
                    <a:pt x="544" y="1162"/>
                    <a:pt x="416" y="1401"/>
                    <a:pt x="256" y="1624"/>
                  </a:cubicBezTo>
                  <a:lnTo>
                    <a:pt x="1" y="1656"/>
                  </a:lnTo>
                  <a:cubicBezTo>
                    <a:pt x="113" y="1864"/>
                    <a:pt x="161" y="2087"/>
                    <a:pt x="192" y="2327"/>
                  </a:cubicBezTo>
                  <a:cubicBezTo>
                    <a:pt x="192" y="2582"/>
                    <a:pt x="176" y="2837"/>
                    <a:pt x="145" y="3077"/>
                  </a:cubicBezTo>
                  <a:cubicBezTo>
                    <a:pt x="1182" y="2757"/>
                    <a:pt x="2139" y="2422"/>
                    <a:pt x="2459" y="2327"/>
                  </a:cubicBezTo>
                  <a:cubicBezTo>
                    <a:pt x="3049" y="2151"/>
                    <a:pt x="3368" y="1241"/>
                    <a:pt x="3544" y="1066"/>
                  </a:cubicBezTo>
                  <a:cubicBezTo>
                    <a:pt x="3719" y="890"/>
                    <a:pt x="4102" y="300"/>
                    <a:pt x="3895" y="92"/>
                  </a:cubicBezTo>
                  <a:cubicBezTo>
                    <a:pt x="3821" y="23"/>
                    <a:pt x="3705" y="0"/>
                    <a:pt x="35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4"/>
            <p:cNvSpPr/>
            <p:nvPr/>
          </p:nvSpPr>
          <p:spPr>
            <a:xfrm>
              <a:off x="686175" y="2752450"/>
              <a:ext cx="108950" cy="81925"/>
            </a:xfrm>
            <a:custGeom>
              <a:rect b="b" l="l" r="r" t="t"/>
              <a:pathLst>
                <a:path extrusionOk="0" h="3277" w="4358">
                  <a:moveTo>
                    <a:pt x="3704" y="198"/>
                  </a:moveTo>
                  <a:cubicBezTo>
                    <a:pt x="3800" y="198"/>
                    <a:pt x="3880" y="214"/>
                    <a:pt x="3926" y="260"/>
                  </a:cubicBezTo>
                  <a:cubicBezTo>
                    <a:pt x="4054" y="388"/>
                    <a:pt x="3783" y="898"/>
                    <a:pt x="3575" y="1106"/>
                  </a:cubicBezTo>
                  <a:cubicBezTo>
                    <a:pt x="3495" y="1202"/>
                    <a:pt x="3431" y="1297"/>
                    <a:pt x="3384" y="1409"/>
                  </a:cubicBezTo>
                  <a:cubicBezTo>
                    <a:pt x="3208" y="1728"/>
                    <a:pt x="2937" y="2223"/>
                    <a:pt x="2538" y="2335"/>
                  </a:cubicBezTo>
                  <a:cubicBezTo>
                    <a:pt x="2394" y="2383"/>
                    <a:pt x="2091" y="2478"/>
                    <a:pt x="1708" y="2606"/>
                  </a:cubicBezTo>
                  <a:cubicBezTo>
                    <a:pt x="1325" y="2734"/>
                    <a:pt x="862" y="2877"/>
                    <a:pt x="367" y="3037"/>
                  </a:cubicBezTo>
                  <a:cubicBezTo>
                    <a:pt x="399" y="2830"/>
                    <a:pt x="415" y="2622"/>
                    <a:pt x="399" y="2415"/>
                  </a:cubicBezTo>
                  <a:cubicBezTo>
                    <a:pt x="383" y="2223"/>
                    <a:pt x="335" y="2032"/>
                    <a:pt x="256" y="1840"/>
                  </a:cubicBezTo>
                  <a:lnTo>
                    <a:pt x="383" y="1824"/>
                  </a:lnTo>
                  <a:cubicBezTo>
                    <a:pt x="415" y="1824"/>
                    <a:pt x="431" y="1808"/>
                    <a:pt x="447" y="1792"/>
                  </a:cubicBezTo>
                  <a:cubicBezTo>
                    <a:pt x="623" y="1553"/>
                    <a:pt x="750" y="1297"/>
                    <a:pt x="814" y="1026"/>
                  </a:cubicBezTo>
                  <a:cubicBezTo>
                    <a:pt x="926" y="579"/>
                    <a:pt x="1309" y="276"/>
                    <a:pt x="1772" y="260"/>
                  </a:cubicBezTo>
                  <a:cubicBezTo>
                    <a:pt x="2043" y="260"/>
                    <a:pt x="2330" y="276"/>
                    <a:pt x="2554" y="276"/>
                  </a:cubicBezTo>
                  <a:cubicBezTo>
                    <a:pt x="2713" y="292"/>
                    <a:pt x="2857" y="292"/>
                    <a:pt x="2953" y="292"/>
                  </a:cubicBezTo>
                  <a:cubicBezTo>
                    <a:pt x="3064" y="292"/>
                    <a:pt x="3160" y="276"/>
                    <a:pt x="3256" y="260"/>
                  </a:cubicBezTo>
                  <a:cubicBezTo>
                    <a:pt x="3397" y="232"/>
                    <a:pt x="3566" y="198"/>
                    <a:pt x="3704" y="198"/>
                  </a:cubicBezTo>
                  <a:close/>
                  <a:moveTo>
                    <a:pt x="3689" y="1"/>
                  </a:moveTo>
                  <a:cubicBezTo>
                    <a:pt x="3539" y="1"/>
                    <a:pt x="3376" y="29"/>
                    <a:pt x="3224" y="53"/>
                  </a:cubicBezTo>
                  <a:cubicBezTo>
                    <a:pt x="3128" y="69"/>
                    <a:pt x="3048" y="85"/>
                    <a:pt x="2953" y="101"/>
                  </a:cubicBezTo>
                  <a:cubicBezTo>
                    <a:pt x="2857" y="101"/>
                    <a:pt x="2713" y="85"/>
                    <a:pt x="2554" y="85"/>
                  </a:cubicBezTo>
                  <a:cubicBezTo>
                    <a:pt x="2330" y="69"/>
                    <a:pt x="2059" y="53"/>
                    <a:pt x="1772" y="53"/>
                  </a:cubicBezTo>
                  <a:lnTo>
                    <a:pt x="1756" y="53"/>
                  </a:lnTo>
                  <a:cubicBezTo>
                    <a:pt x="1229" y="85"/>
                    <a:pt x="750" y="452"/>
                    <a:pt x="623" y="978"/>
                  </a:cubicBezTo>
                  <a:cubicBezTo>
                    <a:pt x="559" y="1218"/>
                    <a:pt x="463" y="1441"/>
                    <a:pt x="319" y="1633"/>
                  </a:cubicBezTo>
                  <a:lnTo>
                    <a:pt x="96" y="1665"/>
                  </a:lnTo>
                  <a:cubicBezTo>
                    <a:pt x="32" y="1680"/>
                    <a:pt x="0" y="1744"/>
                    <a:pt x="32" y="1808"/>
                  </a:cubicBezTo>
                  <a:cubicBezTo>
                    <a:pt x="128" y="2000"/>
                    <a:pt x="176" y="2223"/>
                    <a:pt x="192" y="2431"/>
                  </a:cubicBezTo>
                  <a:cubicBezTo>
                    <a:pt x="208" y="2686"/>
                    <a:pt x="192" y="2925"/>
                    <a:pt x="160" y="3165"/>
                  </a:cubicBezTo>
                  <a:cubicBezTo>
                    <a:pt x="144" y="3228"/>
                    <a:pt x="192" y="3276"/>
                    <a:pt x="256" y="3276"/>
                  </a:cubicBezTo>
                  <a:lnTo>
                    <a:pt x="287" y="3276"/>
                  </a:lnTo>
                  <a:cubicBezTo>
                    <a:pt x="830" y="3101"/>
                    <a:pt x="1341" y="2941"/>
                    <a:pt x="1772" y="2798"/>
                  </a:cubicBezTo>
                  <a:cubicBezTo>
                    <a:pt x="2139" y="2670"/>
                    <a:pt x="2442" y="2574"/>
                    <a:pt x="2602" y="2526"/>
                  </a:cubicBezTo>
                  <a:cubicBezTo>
                    <a:pt x="3064" y="2383"/>
                    <a:pt x="3368" y="1856"/>
                    <a:pt x="3559" y="1505"/>
                  </a:cubicBezTo>
                  <a:cubicBezTo>
                    <a:pt x="3607" y="1409"/>
                    <a:pt x="3655" y="1329"/>
                    <a:pt x="3719" y="1250"/>
                  </a:cubicBezTo>
                  <a:cubicBezTo>
                    <a:pt x="3878" y="1090"/>
                    <a:pt x="4357" y="404"/>
                    <a:pt x="4070" y="116"/>
                  </a:cubicBezTo>
                  <a:cubicBezTo>
                    <a:pt x="3974" y="29"/>
                    <a:pt x="3838" y="1"/>
                    <a:pt x="3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4"/>
            <p:cNvSpPr/>
            <p:nvPr/>
          </p:nvSpPr>
          <p:spPr>
            <a:xfrm>
              <a:off x="700925" y="2893800"/>
              <a:ext cx="89000" cy="29950"/>
            </a:xfrm>
            <a:custGeom>
              <a:rect b="b" l="l" r="r" t="t"/>
              <a:pathLst>
                <a:path extrusionOk="0" h="1198" w="3560">
                  <a:moveTo>
                    <a:pt x="703" y="0"/>
                  </a:moveTo>
                  <a:lnTo>
                    <a:pt x="1" y="1117"/>
                  </a:lnTo>
                  <a:cubicBezTo>
                    <a:pt x="1" y="1117"/>
                    <a:pt x="894" y="1197"/>
                    <a:pt x="1198" y="1197"/>
                  </a:cubicBezTo>
                  <a:cubicBezTo>
                    <a:pt x="1501" y="1197"/>
                    <a:pt x="3560" y="974"/>
                    <a:pt x="3256" y="639"/>
                  </a:cubicBezTo>
                  <a:cubicBezTo>
                    <a:pt x="2969" y="304"/>
                    <a:pt x="703" y="0"/>
                    <a:pt x="7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4"/>
            <p:cNvSpPr/>
            <p:nvPr/>
          </p:nvSpPr>
          <p:spPr>
            <a:xfrm>
              <a:off x="697750" y="2891000"/>
              <a:ext cx="88200" cy="35125"/>
            </a:xfrm>
            <a:custGeom>
              <a:rect b="b" l="l" r="r" t="t"/>
              <a:pathLst>
                <a:path extrusionOk="0" h="1405" w="3528">
                  <a:moveTo>
                    <a:pt x="894" y="208"/>
                  </a:moveTo>
                  <a:cubicBezTo>
                    <a:pt x="1756" y="336"/>
                    <a:pt x="3112" y="591"/>
                    <a:pt x="3320" y="799"/>
                  </a:cubicBezTo>
                  <a:cubicBezTo>
                    <a:pt x="3224" y="990"/>
                    <a:pt x="1756" y="1213"/>
                    <a:pt x="1325" y="1213"/>
                  </a:cubicBezTo>
                  <a:cubicBezTo>
                    <a:pt x="1117" y="1213"/>
                    <a:pt x="575" y="1166"/>
                    <a:pt x="303" y="1150"/>
                  </a:cubicBezTo>
                  <a:lnTo>
                    <a:pt x="894" y="208"/>
                  </a:lnTo>
                  <a:close/>
                  <a:moveTo>
                    <a:pt x="846" y="1"/>
                  </a:moveTo>
                  <a:cubicBezTo>
                    <a:pt x="814" y="1"/>
                    <a:pt x="766" y="17"/>
                    <a:pt x="750" y="48"/>
                  </a:cubicBezTo>
                  <a:lnTo>
                    <a:pt x="48" y="1182"/>
                  </a:lnTo>
                  <a:cubicBezTo>
                    <a:pt x="0" y="1245"/>
                    <a:pt x="48" y="1325"/>
                    <a:pt x="112" y="1325"/>
                  </a:cubicBezTo>
                  <a:cubicBezTo>
                    <a:pt x="160" y="1341"/>
                    <a:pt x="1021" y="1405"/>
                    <a:pt x="1325" y="1405"/>
                  </a:cubicBezTo>
                  <a:cubicBezTo>
                    <a:pt x="1341" y="1405"/>
                    <a:pt x="3320" y="1277"/>
                    <a:pt x="3495" y="878"/>
                  </a:cubicBezTo>
                  <a:cubicBezTo>
                    <a:pt x="3527" y="814"/>
                    <a:pt x="3511" y="735"/>
                    <a:pt x="3463" y="671"/>
                  </a:cubicBezTo>
                  <a:cubicBezTo>
                    <a:pt x="3144" y="320"/>
                    <a:pt x="1085" y="32"/>
                    <a:pt x="8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4"/>
            <p:cNvSpPr/>
            <p:nvPr/>
          </p:nvSpPr>
          <p:spPr>
            <a:xfrm>
              <a:off x="649450" y="2871050"/>
              <a:ext cx="224675" cy="205500"/>
            </a:xfrm>
            <a:custGeom>
              <a:rect b="b" l="l" r="r" t="t"/>
              <a:pathLst>
                <a:path extrusionOk="0" h="8220" w="8987">
                  <a:moveTo>
                    <a:pt x="6560" y="1"/>
                  </a:moveTo>
                  <a:lnTo>
                    <a:pt x="1" y="3049"/>
                  </a:lnTo>
                  <a:lnTo>
                    <a:pt x="2538" y="8220"/>
                  </a:lnTo>
                  <a:lnTo>
                    <a:pt x="8986" y="4948"/>
                  </a:lnTo>
                  <a:lnTo>
                    <a:pt x="65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4"/>
            <p:cNvSpPr/>
            <p:nvPr/>
          </p:nvSpPr>
          <p:spPr>
            <a:xfrm>
              <a:off x="646675" y="2868650"/>
              <a:ext cx="230225" cy="210300"/>
            </a:xfrm>
            <a:custGeom>
              <a:rect b="b" l="l" r="r" t="t"/>
              <a:pathLst>
                <a:path extrusionOk="0" h="8412" w="9209">
                  <a:moveTo>
                    <a:pt x="6623" y="224"/>
                  </a:moveTo>
                  <a:lnTo>
                    <a:pt x="8969" y="4996"/>
                  </a:lnTo>
                  <a:lnTo>
                    <a:pt x="2697" y="8172"/>
                  </a:lnTo>
                  <a:lnTo>
                    <a:pt x="240" y="3177"/>
                  </a:lnTo>
                  <a:lnTo>
                    <a:pt x="6623" y="224"/>
                  </a:lnTo>
                  <a:close/>
                  <a:moveTo>
                    <a:pt x="6677" y="0"/>
                  </a:moveTo>
                  <a:cubicBezTo>
                    <a:pt x="6659" y="0"/>
                    <a:pt x="6640" y="6"/>
                    <a:pt x="6623" y="17"/>
                  </a:cubicBezTo>
                  <a:lnTo>
                    <a:pt x="64" y="3049"/>
                  </a:lnTo>
                  <a:cubicBezTo>
                    <a:pt x="16" y="3065"/>
                    <a:pt x="0" y="3129"/>
                    <a:pt x="16" y="3177"/>
                  </a:cubicBezTo>
                  <a:lnTo>
                    <a:pt x="2570" y="8347"/>
                  </a:lnTo>
                  <a:cubicBezTo>
                    <a:pt x="2586" y="8379"/>
                    <a:pt x="2602" y="8395"/>
                    <a:pt x="2634" y="8395"/>
                  </a:cubicBezTo>
                  <a:cubicBezTo>
                    <a:pt x="2634" y="8411"/>
                    <a:pt x="2649" y="8411"/>
                    <a:pt x="2649" y="8411"/>
                  </a:cubicBezTo>
                  <a:cubicBezTo>
                    <a:pt x="2665" y="8411"/>
                    <a:pt x="2681" y="8411"/>
                    <a:pt x="2697" y="8395"/>
                  </a:cubicBezTo>
                  <a:lnTo>
                    <a:pt x="9145" y="5140"/>
                  </a:lnTo>
                  <a:cubicBezTo>
                    <a:pt x="9193" y="5108"/>
                    <a:pt x="9209" y="5060"/>
                    <a:pt x="9193" y="4996"/>
                  </a:cubicBezTo>
                  <a:lnTo>
                    <a:pt x="6751" y="49"/>
                  </a:lnTo>
                  <a:cubicBezTo>
                    <a:pt x="6741" y="18"/>
                    <a:pt x="6710" y="0"/>
                    <a:pt x="66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4"/>
            <p:cNvSpPr/>
            <p:nvPr/>
          </p:nvSpPr>
          <p:spPr>
            <a:xfrm>
              <a:off x="703725" y="2904175"/>
              <a:ext cx="54275" cy="29575"/>
            </a:xfrm>
            <a:custGeom>
              <a:rect b="b" l="l" r="r" t="t"/>
              <a:pathLst>
                <a:path extrusionOk="0" h="1183" w="2171">
                  <a:moveTo>
                    <a:pt x="1149" y="0"/>
                  </a:moveTo>
                  <a:lnTo>
                    <a:pt x="0" y="399"/>
                  </a:lnTo>
                  <a:cubicBezTo>
                    <a:pt x="0" y="399"/>
                    <a:pt x="782" y="399"/>
                    <a:pt x="974" y="511"/>
                  </a:cubicBezTo>
                  <a:cubicBezTo>
                    <a:pt x="1129" y="623"/>
                    <a:pt x="1767" y="1182"/>
                    <a:pt x="1993" y="1182"/>
                  </a:cubicBezTo>
                  <a:cubicBezTo>
                    <a:pt x="2023" y="1182"/>
                    <a:pt x="2046" y="1172"/>
                    <a:pt x="2059" y="1149"/>
                  </a:cubicBezTo>
                  <a:cubicBezTo>
                    <a:pt x="2171" y="974"/>
                    <a:pt x="1724" y="511"/>
                    <a:pt x="1533" y="335"/>
                  </a:cubicBezTo>
                  <a:cubicBezTo>
                    <a:pt x="1341" y="144"/>
                    <a:pt x="1149" y="0"/>
                    <a:pt x="11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4"/>
            <p:cNvSpPr/>
            <p:nvPr/>
          </p:nvSpPr>
          <p:spPr>
            <a:xfrm>
              <a:off x="700125" y="2901425"/>
              <a:ext cx="60675" cy="34675"/>
            </a:xfrm>
            <a:custGeom>
              <a:rect b="b" l="l" r="r" t="t"/>
              <a:pathLst>
                <a:path extrusionOk="0" h="1387" w="2427">
                  <a:moveTo>
                    <a:pt x="1293" y="1"/>
                  </a:moveTo>
                  <a:cubicBezTo>
                    <a:pt x="1216" y="1"/>
                    <a:pt x="1155" y="112"/>
                    <a:pt x="1230" y="174"/>
                  </a:cubicBezTo>
                  <a:cubicBezTo>
                    <a:pt x="1246" y="174"/>
                    <a:pt x="1421" y="334"/>
                    <a:pt x="1613" y="509"/>
                  </a:cubicBezTo>
                  <a:cubicBezTo>
                    <a:pt x="2075" y="972"/>
                    <a:pt x="2123" y="1148"/>
                    <a:pt x="2123" y="1195"/>
                  </a:cubicBezTo>
                  <a:cubicBezTo>
                    <a:pt x="1996" y="1179"/>
                    <a:pt x="1597" y="860"/>
                    <a:pt x="1421" y="733"/>
                  </a:cubicBezTo>
                  <a:cubicBezTo>
                    <a:pt x="1309" y="637"/>
                    <a:pt x="1214" y="573"/>
                    <a:pt x="1166" y="541"/>
                  </a:cubicBezTo>
                  <a:cubicBezTo>
                    <a:pt x="958" y="413"/>
                    <a:pt x="272" y="413"/>
                    <a:pt x="144" y="413"/>
                  </a:cubicBezTo>
                  <a:cubicBezTo>
                    <a:pt x="1" y="413"/>
                    <a:pt x="1" y="605"/>
                    <a:pt x="144" y="605"/>
                  </a:cubicBezTo>
                  <a:cubicBezTo>
                    <a:pt x="448" y="605"/>
                    <a:pt x="767" y="637"/>
                    <a:pt x="1054" y="717"/>
                  </a:cubicBezTo>
                  <a:cubicBezTo>
                    <a:pt x="1102" y="733"/>
                    <a:pt x="1198" y="812"/>
                    <a:pt x="1293" y="892"/>
                  </a:cubicBezTo>
                  <a:cubicBezTo>
                    <a:pt x="1677" y="1179"/>
                    <a:pt x="1964" y="1387"/>
                    <a:pt x="2139" y="1387"/>
                  </a:cubicBezTo>
                  <a:lnTo>
                    <a:pt x="2171" y="1387"/>
                  </a:lnTo>
                  <a:cubicBezTo>
                    <a:pt x="2219" y="1387"/>
                    <a:pt x="2251" y="1355"/>
                    <a:pt x="2283" y="1307"/>
                  </a:cubicBezTo>
                  <a:cubicBezTo>
                    <a:pt x="2427" y="1084"/>
                    <a:pt x="2075" y="701"/>
                    <a:pt x="1740" y="366"/>
                  </a:cubicBezTo>
                  <a:cubicBezTo>
                    <a:pt x="1629" y="254"/>
                    <a:pt x="1501" y="126"/>
                    <a:pt x="1357" y="30"/>
                  </a:cubicBezTo>
                  <a:cubicBezTo>
                    <a:pt x="1336" y="9"/>
                    <a:pt x="1314" y="1"/>
                    <a:pt x="12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4"/>
            <p:cNvSpPr/>
            <p:nvPr/>
          </p:nvSpPr>
          <p:spPr>
            <a:xfrm>
              <a:off x="472325" y="2849500"/>
              <a:ext cx="246175" cy="83025"/>
            </a:xfrm>
            <a:custGeom>
              <a:rect b="b" l="l" r="r" t="t"/>
              <a:pathLst>
                <a:path extrusionOk="0" h="3321" w="9847">
                  <a:moveTo>
                    <a:pt x="3096" y="1"/>
                  </a:moveTo>
                  <a:cubicBezTo>
                    <a:pt x="0" y="144"/>
                    <a:pt x="1692" y="2474"/>
                    <a:pt x="1692" y="2474"/>
                  </a:cubicBezTo>
                  <a:lnTo>
                    <a:pt x="8794" y="3320"/>
                  </a:lnTo>
                  <a:lnTo>
                    <a:pt x="9847" y="1772"/>
                  </a:lnTo>
                  <a:lnTo>
                    <a:pt x="30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4"/>
            <p:cNvSpPr/>
            <p:nvPr/>
          </p:nvSpPr>
          <p:spPr>
            <a:xfrm>
              <a:off x="493850" y="2847125"/>
              <a:ext cx="227850" cy="87800"/>
            </a:xfrm>
            <a:custGeom>
              <a:rect b="b" l="l" r="r" t="t"/>
              <a:pathLst>
                <a:path extrusionOk="0" h="3512" w="9114">
                  <a:moveTo>
                    <a:pt x="2219" y="208"/>
                  </a:moveTo>
                  <a:lnTo>
                    <a:pt x="8826" y="1915"/>
                  </a:lnTo>
                  <a:lnTo>
                    <a:pt x="7885" y="3304"/>
                  </a:lnTo>
                  <a:lnTo>
                    <a:pt x="879" y="2474"/>
                  </a:lnTo>
                  <a:cubicBezTo>
                    <a:pt x="767" y="2298"/>
                    <a:pt x="272" y="1500"/>
                    <a:pt x="543" y="910"/>
                  </a:cubicBezTo>
                  <a:cubicBezTo>
                    <a:pt x="751" y="479"/>
                    <a:pt x="1310" y="239"/>
                    <a:pt x="2219" y="208"/>
                  </a:cubicBezTo>
                  <a:close/>
                  <a:moveTo>
                    <a:pt x="2235" y="0"/>
                  </a:moveTo>
                  <a:cubicBezTo>
                    <a:pt x="1230" y="48"/>
                    <a:pt x="607" y="319"/>
                    <a:pt x="368" y="814"/>
                  </a:cubicBezTo>
                  <a:cubicBezTo>
                    <a:pt x="1" y="1596"/>
                    <a:pt x="719" y="2585"/>
                    <a:pt x="735" y="2633"/>
                  </a:cubicBezTo>
                  <a:cubicBezTo>
                    <a:pt x="751" y="2649"/>
                    <a:pt x="783" y="2665"/>
                    <a:pt x="815" y="2665"/>
                  </a:cubicBezTo>
                  <a:lnTo>
                    <a:pt x="7917" y="3511"/>
                  </a:lnTo>
                  <a:lnTo>
                    <a:pt x="7933" y="3511"/>
                  </a:lnTo>
                  <a:cubicBezTo>
                    <a:pt x="7965" y="3511"/>
                    <a:pt x="7996" y="3495"/>
                    <a:pt x="8012" y="3463"/>
                  </a:cubicBezTo>
                  <a:lnTo>
                    <a:pt x="9066" y="1915"/>
                  </a:lnTo>
                  <a:cubicBezTo>
                    <a:pt x="9114" y="1867"/>
                    <a:pt x="9082" y="1787"/>
                    <a:pt x="9018" y="1772"/>
                  </a:cubicBezTo>
                  <a:lnTo>
                    <a:pt x="226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4"/>
            <p:cNvSpPr/>
            <p:nvPr/>
          </p:nvSpPr>
          <p:spPr>
            <a:xfrm>
              <a:off x="309125" y="2847725"/>
              <a:ext cx="264550" cy="450525"/>
            </a:xfrm>
            <a:custGeom>
              <a:rect b="b" l="l" r="r" t="t"/>
              <a:pathLst>
                <a:path extrusionOk="0" h="18021" w="10582">
                  <a:moveTo>
                    <a:pt x="5865" y="0"/>
                  </a:moveTo>
                  <a:cubicBezTo>
                    <a:pt x="5524" y="0"/>
                    <a:pt x="5183" y="112"/>
                    <a:pt x="4836" y="375"/>
                  </a:cubicBezTo>
                  <a:cubicBezTo>
                    <a:pt x="4836" y="375"/>
                    <a:pt x="3193" y="1763"/>
                    <a:pt x="2650" y="3471"/>
                  </a:cubicBezTo>
                  <a:cubicBezTo>
                    <a:pt x="2107" y="5163"/>
                    <a:pt x="1756" y="8546"/>
                    <a:pt x="1756" y="8546"/>
                  </a:cubicBezTo>
                  <a:cubicBezTo>
                    <a:pt x="1756" y="8546"/>
                    <a:pt x="1" y="11052"/>
                    <a:pt x="1" y="11291"/>
                  </a:cubicBezTo>
                  <a:cubicBezTo>
                    <a:pt x="1" y="11376"/>
                    <a:pt x="162" y="11405"/>
                    <a:pt x="377" y="11405"/>
                  </a:cubicBezTo>
                  <a:cubicBezTo>
                    <a:pt x="808" y="11405"/>
                    <a:pt x="1453" y="11291"/>
                    <a:pt x="1453" y="11291"/>
                  </a:cubicBezTo>
                  <a:lnTo>
                    <a:pt x="1453" y="11291"/>
                  </a:lnTo>
                  <a:lnTo>
                    <a:pt x="49" y="13685"/>
                  </a:lnTo>
                  <a:cubicBezTo>
                    <a:pt x="49" y="13685"/>
                    <a:pt x="49" y="15680"/>
                    <a:pt x="1150" y="16733"/>
                  </a:cubicBezTo>
                  <a:cubicBezTo>
                    <a:pt x="2033" y="17562"/>
                    <a:pt x="3182" y="18020"/>
                    <a:pt x="4370" y="18020"/>
                  </a:cubicBezTo>
                  <a:cubicBezTo>
                    <a:pt x="4578" y="18020"/>
                    <a:pt x="4787" y="18006"/>
                    <a:pt x="4996" y="17978"/>
                  </a:cubicBezTo>
                  <a:cubicBezTo>
                    <a:pt x="6193" y="17786"/>
                    <a:pt x="8379" y="15089"/>
                    <a:pt x="8635" y="14930"/>
                  </a:cubicBezTo>
                  <a:cubicBezTo>
                    <a:pt x="8890" y="14786"/>
                    <a:pt x="8028" y="12488"/>
                    <a:pt x="7837" y="11642"/>
                  </a:cubicBezTo>
                  <a:cubicBezTo>
                    <a:pt x="7629" y="10796"/>
                    <a:pt x="8028" y="10206"/>
                    <a:pt x="8284" y="10046"/>
                  </a:cubicBezTo>
                  <a:cubicBezTo>
                    <a:pt x="8539" y="9903"/>
                    <a:pt x="9975" y="9009"/>
                    <a:pt x="10278" y="8355"/>
                  </a:cubicBezTo>
                  <a:cubicBezTo>
                    <a:pt x="10582" y="7700"/>
                    <a:pt x="10534" y="6615"/>
                    <a:pt x="10422" y="5753"/>
                  </a:cubicBezTo>
                  <a:cubicBezTo>
                    <a:pt x="10326" y="4907"/>
                    <a:pt x="9082" y="1971"/>
                    <a:pt x="7980" y="1077"/>
                  </a:cubicBezTo>
                  <a:cubicBezTo>
                    <a:pt x="7252" y="467"/>
                    <a:pt x="6560" y="0"/>
                    <a:pt x="58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4"/>
            <p:cNvSpPr/>
            <p:nvPr/>
          </p:nvSpPr>
          <p:spPr>
            <a:xfrm>
              <a:off x="306725" y="2845175"/>
              <a:ext cx="269350" cy="455600"/>
            </a:xfrm>
            <a:custGeom>
              <a:rect b="b" l="l" r="r" t="t"/>
              <a:pathLst>
                <a:path extrusionOk="0" h="18224" w="10774">
                  <a:moveTo>
                    <a:pt x="5960" y="199"/>
                  </a:moveTo>
                  <a:cubicBezTo>
                    <a:pt x="6579" y="199"/>
                    <a:pt x="7227" y="604"/>
                    <a:pt x="8013" y="1243"/>
                  </a:cubicBezTo>
                  <a:cubicBezTo>
                    <a:pt x="9098" y="2137"/>
                    <a:pt x="10327" y="5057"/>
                    <a:pt x="10422" y="5871"/>
                  </a:cubicBezTo>
                  <a:cubicBezTo>
                    <a:pt x="10566" y="7036"/>
                    <a:pt x="10518" y="7914"/>
                    <a:pt x="10279" y="8409"/>
                  </a:cubicBezTo>
                  <a:cubicBezTo>
                    <a:pt x="10039" y="8935"/>
                    <a:pt x="8938" y="9701"/>
                    <a:pt x="8332" y="10068"/>
                  </a:cubicBezTo>
                  <a:cubicBezTo>
                    <a:pt x="8076" y="10212"/>
                    <a:pt x="7614" y="10834"/>
                    <a:pt x="7837" y="11776"/>
                  </a:cubicBezTo>
                  <a:cubicBezTo>
                    <a:pt x="7901" y="12047"/>
                    <a:pt x="8028" y="12462"/>
                    <a:pt x="8172" y="12893"/>
                  </a:cubicBezTo>
                  <a:cubicBezTo>
                    <a:pt x="8380" y="13611"/>
                    <a:pt x="8747" y="14808"/>
                    <a:pt x="8683" y="14952"/>
                  </a:cubicBezTo>
                  <a:cubicBezTo>
                    <a:pt x="8491" y="15112"/>
                    <a:pt x="8316" y="15287"/>
                    <a:pt x="8156" y="15463"/>
                  </a:cubicBezTo>
                  <a:cubicBezTo>
                    <a:pt x="7438" y="16245"/>
                    <a:pt x="5938" y="17841"/>
                    <a:pt x="5076" y="17984"/>
                  </a:cubicBezTo>
                  <a:cubicBezTo>
                    <a:pt x="4880" y="18009"/>
                    <a:pt x="4684" y="18022"/>
                    <a:pt x="4488" y="18022"/>
                  </a:cubicBezTo>
                  <a:cubicBezTo>
                    <a:pt x="3315" y="18022"/>
                    <a:pt x="2174" y="17576"/>
                    <a:pt x="1326" y="16755"/>
                  </a:cubicBezTo>
                  <a:cubicBezTo>
                    <a:pt x="336" y="15814"/>
                    <a:pt x="256" y="14058"/>
                    <a:pt x="256" y="13819"/>
                  </a:cubicBezTo>
                  <a:lnTo>
                    <a:pt x="1629" y="11441"/>
                  </a:lnTo>
                  <a:cubicBezTo>
                    <a:pt x="1673" y="11382"/>
                    <a:pt x="1622" y="11296"/>
                    <a:pt x="1551" y="11296"/>
                  </a:cubicBezTo>
                  <a:cubicBezTo>
                    <a:pt x="1545" y="11296"/>
                    <a:pt x="1539" y="11296"/>
                    <a:pt x="1533" y="11297"/>
                  </a:cubicBezTo>
                  <a:cubicBezTo>
                    <a:pt x="1161" y="11363"/>
                    <a:pt x="736" y="11406"/>
                    <a:pt x="465" y="11406"/>
                  </a:cubicBezTo>
                  <a:cubicBezTo>
                    <a:pt x="340" y="11406"/>
                    <a:pt x="249" y="11397"/>
                    <a:pt x="208" y="11377"/>
                  </a:cubicBezTo>
                  <a:cubicBezTo>
                    <a:pt x="288" y="11138"/>
                    <a:pt x="1134" y="9845"/>
                    <a:pt x="1932" y="8712"/>
                  </a:cubicBezTo>
                  <a:cubicBezTo>
                    <a:pt x="1932" y="8696"/>
                    <a:pt x="1948" y="8680"/>
                    <a:pt x="1948" y="8664"/>
                  </a:cubicBezTo>
                  <a:cubicBezTo>
                    <a:pt x="1948" y="8632"/>
                    <a:pt x="2299" y="5265"/>
                    <a:pt x="2842" y="3589"/>
                  </a:cubicBezTo>
                  <a:cubicBezTo>
                    <a:pt x="3368" y="1977"/>
                    <a:pt x="4932" y="605"/>
                    <a:pt x="4996" y="557"/>
                  </a:cubicBezTo>
                  <a:cubicBezTo>
                    <a:pt x="5320" y="310"/>
                    <a:pt x="5636" y="199"/>
                    <a:pt x="5960" y="199"/>
                  </a:cubicBezTo>
                  <a:close/>
                  <a:moveTo>
                    <a:pt x="5968" y="1"/>
                  </a:moveTo>
                  <a:cubicBezTo>
                    <a:pt x="5613" y="1"/>
                    <a:pt x="5252" y="116"/>
                    <a:pt x="4885" y="397"/>
                  </a:cubicBezTo>
                  <a:lnTo>
                    <a:pt x="4869" y="397"/>
                  </a:lnTo>
                  <a:cubicBezTo>
                    <a:pt x="4805" y="461"/>
                    <a:pt x="3209" y="1834"/>
                    <a:pt x="2650" y="3541"/>
                  </a:cubicBezTo>
                  <a:cubicBezTo>
                    <a:pt x="2124" y="5137"/>
                    <a:pt x="1788" y="8297"/>
                    <a:pt x="1757" y="8616"/>
                  </a:cubicBezTo>
                  <a:cubicBezTo>
                    <a:pt x="1326" y="9239"/>
                    <a:pt x="1" y="11138"/>
                    <a:pt x="1" y="11393"/>
                  </a:cubicBezTo>
                  <a:cubicBezTo>
                    <a:pt x="1" y="11441"/>
                    <a:pt x="33" y="11489"/>
                    <a:pt x="65" y="11521"/>
                  </a:cubicBezTo>
                  <a:cubicBezTo>
                    <a:pt x="137" y="11580"/>
                    <a:pt x="299" y="11601"/>
                    <a:pt x="494" y="11601"/>
                  </a:cubicBezTo>
                  <a:cubicBezTo>
                    <a:pt x="771" y="11601"/>
                    <a:pt x="1114" y="11558"/>
                    <a:pt x="1358" y="11521"/>
                  </a:cubicBezTo>
                  <a:lnTo>
                    <a:pt x="1358" y="11521"/>
                  </a:lnTo>
                  <a:lnTo>
                    <a:pt x="65" y="13739"/>
                  </a:lnTo>
                  <a:cubicBezTo>
                    <a:pt x="65" y="13755"/>
                    <a:pt x="49" y="13771"/>
                    <a:pt x="49" y="13787"/>
                  </a:cubicBezTo>
                  <a:cubicBezTo>
                    <a:pt x="49" y="13867"/>
                    <a:pt x="65" y="15846"/>
                    <a:pt x="1182" y="16899"/>
                  </a:cubicBezTo>
                  <a:cubicBezTo>
                    <a:pt x="2060" y="17745"/>
                    <a:pt x="3241" y="18224"/>
                    <a:pt x="4470" y="18224"/>
                  </a:cubicBezTo>
                  <a:cubicBezTo>
                    <a:pt x="4677" y="18224"/>
                    <a:pt x="4900" y="18208"/>
                    <a:pt x="5108" y="18176"/>
                  </a:cubicBezTo>
                  <a:cubicBezTo>
                    <a:pt x="6034" y="18016"/>
                    <a:pt x="7518" y="16452"/>
                    <a:pt x="8300" y="15606"/>
                  </a:cubicBezTo>
                  <a:cubicBezTo>
                    <a:pt x="8459" y="15431"/>
                    <a:pt x="8619" y="15271"/>
                    <a:pt x="8779" y="15127"/>
                  </a:cubicBezTo>
                  <a:cubicBezTo>
                    <a:pt x="8986" y="15000"/>
                    <a:pt x="8858" y="14441"/>
                    <a:pt x="8364" y="12845"/>
                  </a:cubicBezTo>
                  <a:cubicBezTo>
                    <a:pt x="8220" y="12398"/>
                    <a:pt x="8092" y="11984"/>
                    <a:pt x="8028" y="11728"/>
                  </a:cubicBezTo>
                  <a:cubicBezTo>
                    <a:pt x="7837" y="10898"/>
                    <a:pt x="8220" y="10356"/>
                    <a:pt x="8427" y="10228"/>
                  </a:cubicBezTo>
                  <a:cubicBezTo>
                    <a:pt x="8603" y="10132"/>
                    <a:pt x="10151" y="9191"/>
                    <a:pt x="10470" y="8489"/>
                  </a:cubicBezTo>
                  <a:cubicBezTo>
                    <a:pt x="10710" y="7962"/>
                    <a:pt x="10773" y="7068"/>
                    <a:pt x="10630" y="5855"/>
                  </a:cubicBezTo>
                  <a:cubicBezTo>
                    <a:pt x="10534" y="5025"/>
                    <a:pt x="9305" y="2041"/>
                    <a:pt x="8140" y="1099"/>
                  </a:cubicBezTo>
                  <a:cubicBezTo>
                    <a:pt x="7446" y="524"/>
                    <a:pt x="6721" y="1"/>
                    <a:pt x="5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4"/>
            <p:cNvSpPr/>
            <p:nvPr/>
          </p:nvSpPr>
          <p:spPr>
            <a:xfrm>
              <a:off x="436400" y="2843325"/>
              <a:ext cx="139275" cy="162225"/>
            </a:xfrm>
            <a:custGeom>
              <a:rect b="b" l="l" r="r" t="t"/>
              <a:pathLst>
                <a:path extrusionOk="0" h="6489" w="5571">
                  <a:moveTo>
                    <a:pt x="1978" y="0"/>
                  </a:moveTo>
                  <a:cubicBezTo>
                    <a:pt x="1540" y="0"/>
                    <a:pt x="1106" y="91"/>
                    <a:pt x="751" y="296"/>
                  </a:cubicBezTo>
                  <a:cubicBezTo>
                    <a:pt x="751" y="296"/>
                    <a:pt x="1" y="1397"/>
                    <a:pt x="1" y="2195"/>
                  </a:cubicBezTo>
                  <a:cubicBezTo>
                    <a:pt x="1" y="2993"/>
                    <a:pt x="655" y="4285"/>
                    <a:pt x="1150" y="4892"/>
                  </a:cubicBezTo>
                  <a:cubicBezTo>
                    <a:pt x="1437" y="5243"/>
                    <a:pt x="1756" y="5578"/>
                    <a:pt x="2091" y="5881"/>
                  </a:cubicBezTo>
                  <a:lnTo>
                    <a:pt x="3193" y="5642"/>
                  </a:lnTo>
                  <a:lnTo>
                    <a:pt x="3240" y="6488"/>
                  </a:lnTo>
                  <a:cubicBezTo>
                    <a:pt x="3240" y="6488"/>
                    <a:pt x="3387" y="6232"/>
                    <a:pt x="3762" y="6232"/>
                  </a:cubicBezTo>
                  <a:cubicBezTo>
                    <a:pt x="3883" y="6232"/>
                    <a:pt x="4027" y="6258"/>
                    <a:pt x="4198" y="6328"/>
                  </a:cubicBezTo>
                  <a:cubicBezTo>
                    <a:pt x="4463" y="6445"/>
                    <a:pt x="4692" y="6489"/>
                    <a:pt x="4873" y="6489"/>
                  </a:cubicBezTo>
                  <a:cubicBezTo>
                    <a:pt x="5162" y="6489"/>
                    <a:pt x="5331" y="6378"/>
                    <a:pt x="5331" y="6280"/>
                  </a:cubicBezTo>
                  <a:cubicBezTo>
                    <a:pt x="5571" y="5323"/>
                    <a:pt x="5571" y="4301"/>
                    <a:pt x="5331" y="3344"/>
                  </a:cubicBezTo>
                  <a:cubicBezTo>
                    <a:pt x="4932" y="1604"/>
                    <a:pt x="4485" y="1301"/>
                    <a:pt x="3847" y="647"/>
                  </a:cubicBezTo>
                  <a:cubicBezTo>
                    <a:pt x="3439" y="249"/>
                    <a:pt x="2703" y="0"/>
                    <a:pt x="19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4"/>
            <p:cNvSpPr/>
            <p:nvPr/>
          </p:nvSpPr>
          <p:spPr>
            <a:xfrm>
              <a:off x="434000" y="2840825"/>
              <a:ext cx="144475" cy="167175"/>
            </a:xfrm>
            <a:custGeom>
              <a:rect b="b" l="l" r="r" t="t"/>
              <a:pathLst>
                <a:path extrusionOk="0" h="6687" w="5779">
                  <a:moveTo>
                    <a:pt x="2085" y="195"/>
                  </a:moveTo>
                  <a:cubicBezTo>
                    <a:pt x="2789" y="195"/>
                    <a:pt x="3491" y="444"/>
                    <a:pt x="3863" y="827"/>
                  </a:cubicBezTo>
                  <a:cubicBezTo>
                    <a:pt x="3927" y="874"/>
                    <a:pt x="3991" y="938"/>
                    <a:pt x="4039" y="1002"/>
                  </a:cubicBezTo>
                  <a:cubicBezTo>
                    <a:pt x="4581" y="1529"/>
                    <a:pt x="4980" y="1912"/>
                    <a:pt x="5331" y="3460"/>
                  </a:cubicBezTo>
                  <a:cubicBezTo>
                    <a:pt x="5571" y="4417"/>
                    <a:pt x="5571" y="5423"/>
                    <a:pt x="5331" y="6380"/>
                  </a:cubicBezTo>
                  <a:cubicBezTo>
                    <a:pt x="5315" y="6412"/>
                    <a:pt x="5283" y="6428"/>
                    <a:pt x="5252" y="6444"/>
                  </a:cubicBezTo>
                  <a:cubicBezTo>
                    <a:pt x="5138" y="6473"/>
                    <a:pt x="5024" y="6487"/>
                    <a:pt x="4911" y="6487"/>
                  </a:cubicBezTo>
                  <a:cubicBezTo>
                    <a:pt x="4708" y="6487"/>
                    <a:pt x="4511" y="6441"/>
                    <a:pt x="4326" y="6348"/>
                  </a:cubicBezTo>
                  <a:cubicBezTo>
                    <a:pt x="4182" y="6269"/>
                    <a:pt x="4007" y="6237"/>
                    <a:pt x="3847" y="6237"/>
                  </a:cubicBezTo>
                  <a:cubicBezTo>
                    <a:pt x="3704" y="6237"/>
                    <a:pt x="3544" y="6269"/>
                    <a:pt x="3432" y="6364"/>
                  </a:cubicBezTo>
                  <a:lnTo>
                    <a:pt x="3384" y="5726"/>
                  </a:lnTo>
                  <a:cubicBezTo>
                    <a:pt x="3384" y="5673"/>
                    <a:pt x="3341" y="5642"/>
                    <a:pt x="3298" y="5642"/>
                  </a:cubicBezTo>
                  <a:cubicBezTo>
                    <a:pt x="3290" y="5642"/>
                    <a:pt x="3281" y="5644"/>
                    <a:pt x="3273" y="5646"/>
                  </a:cubicBezTo>
                  <a:lnTo>
                    <a:pt x="2219" y="5870"/>
                  </a:lnTo>
                  <a:cubicBezTo>
                    <a:pt x="1900" y="5582"/>
                    <a:pt x="1597" y="5263"/>
                    <a:pt x="1326" y="4928"/>
                  </a:cubicBezTo>
                  <a:cubicBezTo>
                    <a:pt x="847" y="4354"/>
                    <a:pt x="192" y="3093"/>
                    <a:pt x="192" y="2295"/>
                  </a:cubicBezTo>
                  <a:cubicBezTo>
                    <a:pt x="192" y="1593"/>
                    <a:pt x="815" y="619"/>
                    <a:pt x="911" y="475"/>
                  </a:cubicBezTo>
                  <a:cubicBezTo>
                    <a:pt x="1259" y="281"/>
                    <a:pt x="1672" y="195"/>
                    <a:pt x="2085" y="195"/>
                  </a:cubicBezTo>
                  <a:close/>
                  <a:moveTo>
                    <a:pt x="2074" y="0"/>
                  </a:moveTo>
                  <a:cubicBezTo>
                    <a:pt x="1623" y="0"/>
                    <a:pt x="1173" y="96"/>
                    <a:pt x="799" y="316"/>
                  </a:cubicBezTo>
                  <a:cubicBezTo>
                    <a:pt x="783" y="316"/>
                    <a:pt x="767" y="332"/>
                    <a:pt x="767" y="348"/>
                  </a:cubicBezTo>
                  <a:cubicBezTo>
                    <a:pt x="735" y="396"/>
                    <a:pt x="1" y="1481"/>
                    <a:pt x="1" y="2295"/>
                  </a:cubicBezTo>
                  <a:cubicBezTo>
                    <a:pt x="1" y="3141"/>
                    <a:pt x="687" y="4465"/>
                    <a:pt x="1166" y="5056"/>
                  </a:cubicBezTo>
                  <a:cubicBezTo>
                    <a:pt x="1469" y="5407"/>
                    <a:pt x="1788" y="5742"/>
                    <a:pt x="2124" y="6061"/>
                  </a:cubicBezTo>
                  <a:cubicBezTo>
                    <a:pt x="2146" y="6072"/>
                    <a:pt x="2169" y="6084"/>
                    <a:pt x="2191" y="6084"/>
                  </a:cubicBezTo>
                  <a:cubicBezTo>
                    <a:pt x="2201" y="6084"/>
                    <a:pt x="2210" y="6082"/>
                    <a:pt x="2219" y="6077"/>
                  </a:cubicBezTo>
                  <a:lnTo>
                    <a:pt x="3193" y="5854"/>
                  </a:lnTo>
                  <a:lnTo>
                    <a:pt x="3241" y="6588"/>
                  </a:lnTo>
                  <a:cubicBezTo>
                    <a:pt x="3241" y="6636"/>
                    <a:pt x="3273" y="6668"/>
                    <a:pt x="3321" y="6684"/>
                  </a:cubicBezTo>
                  <a:cubicBezTo>
                    <a:pt x="3352" y="6684"/>
                    <a:pt x="3400" y="6668"/>
                    <a:pt x="3432" y="6636"/>
                  </a:cubicBezTo>
                  <a:cubicBezTo>
                    <a:pt x="3432" y="6624"/>
                    <a:pt x="3544" y="6431"/>
                    <a:pt x="3844" y="6431"/>
                  </a:cubicBezTo>
                  <a:cubicBezTo>
                    <a:pt x="3953" y="6431"/>
                    <a:pt x="4085" y="6456"/>
                    <a:pt x="4246" y="6524"/>
                  </a:cubicBezTo>
                  <a:cubicBezTo>
                    <a:pt x="4470" y="6636"/>
                    <a:pt x="4709" y="6684"/>
                    <a:pt x="4964" y="6684"/>
                  </a:cubicBezTo>
                  <a:cubicBezTo>
                    <a:pt x="4985" y="6686"/>
                    <a:pt x="5006" y="6687"/>
                    <a:pt x="5026" y="6687"/>
                  </a:cubicBezTo>
                  <a:cubicBezTo>
                    <a:pt x="5162" y="6687"/>
                    <a:pt x="5286" y="6643"/>
                    <a:pt x="5411" y="6588"/>
                  </a:cubicBezTo>
                  <a:cubicBezTo>
                    <a:pt x="5475" y="6540"/>
                    <a:pt x="5523" y="6476"/>
                    <a:pt x="5539" y="6396"/>
                  </a:cubicBezTo>
                  <a:cubicBezTo>
                    <a:pt x="5778" y="5423"/>
                    <a:pt x="5778" y="4401"/>
                    <a:pt x="5523" y="3412"/>
                  </a:cubicBezTo>
                  <a:cubicBezTo>
                    <a:pt x="5156" y="1816"/>
                    <a:pt x="4757" y="1401"/>
                    <a:pt x="4182" y="859"/>
                  </a:cubicBezTo>
                  <a:cubicBezTo>
                    <a:pt x="4134" y="795"/>
                    <a:pt x="4071" y="731"/>
                    <a:pt x="4007" y="683"/>
                  </a:cubicBezTo>
                  <a:cubicBezTo>
                    <a:pt x="3596" y="272"/>
                    <a:pt x="2834" y="0"/>
                    <a:pt x="20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4"/>
            <p:cNvSpPr/>
            <p:nvPr/>
          </p:nvSpPr>
          <p:spPr>
            <a:xfrm>
              <a:off x="453950" y="2854575"/>
              <a:ext cx="108150" cy="135800"/>
            </a:xfrm>
            <a:custGeom>
              <a:rect b="b" l="l" r="r" t="t"/>
              <a:pathLst>
                <a:path extrusionOk="0" h="5432" w="4326">
                  <a:moveTo>
                    <a:pt x="919" y="0"/>
                  </a:moveTo>
                  <a:cubicBezTo>
                    <a:pt x="758" y="0"/>
                    <a:pt x="628" y="35"/>
                    <a:pt x="544" y="101"/>
                  </a:cubicBezTo>
                  <a:cubicBezTo>
                    <a:pt x="544" y="101"/>
                    <a:pt x="1" y="1043"/>
                    <a:pt x="304" y="1793"/>
                  </a:cubicBezTo>
                  <a:cubicBezTo>
                    <a:pt x="591" y="2543"/>
                    <a:pt x="1549" y="3436"/>
                    <a:pt x="2299" y="4091"/>
                  </a:cubicBezTo>
                  <a:cubicBezTo>
                    <a:pt x="3033" y="4745"/>
                    <a:pt x="3991" y="5431"/>
                    <a:pt x="3991" y="5431"/>
                  </a:cubicBezTo>
                  <a:cubicBezTo>
                    <a:pt x="4326" y="4314"/>
                    <a:pt x="4198" y="3117"/>
                    <a:pt x="3640" y="2096"/>
                  </a:cubicBezTo>
                  <a:cubicBezTo>
                    <a:pt x="2876" y="634"/>
                    <a:pt x="1609" y="0"/>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4"/>
            <p:cNvSpPr/>
            <p:nvPr/>
          </p:nvSpPr>
          <p:spPr>
            <a:xfrm>
              <a:off x="451175" y="2851900"/>
              <a:ext cx="113725" cy="141275"/>
            </a:xfrm>
            <a:custGeom>
              <a:rect b="b" l="l" r="r" t="t"/>
              <a:pathLst>
                <a:path extrusionOk="0" h="5651" w="4549">
                  <a:moveTo>
                    <a:pt x="1079" y="201"/>
                  </a:moveTo>
                  <a:cubicBezTo>
                    <a:pt x="1162" y="201"/>
                    <a:pt x="1245" y="213"/>
                    <a:pt x="1325" y="240"/>
                  </a:cubicBezTo>
                  <a:cubicBezTo>
                    <a:pt x="1995" y="384"/>
                    <a:pt x="3001" y="990"/>
                    <a:pt x="3671" y="2251"/>
                  </a:cubicBezTo>
                  <a:cubicBezTo>
                    <a:pt x="4182" y="3208"/>
                    <a:pt x="4325" y="4325"/>
                    <a:pt x="4038" y="5379"/>
                  </a:cubicBezTo>
                  <a:cubicBezTo>
                    <a:pt x="3767" y="5171"/>
                    <a:pt x="3048" y="4629"/>
                    <a:pt x="2474" y="4118"/>
                  </a:cubicBezTo>
                  <a:cubicBezTo>
                    <a:pt x="1373" y="3176"/>
                    <a:pt x="734" y="2426"/>
                    <a:pt x="495" y="1868"/>
                  </a:cubicBezTo>
                  <a:cubicBezTo>
                    <a:pt x="240" y="1229"/>
                    <a:pt x="671" y="400"/>
                    <a:pt x="734" y="272"/>
                  </a:cubicBezTo>
                  <a:cubicBezTo>
                    <a:pt x="846" y="225"/>
                    <a:pt x="963" y="201"/>
                    <a:pt x="1079" y="201"/>
                  </a:cubicBezTo>
                  <a:close/>
                  <a:moveTo>
                    <a:pt x="1053" y="1"/>
                  </a:moveTo>
                  <a:cubicBezTo>
                    <a:pt x="894" y="1"/>
                    <a:pt x="736" y="41"/>
                    <a:pt x="591" y="128"/>
                  </a:cubicBezTo>
                  <a:cubicBezTo>
                    <a:pt x="591" y="128"/>
                    <a:pt x="575" y="144"/>
                    <a:pt x="575" y="160"/>
                  </a:cubicBezTo>
                  <a:cubicBezTo>
                    <a:pt x="543" y="192"/>
                    <a:pt x="0" y="1150"/>
                    <a:pt x="319" y="1932"/>
                  </a:cubicBezTo>
                  <a:cubicBezTo>
                    <a:pt x="559" y="2538"/>
                    <a:pt x="1213" y="3304"/>
                    <a:pt x="2330" y="4278"/>
                  </a:cubicBezTo>
                  <a:cubicBezTo>
                    <a:pt x="3080" y="4916"/>
                    <a:pt x="4038" y="5618"/>
                    <a:pt x="4038" y="5618"/>
                  </a:cubicBezTo>
                  <a:cubicBezTo>
                    <a:pt x="4054" y="5634"/>
                    <a:pt x="4070" y="5650"/>
                    <a:pt x="4102" y="5650"/>
                  </a:cubicBezTo>
                  <a:lnTo>
                    <a:pt x="4102" y="5634"/>
                  </a:lnTo>
                  <a:cubicBezTo>
                    <a:pt x="4150" y="5634"/>
                    <a:pt x="4182" y="5618"/>
                    <a:pt x="4198" y="5570"/>
                  </a:cubicBezTo>
                  <a:cubicBezTo>
                    <a:pt x="4549" y="4437"/>
                    <a:pt x="4405" y="3192"/>
                    <a:pt x="3830" y="2155"/>
                  </a:cubicBezTo>
                  <a:cubicBezTo>
                    <a:pt x="3144" y="846"/>
                    <a:pt x="2075" y="192"/>
                    <a:pt x="1357" y="48"/>
                  </a:cubicBezTo>
                  <a:cubicBezTo>
                    <a:pt x="1257" y="17"/>
                    <a:pt x="1155" y="1"/>
                    <a:pt x="10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4"/>
            <p:cNvSpPr/>
            <p:nvPr/>
          </p:nvSpPr>
          <p:spPr>
            <a:xfrm>
              <a:off x="459950" y="2743775"/>
              <a:ext cx="142450" cy="184350"/>
            </a:xfrm>
            <a:custGeom>
              <a:rect b="b" l="l" r="r" t="t"/>
              <a:pathLst>
                <a:path extrusionOk="0" h="7374" w="5698">
                  <a:moveTo>
                    <a:pt x="4644" y="1"/>
                  </a:moveTo>
                  <a:cubicBezTo>
                    <a:pt x="4644" y="1"/>
                    <a:pt x="3304" y="799"/>
                    <a:pt x="2953" y="942"/>
                  </a:cubicBezTo>
                  <a:cubicBezTo>
                    <a:pt x="2602" y="1086"/>
                    <a:pt x="1102" y="1788"/>
                    <a:pt x="910" y="2682"/>
                  </a:cubicBezTo>
                  <a:cubicBezTo>
                    <a:pt x="687" y="3512"/>
                    <a:pt x="415" y="4326"/>
                    <a:pt x="112" y="5124"/>
                  </a:cubicBezTo>
                  <a:cubicBezTo>
                    <a:pt x="0" y="5427"/>
                    <a:pt x="112" y="5826"/>
                    <a:pt x="399" y="6225"/>
                  </a:cubicBezTo>
                  <a:cubicBezTo>
                    <a:pt x="703" y="6624"/>
                    <a:pt x="2298" y="7374"/>
                    <a:pt x="2650" y="7374"/>
                  </a:cubicBezTo>
                  <a:cubicBezTo>
                    <a:pt x="3001" y="7374"/>
                    <a:pt x="3144" y="5283"/>
                    <a:pt x="3144" y="5283"/>
                  </a:cubicBezTo>
                  <a:lnTo>
                    <a:pt x="4549" y="5283"/>
                  </a:lnTo>
                  <a:cubicBezTo>
                    <a:pt x="5091" y="5283"/>
                    <a:pt x="4900" y="4980"/>
                    <a:pt x="5043" y="4326"/>
                  </a:cubicBezTo>
                  <a:cubicBezTo>
                    <a:pt x="5139" y="3783"/>
                    <a:pt x="5155" y="3240"/>
                    <a:pt x="5091" y="2682"/>
                  </a:cubicBezTo>
                  <a:cubicBezTo>
                    <a:pt x="5091" y="2682"/>
                    <a:pt x="5490" y="2043"/>
                    <a:pt x="5586" y="1884"/>
                  </a:cubicBezTo>
                  <a:cubicBezTo>
                    <a:pt x="5698" y="1740"/>
                    <a:pt x="4996" y="1341"/>
                    <a:pt x="4996" y="1341"/>
                  </a:cubicBezTo>
                  <a:lnTo>
                    <a:pt x="4996" y="990"/>
                  </a:lnTo>
                  <a:cubicBezTo>
                    <a:pt x="4900" y="655"/>
                    <a:pt x="4788" y="320"/>
                    <a:pt x="46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4"/>
            <p:cNvSpPr/>
            <p:nvPr/>
          </p:nvSpPr>
          <p:spPr>
            <a:xfrm>
              <a:off x="457550" y="2741075"/>
              <a:ext cx="145250" cy="189450"/>
            </a:xfrm>
            <a:custGeom>
              <a:rect b="b" l="l" r="r" t="t"/>
              <a:pathLst>
                <a:path extrusionOk="0" h="7578" w="5810">
                  <a:moveTo>
                    <a:pt x="4693" y="252"/>
                  </a:moveTo>
                  <a:cubicBezTo>
                    <a:pt x="4804" y="524"/>
                    <a:pt x="4916" y="811"/>
                    <a:pt x="4996" y="1114"/>
                  </a:cubicBezTo>
                  <a:lnTo>
                    <a:pt x="4996" y="1449"/>
                  </a:lnTo>
                  <a:cubicBezTo>
                    <a:pt x="4996" y="1481"/>
                    <a:pt x="5012" y="1513"/>
                    <a:pt x="5044" y="1529"/>
                  </a:cubicBezTo>
                  <a:cubicBezTo>
                    <a:pt x="5251" y="1641"/>
                    <a:pt x="5443" y="1784"/>
                    <a:pt x="5602" y="1960"/>
                  </a:cubicBezTo>
                  <a:cubicBezTo>
                    <a:pt x="5491" y="2135"/>
                    <a:pt x="5123" y="2710"/>
                    <a:pt x="5108" y="2742"/>
                  </a:cubicBezTo>
                  <a:cubicBezTo>
                    <a:pt x="5092" y="2758"/>
                    <a:pt x="5092" y="2790"/>
                    <a:pt x="5092" y="2806"/>
                  </a:cubicBezTo>
                  <a:cubicBezTo>
                    <a:pt x="5139" y="3348"/>
                    <a:pt x="5123" y="3891"/>
                    <a:pt x="5044" y="4418"/>
                  </a:cubicBezTo>
                  <a:cubicBezTo>
                    <a:pt x="5012" y="4577"/>
                    <a:pt x="4980" y="4737"/>
                    <a:pt x="4980" y="4912"/>
                  </a:cubicBezTo>
                  <a:cubicBezTo>
                    <a:pt x="4948" y="5232"/>
                    <a:pt x="4932" y="5295"/>
                    <a:pt x="4645" y="5295"/>
                  </a:cubicBezTo>
                  <a:lnTo>
                    <a:pt x="3240" y="5295"/>
                  </a:lnTo>
                  <a:cubicBezTo>
                    <a:pt x="3234" y="5293"/>
                    <a:pt x="3227" y="5292"/>
                    <a:pt x="3221" y="5292"/>
                  </a:cubicBezTo>
                  <a:cubicBezTo>
                    <a:pt x="3180" y="5292"/>
                    <a:pt x="3145" y="5334"/>
                    <a:pt x="3145" y="5375"/>
                  </a:cubicBezTo>
                  <a:cubicBezTo>
                    <a:pt x="3065" y="6413"/>
                    <a:pt x="2889" y="7338"/>
                    <a:pt x="2746" y="7386"/>
                  </a:cubicBezTo>
                  <a:cubicBezTo>
                    <a:pt x="2426" y="7386"/>
                    <a:pt x="862" y="6652"/>
                    <a:pt x="575" y="6269"/>
                  </a:cubicBezTo>
                  <a:cubicBezTo>
                    <a:pt x="304" y="5918"/>
                    <a:pt x="208" y="5551"/>
                    <a:pt x="304" y="5279"/>
                  </a:cubicBezTo>
                  <a:cubicBezTo>
                    <a:pt x="607" y="4465"/>
                    <a:pt x="878" y="3652"/>
                    <a:pt x="1102" y="2822"/>
                  </a:cubicBezTo>
                  <a:cubicBezTo>
                    <a:pt x="1293" y="1928"/>
                    <a:pt x="2905" y="1226"/>
                    <a:pt x="3081" y="1146"/>
                  </a:cubicBezTo>
                  <a:cubicBezTo>
                    <a:pt x="3384" y="1018"/>
                    <a:pt x="4373" y="428"/>
                    <a:pt x="4693" y="252"/>
                  </a:cubicBezTo>
                  <a:close/>
                  <a:moveTo>
                    <a:pt x="4735" y="0"/>
                  </a:moveTo>
                  <a:cubicBezTo>
                    <a:pt x="4721" y="0"/>
                    <a:pt x="4706" y="4"/>
                    <a:pt x="4693" y="13"/>
                  </a:cubicBezTo>
                  <a:cubicBezTo>
                    <a:pt x="4677" y="29"/>
                    <a:pt x="3352" y="811"/>
                    <a:pt x="3001" y="954"/>
                  </a:cubicBezTo>
                  <a:cubicBezTo>
                    <a:pt x="2698" y="1098"/>
                    <a:pt x="1118" y="1816"/>
                    <a:pt x="910" y="2774"/>
                  </a:cubicBezTo>
                  <a:cubicBezTo>
                    <a:pt x="687" y="3588"/>
                    <a:pt x="416" y="4402"/>
                    <a:pt x="112" y="5200"/>
                  </a:cubicBezTo>
                  <a:cubicBezTo>
                    <a:pt x="1" y="5551"/>
                    <a:pt x="112" y="5982"/>
                    <a:pt x="416" y="6397"/>
                  </a:cubicBezTo>
                  <a:cubicBezTo>
                    <a:pt x="735" y="6811"/>
                    <a:pt x="2379" y="7578"/>
                    <a:pt x="2746" y="7578"/>
                  </a:cubicBezTo>
                  <a:cubicBezTo>
                    <a:pt x="3113" y="7578"/>
                    <a:pt x="3272" y="6317"/>
                    <a:pt x="3336" y="5487"/>
                  </a:cubicBezTo>
                  <a:lnTo>
                    <a:pt x="4645" y="5487"/>
                  </a:lnTo>
                  <a:cubicBezTo>
                    <a:pt x="5123" y="5487"/>
                    <a:pt x="5139" y="5247"/>
                    <a:pt x="5171" y="4928"/>
                  </a:cubicBezTo>
                  <a:cubicBezTo>
                    <a:pt x="5187" y="4769"/>
                    <a:pt x="5203" y="4609"/>
                    <a:pt x="5235" y="4450"/>
                  </a:cubicBezTo>
                  <a:cubicBezTo>
                    <a:pt x="5331" y="3907"/>
                    <a:pt x="5347" y="3364"/>
                    <a:pt x="5299" y="2822"/>
                  </a:cubicBezTo>
                  <a:cubicBezTo>
                    <a:pt x="5379" y="2694"/>
                    <a:pt x="5682" y="2183"/>
                    <a:pt x="5778" y="2056"/>
                  </a:cubicBezTo>
                  <a:cubicBezTo>
                    <a:pt x="5794" y="2008"/>
                    <a:pt x="5810" y="1960"/>
                    <a:pt x="5794" y="1928"/>
                  </a:cubicBezTo>
                  <a:cubicBezTo>
                    <a:pt x="5746" y="1736"/>
                    <a:pt x="5363" y="1497"/>
                    <a:pt x="5187" y="1385"/>
                  </a:cubicBezTo>
                  <a:lnTo>
                    <a:pt x="5187" y="1098"/>
                  </a:lnTo>
                  <a:cubicBezTo>
                    <a:pt x="5187" y="1082"/>
                    <a:pt x="5187" y="1082"/>
                    <a:pt x="5187" y="1066"/>
                  </a:cubicBezTo>
                  <a:cubicBezTo>
                    <a:pt x="5092" y="731"/>
                    <a:pt x="4980" y="396"/>
                    <a:pt x="4836" y="61"/>
                  </a:cubicBezTo>
                  <a:cubicBezTo>
                    <a:pt x="4813" y="26"/>
                    <a:pt x="4774" y="0"/>
                    <a:pt x="47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4"/>
            <p:cNvSpPr/>
            <p:nvPr/>
          </p:nvSpPr>
          <p:spPr>
            <a:xfrm>
              <a:off x="359000" y="2828900"/>
              <a:ext cx="86200" cy="81900"/>
            </a:xfrm>
            <a:custGeom>
              <a:rect b="b" l="l" r="r" t="t"/>
              <a:pathLst>
                <a:path extrusionOk="0" h="3276" w="3448">
                  <a:moveTo>
                    <a:pt x="1770" y="0"/>
                  </a:moveTo>
                  <a:cubicBezTo>
                    <a:pt x="1618" y="0"/>
                    <a:pt x="1475" y="8"/>
                    <a:pt x="1357" y="27"/>
                  </a:cubicBezTo>
                  <a:cubicBezTo>
                    <a:pt x="751" y="123"/>
                    <a:pt x="1" y="984"/>
                    <a:pt x="1" y="1830"/>
                  </a:cubicBezTo>
                  <a:cubicBezTo>
                    <a:pt x="1" y="2676"/>
                    <a:pt x="655" y="3171"/>
                    <a:pt x="1708" y="3267"/>
                  </a:cubicBezTo>
                  <a:cubicBezTo>
                    <a:pt x="1767" y="3273"/>
                    <a:pt x="1825" y="3276"/>
                    <a:pt x="1882" y="3276"/>
                  </a:cubicBezTo>
                  <a:cubicBezTo>
                    <a:pt x="2823" y="3276"/>
                    <a:pt x="3448" y="2440"/>
                    <a:pt x="3448" y="1974"/>
                  </a:cubicBezTo>
                  <a:cubicBezTo>
                    <a:pt x="3448" y="1351"/>
                    <a:pt x="3352" y="729"/>
                    <a:pt x="3145" y="123"/>
                  </a:cubicBezTo>
                  <a:cubicBezTo>
                    <a:pt x="3145" y="123"/>
                    <a:pt x="2379" y="0"/>
                    <a:pt x="17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4"/>
            <p:cNvSpPr/>
            <p:nvPr/>
          </p:nvSpPr>
          <p:spPr>
            <a:xfrm>
              <a:off x="356600" y="2826500"/>
              <a:ext cx="91000" cy="86875"/>
            </a:xfrm>
            <a:custGeom>
              <a:rect b="b" l="l" r="r" t="t"/>
              <a:pathLst>
                <a:path extrusionOk="0" h="3475" w="3640">
                  <a:moveTo>
                    <a:pt x="1868" y="203"/>
                  </a:moveTo>
                  <a:cubicBezTo>
                    <a:pt x="2299" y="203"/>
                    <a:pt x="2730" y="251"/>
                    <a:pt x="3161" y="314"/>
                  </a:cubicBezTo>
                  <a:cubicBezTo>
                    <a:pt x="3352" y="889"/>
                    <a:pt x="3448" y="1479"/>
                    <a:pt x="3448" y="2070"/>
                  </a:cubicBezTo>
                  <a:cubicBezTo>
                    <a:pt x="3400" y="2373"/>
                    <a:pt x="3241" y="2660"/>
                    <a:pt x="3001" y="2868"/>
                  </a:cubicBezTo>
                  <a:cubicBezTo>
                    <a:pt x="2720" y="3121"/>
                    <a:pt x="2351" y="3275"/>
                    <a:pt x="1962" y="3275"/>
                  </a:cubicBezTo>
                  <a:cubicBezTo>
                    <a:pt x="1910" y="3275"/>
                    <a:pt x="1857" y="3272"/>
                    <a:pt x="1804" y="3267"/>
                  </a:cubicBezTo>
                  <a:cubicBezTo>
                    <a:pt x="767" y="3171"/>
                    <a:pt x="208" y="2692"/>
                    <a:pt x="208" y="1926"/>
                  </a:cubicBezTo>
                  <a:cubicBezTo>
                    <a:pt x="208" y="1128"/>
                    <a:pt x="911" y="314"/>
                    <a:pt x="1469" y="219"/>
                  </a:cubicBezTo>
                  <a:cubicBezTo>
                    <a:pt x="1597" y="203"/>
                    <a:pt x="1724" y="203"/>
                    <a:pt x="1868" y="203"/>
                  </a:cubicBezTo>
                  <a:close/>
                  <a:moveTo>
                    <a:pt x="1855" y="0"/>
                  </a:moveTo>
                  <a:cubicBezTo>
                    <a:pt x="1702" y="0"/>
                    <a:pt x="1559" y="8"/>
                    <a:pt x="1437" y="27"/>
                  </a:cubicBezTo>
                  <a:cubicBezTo>
                    <a:pt x="783" y="139"/>
                    <a:pt x="1" y="1033"/>
                    <a:pt x="1" y="1926"/>
                  </a:cubicBezTo>
                  <a:cubicBezTo>
                    <a:pt x="1" y="2788"/>
                    <a:pt x="655" y="3363"/>
                    <a:pt x="1788" y="3458"/>
                  </a:cubicBezTo>
                  <a:cubicBezTo>
                    <a:pt x="1852" y="3474"/>
                    <a:pt x="1900" y="3474"/>
                    <a:pt x="1964" y="3474"/>
                  </a:cubicBezTo>
                  <a:cubicBezTo>
                    <a:pt x="2395" y="3474"/>
                    <a:pt x="2810" y="3315"/>
                    <a:pt x="3145" y="3011"/>
                  </a:cubicBezTo>
                  <a:cubicBezTo>
                    <a:pt x="3416" y="2772"/>
                    <a:pt x="3608" y="2437"/>
                    <a:pt x="3640" y="2070"/>
                  </a:cubicBezTo>
                  <a:cubicBezTo>
                    <a:pt x="3640" y="1432"/>
                    <a:pt x="3544" y="793"/>
                    <a:pt x="3336" y="187"/>
                  </a:cubicBezTo>
                  <a:cubicBezTo>
                    <a:pt x="3320" y="155"/>
                    <a:pt x="3304" y="139"/>
                    <a:pt x="3257" y="123"/>
                  </a:cubicBezTo>
                  <a:cubicBezTo>
                    <a:pt x="3218" y="123"/>
                    <a:pt x="2465" y="0"/>
                    <a:pt x="18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4"/>
            <p:cNvSpPr/>
            <p:nvPr/>
          </p:nvSpPr>
          <p:spPr>
            <a:xfrm>
              <a:off x="404100" y="2678200"/>
              <a:ext cx="187125" cy="193975"/>
            </a:xfrm>
            <a:custGeom>
              <a:rect b="b" l="l" r="r" t="t"/>
              <a:pathLst>
                <a:path extrusionOk="0" h="7759" w="7485">
                  <a:moveTo>
                    <a:pt x="4822" y="0"/>
                  </a:moveTo>
                  <a:cubicBezTo>
                    <a:pt x="4203" y="0"/>
                    <a:pt x="3473" y="82"/>
                    <a:pt x="2538" y="421"/>
                  </a:cubicBezTo>
                  <a:cubicBezTo>
                    <a:pt x="750" y="1076"/>
                    <a:pt x="0" y="3166"/>
                    <a:pt x="96" y="4267"/>
                  </a:cubicBezTo>
                  <a:cubicBezTo>
                    <a:pt x="192" y="5353"/>
                    <a:pt x="1835" y="7603"/>
                    <a:pt x="2697" y="7747"/>
                  </a:cubicBezTo>
                  <a:cubicBezTo>
                    <a:pt x="2740" y="7755"/>
                    <a:pt x="2780" y="7758"/>
                    <a:pt x="2819" y="7758"/>
                  </a:cubicBezTo>
                  <a:cubicBezTo>
                    <a:pt x="3543" y="7758"/>
                    <a:pt x="3543" y="6406"/>
                    <a:pt x="3543" y="6406"/>
                  </a:cubicBezTo>
                  <a:lnTo>
                    <a:pt x="4389" y="5911"/>
                  </a:lnTo>
                  <a:cubicBezTo>
                    <a:pt x="4389" y="5911"/>
                    <a:pt x="6288" y="3868"/>
                    <a:pt x="6878" y="2624"/>
                  </a:cubicBezTo>
                  <a:cubicBezTo>
                    <a:pt x="7485" y="1363"/>
                    <a:pt x="7277" y="70"/>
                    <a:pt x="6336" y="70"/>
                  </a:cubicBezTo>
                  <a:cubicBezTo>
                    <a:pt x="5875" y="70"/>
                    <a:pt x="5396" y="0"/>
                    <a:pt x="48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4"/>
            <p:cNvSpPr/>
            <p:nvPr/>
          </p:nvSpPr>
          <p:spPr>
            <a:xfrm>
              <a:off x="401300" y="2675600"/>
              <a:ext cx="188750" cy="199075"/>
            </a:xfrm>
            <a:custGeom>
              <a:rect b="b" l="l" r="r" t="t"/>
              <a:pathLst>
                <a:path extrusionOk="0" h="7963" w="7550">
                  <a:moveTo>
                    <a:pt x="4932" y="206"/>
                  </a:moveTo>
                  <a:cubicBezTo>
                    <a:pt x="5235" y="206"/>
                    <a:pt x="5506" y="222"/>
                    <a:pt x="5778" y="238"/>
                  </a:cubicBezTo>
                  <a:cubicBezTo>
                    <a:pt x="6001" y="254"/>
                    <a:pt x="6224" y="270"/>
                    <a:pt x="6448" y="270"/>
                  </a:cubicBezTo>
                  <a:cubicBezTo>
                    <a:pt x="6687" y="270"/>
                    <a:pt x="6927" y="398"/>
                    <a:pt x="7054" y="605"/>
                  </a:cubicBezTo>
                  <a:cubicBezTo>
                    <a:pt x="7342" y="1052"/>
                    <a:pt x="7278" y="1898"/>
                    <a:pt x="6895" y="2680"/>
                  </a:cubicBezTo>
                  <a:cubicBezTo>
                    <a:pt x="6336" y="3845"/>
                    <a:pt x="4581" y="5776"/>
                    <a:pt x="4437" y="5935"/>
                  </a:cubicBezTo>
                  <a:lnTo>
                    <a:pt x="3607" y="6430"/>
                  </a:lnTo>
                  <a:cubicBezTo>
                    <a:pt x="3575" y="6446"/>
                    <a:pt x="3543" y="6478"/>
                    <a:pt x="3543" y="6510"/>
                  </a:cubicBezTo>
                  <a:cubicBezTo>
                    <a:pt x="3543" y="6510"/>
                    <a:pt x="3543" y="7372"/>
                    <a:pt x="3192" y="7675"/>
                  </a:cubicBezTo>
                  <a:cubicBezTo>
                    <a:pt x="3109" y="7734"/>
                    <a:pt x="3018" y="7767"/>
                    <a:pt x="2924" y="7767"/>
                  </a:cubicBezTo>
                  <a:cubicBezTo>
                    <a:pt x="2891" y="7767"/>
                    <a:pt x="2858" y="7763"/>
                    <a:pt x="2825" y="7755"/>
                  </a:cubicBezTo>
                  <a:cubicBezTo>
                    <a:pt x="2027" y="7611"/>
                    <a:pt x="399" y="5425"/>
                    <a:pt x="304" y="4355"/>
                  </a:cubicBezTo>
                  <a:cubicBezTo>
                    <a:pt x="208" y="3222"/>
                    <a:pt x="990" y="1228"/>
                    <a:pt x="2681" y="621"/>
                  </a:cubicBezTo>
                  <a:cubicBezTo>
                    <a:pt x="3400" y="350"/>
                    <a:pt x="4166" y="206"/>
                    <a:pt x="4932" y="206"/>
                  </a:cubicBezTo>
                  <a:close/>
                  <a:moveTo>
                    <a:pt x="5005" y="1"/>
                  </a:moveTo>
                  <a:cubicBezTo>
                    <a:pt x="4191" y="1"/>
                    <a:pt x="3381" y="151"/>
                    <a:pt x="2618" y="430"/>
                  </a:cubicBezTo>
                  <a:cubicBezTo>
                    <a:pt x="830" y="1084"/>
                    <a:pt x="0" y="3175"/>
                    <a:pt x="112" y="4371"/>
                  </a:cubicBezTo>
                  <a:cubicBezTo>
                    <a:pt x="208" y="5521"/>
                    <a:pt x="1915" y="7803"/>
                    <a:pt x="2793" y="7946"/>
                  </a:cubicBezTo>
                  <a:cubicBezTo>
                    <a:pt x="2825" y="7962"/>
                    <a:pt x="2873" y="7962"/>
                    <a:pt x="2921" y="7962"/>
                  </a:cubicBezTo>
                  <a:cubicBezTo>
                    <a:pt x="3064" y="7962"/>
                    <a:pt x="3208" y="7914"/>
                    <a:pt x="3320" y="7819"/>
                  </a:cubicBezTo>
                  <a:cubicBezTo>
                    <a:pt x="3687" y="7515"/>
                    <a:pt x="3735" y="6781"/>
                    <a:pt x="3751" y="6574"/>
                  </a:cubicBezTo>
                  <a:lnTo>
                    <a:pt x="4549" y="6095"/>
                  </a:lnTo>
                  <a:cubicBezTo>
                    <a:pt x="4565" y="6095"/>
                    <a:pt x="4565" y="6079"/>
                    <a:pt x="4565" y="6079"/>
                  </a:cubicBezTo>
                  <a:cubicBezTo>
                    <a:pt x="4644" y="5999"/>
                    <a:pt x="6480" y="4004"/>
                    <a:pt x="7086" y="2760"/>
                  </a:cubicBezTo>
                  <a:cubicBezTo>
                    <a:pt x="7485" y="1914"/>
                    <a:pt x="7549" y="1020"/>
                    <a:pt x="7214" y="493"/>
                  </a:cubicBezTo>
                  <a:cubicBezTo>
                    <a:pt x="7062" y="235"/>
                    <a:pt x="6793" y="77"/>
                    <a:pt x="6492" y="77"/>
                  </a:cubicBezTo>
                  <a:cubicBezTo>
                    <a:pt x="6477" y="77"/>
                    <a:pt x="6462" y="78"/>
                    <a:pt x="6448" y="78"/>
                  </a:cubicBezTo>
                  <a:cubicBezTo>
                    <a:pt x="6240" y="78"/>
                    <a:pt x="6017" y="62"/>
                    <a:pt x="5778" y="47"/>
                  </a:cubicBezTo>
                  <a:cubicBezTo>
                    <a:pt x="5521" y="16"/>
                    <a:pt x="5263" y="1"/>
                    <a:pt x="50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4"/>
            <p:cNvSpPr/>
            <p:nvPr/>
          </p:nvSpPr>
          <p:spPr>
            <a:xfrm>
              <a:off x="481500" y="2815775"/>
              <a:ext cx="43500" cy="44675"/>
            </a:xfrm>
            <a:custGeom>
              <a:rect b="b" l="l" r="r" t="t"/>
              <a:pathLst>
                <a:path extrusionOk="0" h="1787" w="1740">
                  <a:moveTo>
                    <a:pt x="750" y="0"/>
                  </a:moveTo>
                  <a:cubicBezTo>
                    <a:pt x="683" y="0"/>
                    <a:pt x="614" y="17"/>
                    <a:pt x="543" y="57"/>
                  </a:cubicBezTo>
                  <a:cubicBezTo>
                    <a:pt x="0" y="360"/>
                    <a:pt x="495" y="1446"/>
                    <a:pt x="846" y="1701"/>
                  </a:cubicBezTo>
                  <a:cubicBezTo>
                    <a:pt x="931" y="1763"/>
                    <a:pt x="1027" y="1786"/>
                    <a:pt x="1125" y="1786"/>
                  </a:cubicBezTo>
                  <a:cubicBezTo>
                    <a:pt x="1428" y="1786"/>
                    <a:pt x="1740" y="1557"/>
                    <a:pt x="1740" y="1557"/>
                  </a:cubicBezTo>
                  <a:lnTo>
                    <a:pt x="1532" y="759"/>
                  </a:lnTo>
                  <a:cubicBezTo>
                    <a:pt x="1532" y="759"/>
                    <a:pt x="1195" y="0"/>
                    <a:pt x="7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4"/>
            <p:cNvSpPr/>
            <p:nvPr/>
          </p:nvSpPr>
          <p:spPr>
            <a:xfrm>
              <a:off x="486675" y="2813300"/>
              <a:ext cx="41850" cy="49475"/>
            </a:xfrm>
            <a:custGeom>
              <a:rect b="b" l="l" r="r" t="t"/>
              <a:pathLst>
                <a:path extrusionOk="0" h="1979" w="1674">
                  <a:moveTo>
                    <a:pt x="544" y="1"/>
                  </a:moveTo>
                  <a:cubicBezTo>
                    <a:pt x="454" y="1"/>
                    <a:pt x="365" y="22"/>
                    <a:pt x="288" y="60"/>
                  </a:cubicBezTo>
                  <a:cubicBezTo>
                    <a:pt x="112" y="172"/>
                    <a:pt x="1" y="364"/>
                    <a:pt x="1" y="571"/>
                  </a:cubicBezTo>
                  <a:cubicBezTo>
                    <a:pt x="1" y="1066"/>
                    <a:pt x="208" y="1545"/>
                    <a:pt x="575" y="1880"/>
                  </a:cubicBezTo>
                  <a:cubicBezTo>
                    <a:pt x="658" y="1935"/>
                    <a:pt x="754" y="1979"/>
                    <a:pt x="861" y="1979"/>
                  </a:cubicBezTo>
                  <a:cubicBezTo>
                    <a:pt x="877" y="1979"/>
                    <a:pt x="893" y="1978"/>
                    <a:pt x="910" y="1975"/>
                  </a:cubicBezTo>
                  <a:cubicBezTo>
                    <a:pt x="1150" y="1960"/>
                    <a:pt x="1389" y="1880"/>
                    <a:pt x="1597" y="1736"/>
                  </a:cubicBezTo>
                  <a:cubicBezTo>
                    <a:pt x="1674" y="1672"/>
                    <a:pt x="1616" y="1555"/>
                    <a:pt x="1531" y="1555"/>
                  </a:cubicBezTo>
                  <a:cubicBezTo>
                    <a:pt x="1512" y="1555"/>
                    <a:pt x="1490" y="1561"/>
                    <a:pt x="1469" y="1576"/>
                  </a:cubicBezTo>
                  <a:cubicBezTo>
                    <a:pt x="1469" y="1576"/>
                    <a:pt x="1174" y="1786"/>
                    <a:pt x="907" y="1786"/>
                  </a:cubicBezTo>
                  <a:cubicBezTo>
                    <a:pt x="829" y="1786"/>
                    <a:pt x="752" y="1767"/>
                    <a:pt x="687" y="1720"/>
                  </a:cubicBezTo>
                  <a:cubicBezTo>
                    <a:pt x="384" y="1417"/>
                    <a:pt x="208" y="1018"/>
                    <a:pt x="192" y="587"/>
                  </a:cubicBezTo>
                  <a:cubicBezTo>
                    <a:pt x="192" y="443"/>
                    <a:pt x="256" y="316"/>
                    <a:pt x="384" y="236"/>
                  </a:cubicBezTo>
                  <a:cubicBezTo>
                    <a:pt x="428" y="210"/>
                    <a:pt x="476" y="198"/>
                    <a:pt x="527" y="198"/>
                  </a:cubicBezTo>
                  <a:cubicBezTo>
                    <a:pt x="569" y="198"/>
                    <a:pt x="612" y="206"/>
                    <a:pt x="655" y="220"/>
                  </a:cubicBezTo>
                  <a:cubicBezTo>
                    <a:pt x="990" y="332"/>
                    <a:pt x="1245" y="890"/>
                    <a:pt x="1245" y="890"/>
                  </a:cubicBezTo>
                  <a:cubicBezTo>
                    <a:pt x="1262" y="936"/>
                    <a:pt x="1298" y="955"/>
                    <a:pt x="1333" y="955"/>
                  </a:cubicBezTo>
                  <a:cubicBezTo>
                    <a:pt x="1397" y="955"/>
                    <a:pt x="1462" y="893"/>
                    <a:pt x="1421" y="810"/>
                  </a:cubicBezTo>
                  <a:cubicBezTo>
                    <a:pt x="1405" y="779"/>
                    <a:pt x="1134" y="172"/>
                    <a:pt x="719" y="28"/>
                  </a:cubicBezTo>
                  <a:cubicBezTo>
                    <a:pt x="662" y="10"/>
                    <a:pt x="603"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4"/>
            <p:cNvSpPr/>
            <p:nvPr/>
          </p:nvSpPr>
          <p:spPr>
            <a:xfrm>
              <a:off x="570075" y="2774750"/>
              <a:ext cx="17675" cy="23725"/>
            </a:xfrm>
            <a:custGeom>
              <a:rect b="b" l="l" r="r" t="t"/>
              <a:pathLst>
                <a:path extrusionOk="0" h="949" w="707">
                  <a:moveTo>
                    <a:pt x="580" y="1"/>
                  </a:moveTo>
                  <a:cubicBezTo>
                    <a:pt x="542" y="1"/>
                    <a:pt x="507" y="22"/>
                    <a:pt x="495" y="70"/>
                  </a:cubicBezTo>
                  <a:cubicBezTo>
                    <a:pt x="415" y="326"/>
                    <a:pt x="239" y="693"/>
                    <a:pt x="112" y="757"/>
                  </a:cubicBezTo>
                  <a:cubicBezTo>
                    <a:pt x="0" y="804"/>
                    <a:pt x="32" y="948"/>
                    <a:pt x="144" y="948"/>
                  </a:cubicBezTo>
                  <a:lnTo>
                    <a:pt x="176" y="948"/>
                  </a:lnTo>
                  <a:cubicBezTo>
                    <a:pt x="463" y="836"/>
                    <a:pt x="654" y="246"/>
                    <a:pt x="686" y="134"/>
                  </a:cubicBezTo>
                  <a:cubicBezTo>
                    <a:pt x="706" y="55"/>
                    <a:pt x="640" y="1"/>
                    <a:pt x="5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4"/>
            <p:cNvSpPr/>
            <p:nvPr/>
          </p:nvSpPr>
          <p:spPr>
            <a:xfrm>
              <a:off x="662625" y="3000775"/>
              <a:ext cx="30350" cy="55725"/>
            </a:xfrm>
            <a:custGeom>
              <a:rect b="b" l="l" r="r" t="t"/>
              <a:pathLst>
                <a:path extrusionOk="0" h="2229" w="1214">
                  <a:moveTo>
                    <a:pt x="454" y="1"/>
                  </a:moveTo>
                  <a:cubicBezTo>
                    <a:pt x="373" y="1"/>
                    <a:pt x="297" y="41"/>
                    <a:pt x="272" y="174"/>
                  </a:cubicBezTo>
                  <a:cubicBezTo>
                    <a:pt x="237" y="406"/>
                    <a:pt x="429" y="662"/>
                    <a:pt x="537" y="786"/>
                  </a:cubicBezTo>
                  <a:lnTo>
                    <a:pt x="537" y="786"/>
                  </a:lnTo>
                  <a:cubicBezTo>
                    <a:pt x="442" y="688"/>
                    <a:pt x="271" y="529"/>
                    <a:pt x="172" y="529"/>
                  </a:cubicBezTo>
                  <a:cubicBezTo>
                    <a:pt x="132" y="529"/>
                    <a:pt x="103" y="555"/>
                    <a:pt x="96" y="621"/>
                  </a:cubicBezTo>
                  <a:cubicBezTo>
                    <a:pt x="80" y="924"/>
                    <a:pt x="384" y="1259"/>
                    <a:pt x="384" y="1259"/>
                  </a:cubicBezTo>
                  <a:cubicBezTo>
                    <a:pt x="384" y="1259"/>
                    <a:pt x="203" y="1176"/>
                    <a:pt x="89" y="1176"/>
                  </a:cubicBezTo>
                  <a:cubicBezTo>
                    <a:pt x="38" y="1176"/>
                    <a:pt x="1" y="1193"/>
                    <a:pt x="1" y="1243"/>
                  </a:cubicBezTo>
                  <a:cubicBezTo>
                    <a:pt x="1" y="1387"/>
                    <a:pt x="527" y="1929"/>
                    <a:pt x="559" y="2185"/>
                  </a:cubicBezTo>
                  <a:cubicBezTo>
                    <a:pt x="561" y="2215"/>
                    <a:pt x="571" y="2229"/>
                    <a:pt x="586" y="2229"/>
                  </a:cubicBezTo>
                  <a:cubicBezTo>
                    <a:pt x="694" y="2229"/>
                    <a:pt x="1082" y="1565"/>
                    <a:pt x="1166" y="1036"/>
                  </a:cubicBezTo>
                  <a:cubicBezTo>
                    <a:pt x="1214" y="653"/>
                    <a:pt x="1038" y="286"/>
                    <a:pt x="719" y="94"/>
                  </a:cubicBezTo>
                  <a:cubicBezTo>
                    <a:pt x="719" y="94"/>
                    <a:pt x="579"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4"/>
            <p:cNvSpPr/>
            <p:nvPr/>
          </p:nvSpPr>
          <p:spPr>
            <a:xfrm>
              <a:off x="660225" y="2998425"/>
              <a:ext cx="35550" cy="60575"/>
            </a:xfrm>
            <a:custGeom>
              <a:rect b="b" l="l" r="r" t="t"/>
              <a:pathLst>
                <a:path extrusionOk="0" h="2423" w="1422">
                  <a:moveTo>
                    <a:pt x="535" y="185"/>
                  </a:moveTo>
                  <a:cubicBezTo>
                    <a:pt x="593" y="185"/>
                    <a:pt x="696" y="226"/>
                    <a:pt x="751" y="268"/>
                  </a:cubicBezTo>
                  <a:cubicBezTo>
                    <a:pt x="1038" y="443"/>
                    <a:pt x="1214" y="779"/>
                    <a:pt x="1166" y="1114"/>
                  </a:cubicBezTo>
                  <a:cubicBezTo>
                    <a:pt x="1086" y="1481"/>
                    <a:pt x="942" y="1848"/>
                    <a:pt x="735" y="2151"/>
                  </a:cubicBezTo>
                  <a:cubicBezTo>
                    <a:pt x="639" y="1975"/>
                    <a:pt x="528" y="1816"/>
                    <a:pt x="416" y="1656"/>
                  </a:cubicBezTo>
                  <a:cubicBezTo>
                    <a:pt x="336" y="1561"/>
                    <a:pt x="272" y="1465"/>
                    <a:pt x="208" y="1369"/>
                  </a:cubicBezTo>
                  <a:lnTo>
                    <a:pt x="208" y="1369"/>
                  </a:lnTo>
                  <a:cubicBezTo>
                    <a:pt x="288" y="1385"/>
                    <a:pt x="368" y="1417"/>
                    <a:pt x="432" y="1449"/>
                  </a:cubicBezTo>
                  <a:cubicBezTo>
                    <a:pt x="446" y="1456"/>
                    <a:pt x="461" y="1459"/>
                    <a:pt x="474" y="1459"/>
                  </a:cubicBezTo>
                  <a:cubicBezTo>
                    <a:pt x="552" y="1459"/>
                    <a:pt x="611" y="1357"/>
                    <a:pt x="543" y="1289"/>
                  </a:cubicBezTo>
                  <a:cubicBezTo>
                    <a:pt x="400" y="1146"/>
                    <a:pt x="320" y="938"/>
                    <a:pt x="288" y="731"/>
                  </a:cubicBezTo>
                  <a:lnTo>
                    <a:pt x="288" y="731"/>
                  </a:lnTo>
                  <a:cubicBezTo>
                    <a:pt x="400" y="795"/>
                    <a:pt x="480" y="858"/>
                    <a:pt x="559" y="938"/>
                  </a:cubicBezTo>
                  <a:cubicBezTo>
                    <a:pt x="607" y="986"/>
                    <a:pt x="639" y="1018"/>
                    <a:pt x="639" y="1018"/>
                  </a:cubicBezTo>
                  <a:cubicBezTo>
                    <a:pt x="661" y="1040"/>
                    <a:pt x="685" y="1050"/>
                    <a:pt x="708" y="1050"/>
                  </a:cubicBezTo>
                  <a:cubicBezTo>
                    <a:pt x="783" y="1050"/>
                    <a:pt x="844" y="948"/>
                    <a:pt x="783" y="874"/>
                  </a:cubicBezTo>
                  <a:cubicBezTo>
                    <a:pt x="751" y="858"/>
                    <a:pt x="735" y="826"/>
                    <a:pt x="703" y="795"/>
                  </a:cubicBezTo>
                  <a:cubicBezTo>
                    <a:pt x="559" y="651"/>
                    <a:pt x="480" y="475"/>
                    <a:pt x="480" y="268"/>
                  </a:cubicBezTo>
                  <a:cubicBezTo>
                    <a:pt x="480" y="252"/>
                    <a:pt x="496" y="204"/>
                    <a:pt x="512" y="188"/>
                  </a:cubicBezTo>
                  <a:cubicBezTo>
                    <a:pt x="518" y="186"/>
                    <a:pt x="526" y="185"/>
                    <a:pt x="535" y="185"/>
                  </a:cubicBezTo>
                  <a:close/>
                  <a:moveTo>
                    <a:pt x="545" y="0"/>
                  </a:moveTo>
                  <a:cubicBezTo>
                    <a:pt x="507" y="0"/>
                    <a:pt x="469" y="4"/>
                    <a:pt x="432" y="13"/>
                  </a:cubicBezTo>
                  <a:cubicBezTo>
                    <a:pt x="336" y="60"/>
                    <a:pt x="288" y="140"/>
                    <a:pt x="272" y="252"/>
                  </a:cubicBezTo>
                  <a:cubicBezTo>
                    <a:pt x="272" y="348"/>
                    <a:pt x="272" y="443"/>
                    <a:pt x="304" y="523"/>
                  </a:cubicBezTo>
                  <a:cubicBezTo>
                    <a:pt x="272" y="523"/>
                    <a:pt x="240" y="523"/>
                    <a:pt x="208" y="539"/>
                  </a:cubicBezTo>
                  <a:cubicBezTo>
                    <a:pt x="144" y="555"/>
                    <a:pt x="97" y="635"/>
                    <a:pt x="97" y="715"/>
                  </a:cubicBezTo>
                  <a:cubicBezTo>
                    <a:pt x="97" y="874"/>
                    <a:pt x="144" y="1034"/>
                    <a:pt x="224" y="1178"/>
                  </a:cubicBezTo>
                  <a:cubicBezTo>
                    <a:pt x="210" y="1173"/>
                    <a:pt x="195" y="1171"/>
                    <a:pt x="179" y="1171"/>
                  </a:cubicBezTo>
                  <a:cubicBezTo>
                    <a:pt x="140" y="1171"/>
                    <a:pt x="99" y="1182"/>
                    <a:pt x="65" y="1193"/>
                  </a:cubicBezTo>
                  <a:cubicBezTo>
                    <a:pt x="17" y="1225"/>
                    <a:pt x="1" y="1273"/>
                    <a:pt x="1" y="1337"/>
                  </a:cubicBezTo>
                  <a:cubicBezTo>
                    <a:pt x="1" y="1433"/>
                    <a:pt x="81" y="1545"/>
                    <a:pt x="256" y="1768"/>
                  </a:cubicBezTo>
                  <a:cubicBezTo>
                    <a:pt x="384" y="1928"/>
                    <a:pt x="480" y="2103"/>
                    <a:pt x="559" y="2279"/>
                  </a:cubicBezTo>
                  <a:cubicBezTo>
                    <a:pt x="559" y="2359"/>
                    <a:pt x="607" y="2422"/>
                    <a:pt x="687" y="2422"/>
                  </a:cubicBezTo>
                  <a:cubicBezTo>
                    <a:pt x="911" y="2422"/>
                    <a:pt x="1294" y="1592"/>
                    <a:pt x="1373" y="1146"/>
                  </a:cubicBezTo>
                  <a:cubicBezTo>
                    <a:pt x="1421" y="731"/>
                    <a:pt x="1214" y="316"/>
                    <a:pt x="863" y="92"/>
                  </a:cubicBezTo>
                  <a:cubicBezTo>
                    <a:pt x="768" y="33"/>
                    <a:pt x="656" y="0"/>
                    <a:pt x="5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4"/>
            <p:cNvSpPr/>
            <p:nvPr/>
          </p:nvSpPr>
          <p:spPr>
            <a:xfrm>
              <a:off x="662225" y="2992925"/>
              <a:ext cx="53500" cy="119925"/>
            </a:xfrm>
            <a:custGeom>
              <a:rect b="b" l="l" r="r" t="t"/>
              <a:pathLst>
                <a:path extrusionOk="0" h="4797" w="2140">
                  <a:moveTo>
                    <a:pt x="854" y="1"/>
                  </a:moveTo>
                  <a:cubicBezTo>
                    <a:pt x="785" y="1"/>
                    <a:pt x="714" y="18"/>
                    <a:pt x="639" y="57"/>
                  </a:cubicBezTo>
                  <a:cubicBezTo>
                    <a:pt x="240" y="248"/>
                    <a:pt x="1086" y="951"/>
                    <a:pt x="894" y="1350"/>
                  </a:cubicBezTo>
                  <a:cubicBezTo>
                    <a:pt x="687" y="1749"/>
                    <a:pt x="240" y="2451"/>
                    <a:pt x="240" y="2850"/>
                  </a:cubicBezTo>
                  <a:cubicBezTo>
                    <a:pt x="208" y="3297"/>
                    <a:pt x="112" y="3744"/>
                    <a:pt x="1" y="4190"/>
                  </a:cubicBezTo>
                  <a:lnTo>
                    <a:pt x="240" y="4797"/>
                  </a:lnTo>
                  <a:cubicBezTo>
                    <a:pt x="432" y="4685"/>
                    <a:pt x="591" y="4541"/>
                    <a:pt x="751" y="4398"/>
                  </a:cubicBezTo>
                  <a:cubicBezTo>
                    <a:pt x="1182" y="3903"/>
                    <a:pt x="1565" y="3345"/>
                    <a:pt x="1836" y="2738"/>
                  </a:cubicBezTo>
                  <a:cubicBezTo>
                    <a:pt x="2139" y="2100"/>
                    <a:pt x="2043" y="1142"/>
                    <a:pt x="1692" y="695"/>
                  </a:cubicBezTo>
                  <a:cubicBezTo>
                    <a:pt x="1407" y="332"/>
                    <a:pt x="1153" y="1"/>
                    <a:pt x="8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4"/>
            <p:cNvSpPr/>
            <p:nvPr/>
          </p:nvSpPr>
          <p:spPr>
            <a:xfrm>
              <a:off x="659425" y="2990375"/>
              <a:ext cx="58675" cy="124875"/>
            </a:xfrm>
            <a:custGeom>
              <a:rect b="b" l="l" r="r" t="t"/>
              <a:pathLst>
                <a:path extrusionOk="0" h="4995" w="2347">
                  <a:moveTo>
                    <a:pt x="959" y="200"/>
                  </a:moveTo>
                  <a:cubicBezTo>
                    <a:pt x="1193" y="200"/>
                    <a:pt x="1408" y="453"/>
                    <a:pt x="1709" y="845"/>
                  </a:cubicBezTo>
                  <a:lnTo>
                    <a:pt x="1725" y="861"/>
                  </a:lnTo>
                  <a:cubicBezTo>
                    <a:pt x="2028" y="1260"/>
                    <a:pt x="2171" y="2154"/>
                    <a:pt x="1868" y="2808"/>
                  </a:cubicBezTo>
                  <a:cubicBezTo>
                    <a:pt x="1581" y="3399"/>
                    <a:pt x="1230" y="3941"/>
                    <a:pt x="783" y="4420"/>
                  </a:cubicBezTo>
                  <a:cubicBezTo>
                    <a:pt x="671" y="4548"/>
                    <a:pt x="544" y="4659"/>
                    <a:pt x="400" y="4739"/>
                  </a:cubicBezTo>
                  <a:lnTo>
                    <a:pt x="208" y="4292"/>
                  </a:lnTo>
                  <a:cubicBezTo>
                    <a:pt x="336" y="3846"/>
                    <a:pt x="416" y="3399"/>
                    <a:pt x="464" y="2952"/>
                  </a:cubicBezTo>
                  <a:cubicBezTo>
                    <a:pt x="464" y="2665"/>
                    <a:pt x="735" y="2170"/>
                    <a:pt x="927" y="1819"/>
                  </a:cubicBezTo>
                  <a:cubicBezTo>
                    <a:pt x="990" y="1691"/>
                    <a:pt x="1054" y="1595"/>
                    <a:pt x="1102" y="1500"/>
                  </a:cubicBezTo>
                  <a:cubicBezTo>
                    <a:pt x="1214" y="1260"/>
                    <a:pt x="1054" y="973"/>
                    <a:pt x="911" y="718"/>
                  </a:cubicBezTo>
                  <a:cubicBezTo>
                    <a:pt x="831" y="558"/>
                    <a:pt x="719" y="382"/>
                    <a:pt x="751" y="287"/>
                  </a:cubicBezTo>
                  <a:cubicBezTo>
                    <a:pt x="751" y="287"/>
                    <a:pt x="767" y="255"/>
                    <a:pt x="799" y="239"/>
                  </a:cubicBezTo>
                  <a:cubicBezTo>
                    <a:pt x="854" y="213"/>
                    <a:pt x="907" y="200"/>
                    <a:pt x="959" y="200"/>
                  </a:cubicBezTo>
                  <a:close/>
                  <a:moveTo>
                    <a:pt x="973" y="1"/>
                  </a:moveTo>
                  <a:cubicBezTo>
                    <a:pt x="892" y="1"/>
                    <a:pt x="808" y="20"/>
                    <a:pt x="719" y="63"/>
                  </a:cubicBezTo>
                  <a:cubicBezTo>
                    <a:pt x="639" y="95"/>
                    <a:pt x="591" y="159"/>
                    <a:pt x="560" y="239"/>
                  </a:cubicBezTo>
                  <a:cubicBezTo>
                    <a:pt x="512" y="398"/>
                    <a:pt x="623" y="606"/>
                    <a:pt x="735" y="813"/>
                  </a:cubicBezTo>
                  <a:cubicBezTo>
                    <a:pt x="863" y="1021"/>
                    <a:pt x="990" y="1260"/>
                    <a:pt x="911" y="1404"/>
                  </a:cubicBezTo>
                  <a:cubicBezTo>
                    <a:pt x="879" y="1500"/>
                    <a:pt x="815" y="1595"/>
                    <a:pt x="751" y="1723"/>
                  </a:cubicBezTo>
                  <a:cubicBezTo>
                    <a:pt x="528" y="2122"/>
                    <a:pt x="256" y="2617"/>
                    <a:pt x="256" y="2936"/>
                  </a:cubicBezTo>
                  <a:cubicBezTo>
                    <a:pt x="208" y="3383"/>
                    <a:pt x="129" y="3830"/>
                    <a:pt x="17" y="4260"/>
                  </a:cubicBezTo>
                  <a:cubicBezTo>
                    <a:pt x="1" y="4292"/>
                    <a:pt x="1" y="4308"/>
                    <a:pt x="17" y="4324"/>
                  </a:cubicBezTo>
                  <a:lnTo>
                    <a:pt x="272" y="4931"/>
                  </a:lnTo>
                  <a:cubicBezTo>
                    <a:pt x="272" y="4963"/>
                    <a:pt x="304" y="4979"/>
                    <a:pt x="320" y="4979"/>
                  </a:cubicBezTo>
                  <a:cubicBezTo>
                    <a:pt x="336" y="4995"/>
                    <a:pt x="352" y="4995"/>
                    <a:pt x="352" y="4995"/>
                  </a:cubicBezTo>
                  <a:cubicBezTo>
                    <a:pt x="368" y="4995"/>
                    <a:pt x="400" y="4995"/>
                    <a:pt x="416" y="4979"/>
                  </a:cubicBezTo>
                  <a:cubicBezTo>
                    <a:pt x="607" y="4867"/>
                    <a:pt x="783" y="4723"/>
                    <a:pt x="927" y="4564"/>
                  </a:cubicBezTo>
                  <a:cubicBezTo>
                    <a:pt x="1389" y="4053"/>
                    <a:pt x="1756" y="3494"/>
                    <a:pt x="2044" y="2888"/>
                  </a:cubicBezTo>
                  <a:cubicBezTo>
                    <a:pt x="2347" y="2234"/>
                    <a:pt x="2267" y="1244"/>
                    <a:pt x="1884" y="734"/>
                  </a:cubicBezTo>
                  <a:lnTo>
                    <a:pt x="1868" y="718"/>
                  </a:lnTo>
                  <a:cubicBezTo>
                    <a:pt x="1585" y="344"/>
                    <a:pt x="1311" y="1"/>
                    <a:pt x="9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4"/>
            <p:cNvSpPr/>
            <p:nvPr/>
          </p:nvSpPr>
          <p:spPr>
            <a:xfrm>
              <a:off x="671400" y="3003050"/>
              <a:ext cx="20775" cy="70700"/>
            </a:xfrm>
            <a:custGeom>
              <a:rect b="b" l="l" r="r" t="t"/>
              <a:pathLst>
                <a:path extrusionOk="0" h="2828" w="831">
                  <a:moveTo>
                    <a:pt x="414" y="0"/>
                  </a:moveTo>
                  <a:cubicBezTo>
                    <a:pt x="398" y="0"/>
                    <a:pt x="383" y="1"/>
                    <a:pt x="368" y="3"/>
                  </a:cubicBezTo>
                  <a:cubicBezTo>
                    <a:pt x="368" y="3"/>
                    <a:pt x="1" y="929"/>
                    <a:pt x="1" y="1567"/>
                  </a:cubicBezTo>
                  <a:lnTo>
                    <a:pt x="1" y="2828"/>
                  </a:lnTo>
                  <a:lnTo>
                    <a:pt x="831" y="1679"/>
                  </a:lnTo>
                  <a:cubicBezTo>
                    <a:pt x="735" y="1264"/>
                    <a:pt x="719" y="865"/>
                    <a:pt x="751" y="450"/>
                  </a:cubicBezTo>
                  <a:cubicBezTo>
                    <a:pt x="811" y="211"/>
                    <a:pt x="633" y="0"/>
                    <a:pt x="4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4"/>
            <p:cNvSpPr/>
            <p:nvPr/>
          </p:nvSpPr>
          <p:spPr>
            <a:xfrm>
              <a:off x="669000" y="3000525"/>
              <a:ext cx="25800" cy="75625"/>
            </a:xfrm>
            <a:custGeom>
              <a:rect b="b" l="l" r="r" t="t"/>
              <a:pathLst>
                <a:path extrusionOk="0" h="3025" w="1032">
                  <a:moveTo>
                    <a:pt x="527" y="0"/>
                  </a:moveTo>
                  <a:cubicBezTo>
                    <a:pt x="501" y="0"/>
                    <a:pt x="474" y="3"/>
                    <a:pt x="448" y="8"/>
                  </a:cubicBezTo>
                  <a:cubicBezTo>
                    <a:pt x="400" y="8"/>
                    <a:pt x="384" y="24"/>
                    <a:pt x="368" y="72"/>
                  </a:cubicBezTo>
                  <a:cubicBezTo>
                    <a:pt x="352" y="104"/>
                    <a:pt x="1" y="1030"/>
                    <a:pt x="1" y="1668"/>
                  </a:cubicBezTo>
                  <a:lnTo>
                    <a:pt x="1" y="2929"/>
                  </a:lnTo>
                  <a:cubicBezTo>
                    <a:pt x="1" y="2977"/>
                    <a:pt x="49" y="3025"/>
                    <a:pt x="97" y="3025"/>
                  </a:cubicBezTo>
                  <a:cubicBezTo>
                    <a:pt x="161" y="3025"/>
                    <a:pt x="208" y="2977"/>
                    <a:pt x="208" y="2929"/>
                  </a:cubicBezTo>
                  <a:lnTo>
                    <a:pt x="208" y="1668"/>
                  </a:lnTo>
                  <a:cubicBezTo>
                    <a:pt x="240" y="1157"/>
                    <a:pt x="352" y="663"/>
                    <a:pt x="528" y="200"/>
                  </a:cubicBezTo>
                  <a:cubicBezTo>
                    <a:pt x="576" y="200"/>
                    <a:pt x="623" y="216"/>
                    <a:pt x="655" y="248"/>
                  </a:cubicBezTo>
                  <a:cubicBezTo>
                    <a:pt x="719" y="296"/>
                    <a:pt x="751" y="343"/>
                    <a:pt x="751" y="423"/>
                  </a:cubicBezTo>
                  <a:cubicBezTo>
                    <a:pt x="767" y="455"/>
                    <a:pt x="751" y="503"/>
                    <a:pt x="751" y="535"/>
                  </a:cubicBezTo>
                  <a:cubicBezTo>
                    <a:pt x="719" y="966"/>
                    <a:pt x="735" y="1381"/>
                    <a:pt x="815" y="1796"/>
                  </a:cubicBezTo>
                  <a:cubicBezTo>
                    <a:pt x="829" y="1852"/>
                    <a:pt x="874" y="1877"/>
                    <a:pt x="918" y="1877"/>
                  </a:cubicBezTo>
                  <a:cubicBezTo>
                    <a:pt x="975" y="1877"/>
                    <a:pt x="1031" y="1836"/>
                    <a:pt x="1022" y="1764"/>
                  </a:cubicBezTo>
                  <a:cubicBezTo>
                    <a:pt x="943" y="1365"/>
                    <a:pt x="911" y="966"/>
                    <a:pt x="943" y="583"/>
                  </a:cubicBezTo>
                  <a:cubicBezTo>
                    <a:pt x="959" y="519"/>
                    <a:pt x="959" y="455"/>
                    <a:pt x="959" y="391"/>
                  </a:cubicBezTo>
                  <a:cubicBezTo>
                    <a:pt x="930" y="164"/>
                    <a:pt x="738" y="0"/>
                    <a:pt x="5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4"/>
            <p:cNvSpPr/>
            <p:nvPr/>
          </p:nvSpPr>
          <p:spPr>
            <a:xfrm>
              <a:off x="377750" y="3020275"/>
              <a:ext cx="318025" cy="280500"/>
            </a:xfrm>
            <a:custGeom>
              <a:rect b="b" l="l" r="r" t="t"/>
              <a:pathLst>
                <a:path extrusionOk="0" h="11220" w="12721">
                  <a:moveTo>
                    <a:pt x="2650" y="0"/>
                  </a:moveTo>
                  <a:lnTo>
                    <a:pt x="703" y="1405"/>
                  </a:lnTo>
                  <a:cubicBezTo>
                    <a:pt x="703" y="1405"/>
                    <a:pt x="1" y="2394"/>
                    <a:pt x="352" y="3495"/>
                  </a:cubicBezTo>
                  <a:cubicBezTo>
                    <a:pt x="703" y="4597"/>
                    <a:pt x="5682" y="11220"/>
                    <a:pt x="6384" y="11220"/>
                  </a:cubicBezTo>
                  <a:cubicBezTo>
                    <a:pt x="7087" y="11220"/>
                    <a:pt x="12130" y="4692"/>
                    <a:pt x="12417" y="4293"/>
                  </a:cubicBezTo>
                  <a:cubicBezTo>
                    <a:pt x="12720" y="3894"/>
                    <a:pt x="11428" y="2905"/>
                    <a:pt x="11428" y="2905"/>
                  </a:cubicBezTo>
                  <a:lnTo>
                    <a:pt x="6384" y="7485"/>
                  </a:lnTo>
                  <a:cubicBezTo>
                    <a:pt x="6384" y="7485"/>
                    <a:pt x="5044" y="2107"/>
                    <a:pt x="4485" y="1101"/>
                  </a:cubicBezTo>
                  <a:cubicBezTo>
                    <a:pt x="3943" y="112"/>
                    <a:pt x="2650" y="0"/>
                    <a:pt x="26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4"/>
            <p:cNvSpPr/>
            <p:nvPr/>
          </p:nvSpPr>
          <p:spPr>
            <a:xfrm>
              <a:off x="375350" y="3017875"/>
              <a:ext cx="323600" cy="285700"/>
            </a:xfrm>
            <a:custGeom>
              <a:rect b="b" l="l" r="r" t="t"/>
              <a:pathLst>
                <a:path extrusionOk="0" h="11428" w="12944">
                  <a:moveTo>
                    <a:pt x="2746" y="1"/>
                  </a:moveTo>
                  <a:cubicBezTo>
                    <a:pt x="2698" y="1"/>
                    <a:pt x="2650" y="32"/>
                    <a:pt x="2650" y="96"/>
                  </a:cubicBezTo>
                  <a:cubicBezTo>
                    <a:pt x="2634" y="144"/>
                    <a:pt x="2682" y="192"/>
                    <a:pt x="2730" y="192"/>
                  </a:cubicBezTo>
                  <a:cubicBezTo>
                    <a:pt x="2746" y="208"/>
                    <a:pt x="3991" y="304"/>
                    <a:pt x="4501" y="1245"/>
                  </a:cubicBezTo>
                  <a:cubicBezTo>
                    <a:pt x="5044" y="2219"/>
                    <a:pt x="6369" y="7549"/>
                    <a:pt x="6385" y="7613"/>
                  </a:cubicBezTo>
                  <a:cubicBezTo>
                    <a:pt x="6395" y="7656"/>
                    <a:pt x="6441" y="7684"/>
                    <a:pt x="6485" y="7684"/>
                  </a:cubicBezTo>
                  <a:cubicBezTo>
                    <a:pt x="6507" y="7684"/>
                    <a:pt x="6528" y="7677"/>
                    <a:pt x="6544" y="7661"/>
                  </a:cubicBezTo>
                  <a:lnTo>
                    <a:pt x="11524" y="3129"/>
                  </a:lnTo>
                  <a:cubicBezTo>
                    <a:pt x="12002" y="3512"/>
                    <a:pt x="12593" y="4118"/>
                    <a:pt x="12433" y="4325"/>
                  </a:cubicBezTo>
                  <a:cubicBezTo>
                    <a:pt x="11236" y="5937"/>
                    <a:pt x="7023" y="11220"/>
                    <a:pt x="6480" y="11220"/>
                  </a:cubicBezTo>
                  <a:cubicBezTo>
                    <a:pt x="5922" y="11220"/>
                    <a:pt x="927" y="4772"/>
                    <a:pt x="544" y="3559"/>
                  </a:cubicBezTo>
                  <a:cubicBezTo>
                    <a:pt x="208" y="2522"/>
                    <a:pt x="879" y="1565"/>
                    <a:pt x="879" y="1549"/>
                  </a:cubicBezTo>
                  <a:cubicBezTo>
                    <a:pt x="936" y="1479"/>
                    <a:pt x="869" y="1393"/>
                    <a:pt x="797" y="1393"/>
                  </a:cubicBezTo>
                  <a:cubicBezTo>
                    <a:pt x="769" y="1393"/>
                    <a:pt x="741" y="1406"/>
                    <a:pt x="719" y="1437"/>
                  </a:cubicBezTo>
                  <a:cubicBezTo>
                    <a:pt x="687" y="1485"/>
                    <a:pt x="1" y="2490"/>
                    <a:pt x="352" y="3623"/>
                  </a:cubicBezTo>
                  <a:cubicBezTo>
                    <a:pt x="544" y="4214"/>
                    <a:pt x="1964" y="6241"/>
                    <a:pt x="3257" y="7932"/>
                  </a:cubicBezTo>
                  <a:cubicBezTo>
                    <a:pt x="4071" y="8986"/>
                    <a:pt x="5986" y="11427"/>
                    <a:pt x="6480" y="11427"/>
                  </a:cubicBezTo>
                  <a:cubicBezTo>
                    <a:pt x="7278" y="11427"/>
                    <a:pt x="12545" y="4517"/>
                    <a:pt x="12593" y="4453"/>
                  </a:cubicBezTo>
                  <a:cubicBezTo>
                    <a:pt x="12944" y="3990"/>
                    <a:pt x="11811" y="3097"/>
                    <a:pt x="11587" y="2921"/>
                  </a:cubicBezTo>
                  <a:cubicBezTo>
                    <a:pt x="11563" y="2905"/>
                    <a:pt x="11539" y="2897"/>
                    <a:pt x="11518" y="2897"/>
                  </a:cubicBezTo>
                  <a:cubicBezTo>
                    <a:pt x="11496" y="2897"/>
                    <a:pt x="11476" y="2905"/>
                    <a:pt x="11460" y="2921"/>
                  </a:cubicBezTo>
                  <a:lnTo>
                    <a:pt x="6544" y="7390"/>
                  </a:lnTo>
                  <a:cubicBezTo>
                    <a:pt x="6305" y="6480"/>
                    <a:pt x="5172" y="2059"/>
                    <a:pt x="4677" y="1150"/>
                  </a:cubicBezTo>
                  <a:cubicBezTo>
                    <a:pt x="4102" y="112"/>
                    <a:pt x="2810" y="1"/>
                    <a:pt x="27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4"/>
            <p:cNvSpPr/>
            <p:nvPr/>
          </p:nvSpPr>
          <p:spPr>
            <a:xfrm>
              <a:off x="992975" y="2504150"/>
              <a:ext cx="67650" cy="56600"/>
            </a:xfrm>
            <a:custGeom>
              <a:rect b="b" l="l" r="r" t="t"/>
              <a:pathLst>
                <a:path extrusionOk="0" h="2264" w="2706">
                  <a:moveTo>
                    <a:pt x="1869" y="1"/>
                  </a:moveTo>
                  <a:cubicBezTo>
                    <a:pt x="1794" y="1"/>
                    <a:pt x="1713" y="9"/>
                    <a:pt x="1629" y="26"/>
                  </a:cubicBezTo>
                  <a:cubicBezTo>
                    <a:pt x="895" y="154"/>
                    <a:pt x="208" y="920"/>
                    <a:pt x="208" y="920"/>
                  </a:cubicBezTo>
                  <a:cubicBezTo>
                    <a:pt x="33" y="1095"/>
                    <a:pt x="1" y="1383"/>
                    <a:pt x="113" y="1606"/>
                  </a:cubicBezTo>
                  <a:cubicBezTo>
                    <a:pt x="288" y="2069"/>
                    <a:pt x="895" y="2229"/>
                    <a:pt x="1278" y="2260"/>
                  </a:cubicBezTo>
                  <a:cubicBezTo>
                    <a:pt x="1302" y="2262"/>
                    <a:pt x="1327" y="2264"/>
                    <a:pt x="1353" y="2264"/>
                  </a:cubicBezTo>
                  <a:cubicBezTo>
                    <a:pt x="1742" y="2264"/>
                    <a:pt x="2328" y="2030"/>
                    <a:pt x="2522" y="1223"/>
                  </a:cubicBezTo>
                  <a:cubicBezTo>
                    <a:pt x="2705" y="463"/>
                    <a:pt x="2429" y="1"/>
                    <a:pt x="18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4"/>
            <p:cNvSpPr/>
            <p:nvPr/>
          </p:nvSpPr>
          <p:spPr>
            <a:xfrm>
              <a:off x="990200" y="2501250"/>
              <a:ext cx="71025" cy="61825"/>
            </a:xfrm>
            <a:custGeom>
              <a:rect b="b" l="l" r="r" t="t"/>
              <a:pathLst>
                <a:path extrusionOk="0" h="2473" w="2841">
                  <a:moveTo>
                    <a:pt x="1979" y="206"/>
                  </a:moveTo>
                  <a:cubicBezTo>
                    <a:pt x="2139" y="206"/>
                    <a:pt x="2298" y="254"/>
                    <a:pt x="2410" y="382"/>
                  </a:cubicBezTo>
                  <a:cubicBezTo>
                    <a:pt x="2602" y="557"/>
                    <a:pt x="2633" y="892"/>
                    <a:pt x="2538" y="1323"/>
                  </a:cubicBezTo>
                  <a:cubicBezTo>
                    <a:pt x="2354" y="2102"/>
                    <a:pt x="1776" y="2282"/>
                    <a:pt x="1447" y="2282"/>
                  </a:cubicBezTo>
                  <a:cubicBezTo>
                    <a:pt x="1433" y="2282"/>
                    <a:pt x="1418" y="2281"/>
                    <a:pt x="1405" y="2281"/>
                  </a:cubicBezTo>
                  <a:cubicBezTo>
                    <a:pt x="990" y="2233"/>
                    <a:pt x="463" y="2057"/>
                    <a:pt x="303" y="1674"/>
                  </a:cubicBezTo>
                  <a:cubicBezTo>
                    <a:pt x="224" y="1483"/>
                    <a:pt x="255" y="1259"/>
                    <a:pt x="399" y="1100"/>
                  </a:cubicBezTo>
                  <a:cubicBezTo>
                    <a:pt x="399" y="1084"/>
                    <a:pt x="1069" y="366"/>
                    <a:pt x="1756" y="238"/>
                  </a:cubicBezTo>
                  <a:cubicBezTo>
                    <a:pt x="1820" y="222"/>
                    <a:pt x="1899" y="206"/>
                    <a:pt x="1979" y="206"/>
                  </a:cubicBezTo>
                  <a:close/>
                  <a:moveTo>
                    <a:pt x="1949" y="0"/>
                  </a:moveTo>
                  <a:cubicBezTo>
                    <a:pt x="1873" y="0"/>
                    <a:pt x="1797" y="10"/>
                    <a:pt x="1724" y="30"/>
                  </a:cubicBezTo>
                  <a:cubicBezTo>
                    <a:pt x="974" y="174"/>
                    <a:pt x="287" y="924"/>
                    <a:pt x="255" y="972"/>
                  </a:cubicBezTo>
                  <a:cubicBezTo>
                    <a:pt x="48" y="1180"/>
                    <a:pt x="0" y="1499"/>
                    <a:pt x="128" y="1754"/>
                  </a:cubicBezTo>
                  <a:cubicBezTo>
                    <a:pt x="303" y="2217"/>
                    <a:pt x="894" y="2424"/>
                    <a:pt x="1389" y="2472"/>
                  </a:cubicBezTo>
                  <a:lnTo>
                    <a:pt x="1468" y="2472"/>
                  </a:lnTo>
                  <a:cubicBezTo>
                    <a:pt x="1851" y="2472"/>
                    <a:pt x="2522" y="2249"/>
                    <a:pt x="2729" y="1371"/>
                  </a:cubicBezTo>
                  <a:cubicBezTo>
                    <a:pt x="2841" y="876"/>
                    <a:pt x="2793" y="477"/>
                    <a:pt x="2554" y="238"/>
                  </a:cubicBezTo>
                  <a:cubicBezTo>
                    <a:pt x="2388" y="84"/>
                    <a:pt x="2169" y="0"/>
                    <a:pt x="19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4"/>
            <p:cNvSpPr/>
            <p:nvPr/>
          </p:nvSpPr>
          <p:spPr>
            <a:xfrm>
              <a:off x="934325" y="2521950"/>
              <a:ext cx="92600" cy="64650"/>
            </a:xfrm>
            <a:custGeom>
              <a:rect b="b" l="l" r="r" t="t"/>
              <a:pathLst>
                <a:path extrusionOk="0" h="2586" w="3704">
                  <a:moveTo>
                    <a:pt x="2969" y="0"/>
                  </a:moveTo>
                  <a:cubicBezTo>
                    <a:pt x="2969" y="0"/>
                    <a:pt x="1485" y="192"/>
                    <a:pt x="1150" y="447"/>
                  </a:cubicBezTo>
                  <a:cubicBezTo>
                    <a:pt x="799" y="703"/>
                    <a:pt x="1" y="2027"/>
                    <a:pt x="1" y="2203"/>
                  </a:cubicBezTo>
                  <a:cubicBezTo>
                    <a:pt x="1" y="2378"/>
                    <a:pt x="496" y="2554"/>
                    <a:pt x="735" y="2554"/>
                  </a:cubicBezTo>
                  <a:cubicBezTo>
                    <a:pt x="974" y="2554"/>
                    <a:pt x="1597" y="1724"/>
                    <a:pt x="1597" y="1724"/>
                  </a:cubicBezTo>
                  <a:lnTo>
                    <a:pt x="1597" y="1724"/>
                  </a:lnTo>
                  <a:lnTo>
                    <a:pt x="1278" y="2586"/>
                  </a:lnTo>
                  <a:cubicBezTo>
                    <a:pt x="1278" y="2586"/>
                    <a:pt x="1597" y="2554"/>
                    <a:pt x="1629" y="2410"/>
                  </a:cubicBezTo>
                  <a:cubicBezTo>
                    <a:pt x="1661" y="2267"/>
                    <a:pt x="2139" y="1341"/>
                    <a:pt x="2139" y="1341"/>
                  </a:cubicBezTo>
                  <a:cubicBezTo>
                    <a:pt x="2139" y="1341"/>
                    <a:pt x="2156" y="1342"/>
                    <a:pt x="2184" y="1342"/>
                  </a:cubicBezTo>
                  <a:cubicBezTo>
                    <a:pt x="2370" y="1342"/>
                    <a:pt x="3081" y="1318"/>
                    <a:pt x="3288" y="958"/>
                  </a:cubicBezTo>
                  <a:cubicBezTo>
                    <a:pt x="3528" y="543"/>
                    <a:pt x="3703" y="272"/>
                    <a:pt x="2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4"/>
            <p:cNvSpPr/>
            <p:nvPr/>
          </p:nvSpPr>
          <p:spPr>
            <a:xfrm>
              <a:off x="931950" y="2519375"/>
              <a:ext cx="93375" cy="69625"/>
            </a:xfrm>
            <a:custGeom>
              <a:rect b="b" l="l" r="r" t="t"/>
              <a:pathLst>
                <a:path extrusionOk="0" h="2785" w="3735">
                  <a:moveTo>
                    <a:pt x="3048" y="199"/>
                  </a:moveTo>
                  <a:cubicBezTo>
                    <a:pt x="3304" y="295"/>
                    <a:pt x="3447" y="391"/>
                    <a:pt x="3479" y="502"/>
                  </a:cubicBezTo>
                  <a:cubicBezTo>
                    <a:pt x="3527" y="630"/>
                    <a:pt x="3431" y="790"/>
                    <a:pt x="3288" y="1013"/>
                  </a:cubicBezTo>
                  <a:cubicBezTo>
                    <a:pt x="3128" y="1316"/>
                    <a:pt x="2474" y="1348"/>
                    <a:pt x="2250" y="1348"/>
                  </a:cubicBezTo>
                  <a:cubicBezTo>
                    <a:pt x="2202" y="1348"/>
                    <a:pt x="2171" y="1364"/>
                    <a:pt x="2155" y="1396"/>
                  </a:cubicBezTo>
                  <a:cubicBezTo>
                    <a:pt x="2075" y="1556"/>
                    <a:pt x="1660" y="2354"/>
                    <a:pt x="1628" y="2481"/>
                  </a:cubicBezTo>
                  <a:cubicBezTo>
                    <a:pt x="1628" y="2513"/>
                    <a:pt x="1580" y="2529"/>
                    <a:pt x="1532" y="2545"/>
                  </a:cubicBezTo>
                  <a:lnTo>
                    <a:pt x="1788" y="1859"/>
                  </a:lnTo>
                  <a:cubicBezTo>
                    <a:pt x="1809" y="1782"/>
                    <a:pt x="1748" y="1720"/>
                    <a:pt x="1687" y="1720"/>
                  </a:cubicBezTo>
                  <a:cubicBezTo>
                    <a:pt x="1660" y="1720"/>
                    <a:pt x="1632" y="1733"/>
                    <a:pt x="1612" y="1763"/>
                  </a:cubicBezTo>
                  <a:cubicBezTo>
                    <a:pt x="1325" y="2146"/>
                    <a:pt x="942" y="2545"/>
                    <a:pt x="830" y="2545"/>
                  </a:cubicBezTo>
                  <a:cubicBezTo>
                    <a:pt x="575" y="2545"/>
                    <a:pt x="208" y="2386"/>
                    <a:pt x="208" y="2306"/>
                  </a:cubicBezTo>
                  <a:cubicBezTo>
                    <a:pt x="224" y="2146"/>
                    <a:pt x="974" y="869"/>
                    <a:pt x="1293" y="630"/>
                  </a:cubicBezTo>
                  <a:cubicBezTo>
                    <a:pt x="1564" y="439"/>
                    <a:pt x="2633" y="263"/>
                    <a:pt x="3048" y="199"/>
                  </a:cubicBezTo>
                  <a:close/>
                  <a:moveTo>
                    <a:pt x="3064" y="1"/>
                  </a:moveTo>
                  <a:cubicBezTo>
                    <a:pt x="3059" y="1"/>
                    <a:pt x="3054" y="2"/>
                    <a:pt x="3048" y="8"/>
                  </a:cubicBezTo>
                  <a:cubicBezTo>
                    <a:pt x="2905" y="24"/>
                    <a:pt x="1532" y="215"/>
                    <a:pt x="1181" y="470"/>
                  </a:cubicBezTo>
                  <a:cubicBezTo>
                    <a:pt x="846" y="710"/>
                    <a:pt x="0" y="2066"/>
                    <a:pt x="0" y="2306"/>
                  </a:cubicBezTo>
                  <a:cubicBezTo>
                    <a:pt x="0" y="2577"/>
                    <a:pt x="575" y="2753"/>
                    <a:pt x="830" y="2753"/>
                  </a:cubicBezTo>
                  <a:cubicBezTo>
                    <a:pt x="974" y="2753"/>
                    <a:pt x="1197" y="2545"/>
                    <a:pt x="1405" y="2322"/>
                  </a:cubicBezTo>
                  <a:lnTo>
                    <a:pt x="1405" y="2322"/>
                  </a:lnTo>
                  <a:lnTo>
                    <a:pt x="1277" y="2657"/>
                  </a:lnTo>
                  <a:cubicBezTo>
                    <a:pt x="1261" y="2721"/>
                    <a:pt x="1309" y="2785"/>
                    <a:pt x="1373" y="2785"/>
                  </a:cubicBezTo>
                  <a:lnTo>
                    <a:pt x="1389" y="2785"/>
                  </a:lnTo>
                  <a:cubicBezTo>
                    <a:pt x="1452" y="2785"/>
                    <a:pt x="1772" y="2737"/>
                    <a:pt x="1819" y="2529"/>
                  </a:cubicBezTo>
                  <a:cubicBezTo>
                    <a:pt x="1835" y="2449"/>
                    <a:pt x="2123" y="1907"/>
                    <a:pt x="2298" y="1540"/>
                  </a:cubicBezTo>
                  <a:cubicBezTo>
                    <a:pt x="2522" y="1540"/>
                    <a:pt x="3240" y="1508"/>
                    <a:pt x="3479" y="1093"/>
                  </a:cubicBezTo>
                  <a:cubicBezTo>
                    <a:pt x="3623" y="853"/>
                    <a:pt x="3735" y="646"/>
                    <a:pt x="3671" y="439"/>
                  </a:cubicBezTo>
                  <a:cubicBezTo>
                    <a:pt x="3607" y="263"/>
                    <a:pt x="3431" y="135"/>
                    <a:pt x="3096" y="8"/>
                  </a:cubicBezTo>
                  <a:cubicBezTo>
                    <a:pt x="3086" y="8"/>
                    <a:pt x="3075" y="1"/>
                    <a:pt x="30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4"/>
            <p:cNvSpPr/>
            <p:nvPr/>
          </p:nvSpPr>
          <p:spPr>
            <a:xfrm>
              <a:off x="1060400" y="2464900"/>
              <a:ext cx="66275" cy="228475"/>
            </a:xfrm>
            <a:custGeom>
              <a:rect b="b" l="l" r="r" t="t"/>
              <a:pathLst>
                <a:path extrusionOk="0" h="9139" w="2651">
                  <a:moveTo>
                    <a:pt x="911" y="0"/>
                  </a:moveTo>
                  <a:cubicBezTo>
                    <a:pt x="911" y="0"/>
                    <a:pt x="496" y="1405"/>
                    <a:pt x="496" y="2266"/>
                  </a:cubicBezTo>
                  <a:cubicBezTo>
                    <a:pt x="496" y="3128"/>
                    <a:pt x="1086" y="5921"/>
                    <a:pt x="1086" y="5921"/>
                  </a:cubicBezTo>
                  <a:cubicBezTo>
                    <a:pt x="1006" y="6400"/>
                    <a:pt x="799" y="6847"/>
                    <a:pt x="496" y="7214"/>
                  </a:cubicBezTo>
                  <a:cubicBezTo>
                    <a:pt x="1" y="7740"/>
                    <a:pt x="145" y="8459"/>
                    <a:pt x="368" y="8682"/>
                  </a:cubicBezTo>
                  <a:cubicBezTo>
                    <a:pt x="552" y="8854"/>
                    <a:pt x="858" y="9138"/>
                    <a:pt x="1055" y="9138"/>
                  </a:cubicBezTo>
                  <a:cubicBezTo>
                    <a:pt x="1115" y="9138"/>
                    <a:pt x="1165" y="9112"/>
                    <a:pt x="1198" y="9049"/>
                  </a:cubicBezTo>
                  <a:cubicBezTo>
                    <a:pt x="1358" y="8794"/>
                    <a:pt x="1246" y="8299"/>
                    <a:pt x="1389" y="8107"/>
                  </a:cubicBezTo>
                  <a:cubicBezTo>
                    <a:pt x="1549" y="7932"/>
                    <a:pt x="2108" y="7629"/>
                    <a:pt x="2187" y="7054"/>
                  </a:cubicBezTo>
                  <a:cubicBezTo>
                    <a:pt x="2267" y="6496"/>
                    <a:pt x="2155" y="4756"/>
                    <a:pt x="2155" y="3814"/>
                  </a:cubicBezTo>
                  <a:cubicBezTo>
                    <a:pt x="2155" y="2873"/>
                    <a:pt x="2650" y="1468"/>
                    <a:pt x="2124" y="495"/>
                  </a:cubicBezTo>
                  <a:lnTo>
                    <a:pt x="9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4"/>
            <p:cNvSpPr/>
            <p:nvPr/>
          </p:nvSpPr>
          <p:spPr>
            <a:xfrm>
              <a:off x="1057225" y="2462350"/>
              <a:ext cx="67850" cy="233575"/>
            </a:xfrm>
            <a:custGeom>
              <a:rect b="b" l="l" r="r" t="t"/>
              <a:pathLst>
                <a:path extrusionOk="0" h="9343" w="2714">
                  <a:moveTo>
                    <a:pt x="1027" y="1"/>
                  </a:moveTo>
                  <a:cubicBezTo>
                    <a:pt x="990" y="1"/>
                    <a:pt x="954" y="22"/>
                    <a:pt x="942" y="70"/>
                  </a:cubicBezTo>
                  <a:cubicBezTo>
                    <a:pt x="926" y="134"/>
                    <a:pt x="511" y="1491"/>
                    <a:pt x="511" y="2368"/>
                  </a:cubicBezTo>
                  <a:cubicBezTo>
                    <a:pt x="511" y="3198"/>
                    <a:pt x="1054" y="5768"/>
                    <a:pt x="1117" y="6023"/>
                  </a:cubicBezTo>
                  <a:cubicBezTo>
                    <a:pt x="1038" y="6470"/>
                    <a:pt x="830" y="6901"/>
                    <a:pt x="543" y="7236"/>
                  </a:cubicBezTo>
                  <a:cubicBezTo>
                    <a:pt x="0" y="7826"/>
                    <a:pt x="176" y="8592"/>
                    <a:pt x="431" y="8848"/>
                  </a:cubicBezTo>
                  <a:cubicBezTo>
                    <a:pt x="766" y="9183"/>
                    <a:pt x="1006" y="9343"/>
                    <a:pt x="1197" y="9343"/>
                  </a:cubicBezTo>
                  <a:lnTo>
                    <a:pt x="1229" y="9343"/>
                  </a:lnTo>
                  <a:cubicBezTo>
                    <a:pt x="1309" y="9327"/>
                    <a:pt x="1373" y="9279"/>
                    <a:pt x="1421" y="9199"/>
                  </a:cubicBezTo>
                  <a:cubicBezTo>
                    <a:pt x="1500" y="9039"/>
                    <a:pt x="1532" y="8848"/>
                    <a:pt x="1532" y="8672"/>
                  </a:cubicBezTo>
                  <a:cubicBezTo>
                    <a:pt x="1516" y="8529"/>
                    <a:pt x="1548" y="8401"/>
                    <a:pt x="1596" y="8273"/>
                  </a:cubicBezTo>
                  <a:cubicBezTo>
                    <a:pt x="1644" y="8225"/>
                    <a:pt x="1708" y="8178"/>
                    <a:pt x="1772" y="8130"/>
                  </a:cubicBezTo>
                  <a:cubicBezTo>
                    <a:pt x="1995" y="7922"/>
                    <a:pt x="2346" y="7635"/>
                    <a:pt x="2410" y="7172"/>
                  </a:cubicBezTo>
                  <a:cubicBezTo>
                    <a:pt x="2458" y="6502"/>
                    <a:pt x="2458" y="5832"/>
                    <a:pt x="2410" y="5161"/>
                  </a:cubicBezTo>
                  <a:cubicBezTo>
                    <a:pt x="2394" y="4698"/>
                    <a:pt x="2378" y="4252"/>
                    <a:pt x="2378" y="3916"/>
                  </a:cubicBezTo>
                  <a:cubicBezTo>
                    <a:pt x="2394" y="3597"/>
                    <a:pt x="2426" y="3278"/>
                    <a:pt x="2474" y="2959"/>
                  </a:cubicBezTo>
                  <a:cubicBezTo>
                    <a:pt x="2586" y="2161"/>
                    <a:pt x="2713" y="1251"/>
                    <a:pt x="2330" y="549"/>
                  </a:cubicBezTo>
                  <a:cubicBezTo>
                    <a:pt x="2310" y="514"/>
                    <a:pt x="2279" y="499"/>
                    <a:pt x="2248" y="499"/>
                  </a:cubicBezTo>
                  <a:cubicBezTo>
                    <a:pt x="2180" y="499"/>
                    <a:pt x="2111" y="568"/>
                    <a:pt x="2155" y="645"/>
                  </a:cubicBezTo>
                  <a:cubicBezTo>
                    <a:pt x="2506" y="1299"/>
                    <a:pt x="2378" y="2161"/>
                    <a:pt x="2282" y="2927"/>
                  </a:cubicBezTo>
                  <a:cubicBezTo>
                    <a:pt x="2219" y="3246"/>
                    <a:pt x="2187" y="3581"/>
                    <a:pt x="2187" y="3916"/>
                  </a:cubicBezTo>
                  <a:cubicBezTo>
                    <a:pt x="2187" y="4268"/>
                    <a:pt x="2203" y="4698"/>
                    <a:pt x="2219" y="5161"/>
                  </a:cubicBezTo>
                  <a:cubicBezTo>
                    <a:pt x="2251" y="5832"/>
                    <a:pt x="2251" y="6486"/>
                    <a:pt x="2219" y="7140"/>
                  </a:cubicBezTo>
                  <a:cubicBezTo>
                    <a:pt x="2171" y="7523"/>
                    <a:pt x="1868" y="7779"/>
                    <a:pt x="1644" y="7970"/>
                  </a:cubicBezTo>
                  <a:cubicBezTo>
                    <a:pt x="1564" y="8018"/>
                    <a:pt x="1500" y="8082"/>
                    <a:pt x="1437" y="8146"/>
                  </a:cubicBezTo>
                  <a:cubicBezTo>
                    <a:pt x="1357" y="8305"/>
                    <a:pt x="1309" y="8481"/>
                    <a:pt x="1325" y="8656"/>
                  </a:cubicBezTo>
                  <a:cubicBezTo>
                    <a:pt x="1325" y="8816"/>
                    <a:pt x="1309" y="8960"/>
                    <a:pt x="1245" y="9103"/>
                  </a:cubicBezTo>
                  <a:cubicBezTo>
                    <a:pt x="1229" y="9119"/>
                    <a:pt x="1213" y="9135"/>
                    <a:pt x="1197" y="9135"/>
                  </a:cubicBezTo>
                  <a:cubicBezTo>
                    <a:pt x="1193" y="9137"/>
                    <a:pt x="1186" y="9139"/>
                    <a:pt x="1176" y="9139"/>
                  </a:cubicBezTo>
                  <a:cubicBezTo>
                    <a:pt x="1113" y="9139"/>
                    <a:pt x="933" y="9076"/>
                    <a:pt x="575" y="8704"/>
                  </a:cubicBezTo>
                  <a:cubicBezTo>
                    <a:pt x="367" y="8513"/>
                    <a:pt x="240" y="7858"/>
                    <a:pt x="687" y="7380"/>
                  </a:cubicBezTo>
                  <a:cubicBezTo>
                    <a:pt x="1006" y="6997"/>
                    <a:pt x="1229" y="6534"/>
                    <a:pt x="1309" y="6039"/>
                  </a:cubicBezTo>
                  <a:cubicBezTo>
                    <a:pt x="1309" y="6039"/>
                    <a:pt x="1309" y="6023"/>
                    <a:pt x="1309" y="6007"/>
                  </a:cubicBezTo>
                  <a:cubicBezTo>
                    <a:pt x="1309" y="5975"/>
                    <a:pt x="718" y="3214"/>
                    <a:pt x="718" y="2368"/>
                  </a:cubicBezTo>
                  <a:cubicBezTo>
                    <a:pt x="718" y="1523"/>
                    <a:pt x="1117" y="150"/>
                    <a:pt x="1133" y="134"/>
                  </a:cubicBezTo>
                  <a:cubicBezTo>
                    <a:pt x="1153" y="55"/>
                    <a:pt x="1088" y="1"/>
                    <a:pt x="10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4"/>
            <p:cNvSpPr/>
            <p:nvPr/>
          </p:nvSpPr>
          <p:spPr>
            <a:xfrm>
              <a:off x="1060400" y="2600975"/>
              <a:ext cx="55900" cy="92400"/>
            </a:xfrm>
            <a:custGeom>
              <a:rect b="b" l="l" r="r" t="t"/>
              <a:pathLst>
                <a:path extrusionOk="0" h="3696" w="2236">
                  <a:moveTo>
                    <a:pt x="1866" y="0"/>
                  </a:moveTo>
                  <a:cubicBezTo>
                    <a:pt x="1458" y="0"/>
                    <a:pt x="1212" y="170"/>
                    <a:pt x="1070" y="350"/>
                  </a:cubicBezTo>
                  <a:cubicBezTo>
                    <a:pt x="1086" y="430"/>
                    <a:pt x="1102" y="478"/>
                    <a:pt x="1102" y="478"/>
                  </a:cubicBezTo>
                  <a:cubicBezTo>
                    <a:pt x="1006" y="957"/>
                    <a:pt x="799" y="1388"/>
                    <a:pt x="496" y="1771"/>
                  </a:cubicBezTo>
                  <a:cubicBezTo>
                    <a:pt x="1" y="2297"/>
                    <a:pt x="161" y="3016"/>
                    <a:pt x="384" y="3239"/>
                  </a:cubicBezTo>
                  <a:cubicBezTo>
                    <a:pt x="556" y="3411"/>
                    <a:pt x="868" y="3695"/>
                    <a:pt x="1069" y="3695"/>
                  </a:cubicBezTo>
                  <a:cubicBezTo>
                    <a:pt x="1130" y="3695"/>
                    <a:pt x="1181" y="3669"/>
                    <a:pt x="1214" y="3606"/>
                  </a:cubicBezTo>
                  <a:cubicBezTo>
                    <a:pt x="1358" y="3351"/>
                    <a:pt x="1246" y="2856"/>
                    <a:pt x="1405" y="2664"/>
                  </a:cubicBezTo>
                  <a:cubicBezTo>
                    <a:pt x="1549" y="2489"/>
                    <a:pt x="2124" y="2186"/>
                    <a:pt x="2203" y="1611"/>
                  </a:cubicBezTo>
                  <a:cubicBezTo>
                    <a:pt x="2235" y="1085"/>
                    <a:pt x="2235" y="558"/>
                    <a:pt x="2187" y="31"/>
                  </a:cubicBezTo>
                  <a:cubicBezTo>
                    <a:pt x="2071" y="10"/>
                    <a:pt x="1964" y="0"/>
                    <a:pt x="18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4"/>
            <p:cNvSpPr/>
            <p:nvPr/>
          </p:nvSpPr>
          <p:spPr>
            <a:xfrm>
              <a:off x="1057225" y="2598450"/>
              <a:ext cx="61475" cy="97475"/>
            </a:xfrm>
            <a:custGeom>
              <a:rect b="b" l="l" r="r" t="t"/>
              <a:pathLst>
                <a:path extrusionOk="0" h="3899" w="2459">
                  <a:moveTo>
                    <a:pt x="2000" y="184"/>
                  </a:moveTo>
                  <a:cubicBezTo>
                    <a:pt x="2078" y="184"/>
                    <a:pt x="2157" y="193"/>
                    <a:pt x="2235" y="212"/>
                  </a:cubicBezTo>
                  <a:cubicBezTo>
                    <a:pt x="2251" y="707"/>
                    <a:pt x="2251" y="1201"/>
                    <a:pt x="2235" y="1696"/>
                  </a:cubicBezTo>
                  <a:cubicBezTo>
                    <a:pt x="2171" y="2079"/>
                    <a:pt x="1868" y="2335"/>
                    <a:pt x="1644" y="2526"/>
                  </a:cubicBezTo>
                  <a:cubicBezTo>
                    <a:pt x="1580" y="2574"/>
                    <a:pt x="1516" y="2638"/>
                    <a:pt x="1453" y="2702"/>
                  </a:cubicBezTo>
                  <a:cubicBezTo>
                    <a:pt x="1373" y="2861"/>
                    <a:pt x="1325" y="3037"/>
                    <a:pt x="1341" y="3212"/>
                  </a:cubicBezTo>
                  <a:cubicBezTo>
                    <a:pt x="1341" y="3372"/>
                    <a:pt x="1309" y="3516"/>
                    <a:pt x="1261" y="3659"/>
                  </a:cubicBezTo>
                  <a:cubicBezTo>
                    <a:pt x="1245" y="3675"/>
                    <a:pt x="1229" y="3691"/>
                    <a:pt x="1213" y="3691"/>
                  </a:cubicBezTo>
                  <a:cubicBezTo>
                    <a:pt x="1207" y="3693"/>
                    <a:pt x="1198" y="3695"/>
                    <a:pt x="1187" y="3695"/>
                  </a:cubicBezTo>
                  <a:cubicBezTo>
                    <a:pt x="1116" y="3695"/>
                    <a:pt x="947" y="3632"/>
                    <a:pt x="575" y="3260"/>
                  </a:cubicBezTo>
                  <a:cubicBezTo>
                    <a:pt x="383" y="3069"/>
                    <a:pt x="240" y="2414"/>
                    <a:pt x="703" y="1920"/>
                  </a:cubicBezTo>
                  <a:cubicBezTo>
                    <a:pt x="1022" y="1553"/>
                    <a:pt x="1229" y="1090"/>
                    <a:pt x="1325" y="595"/>
                  </a:cubicBezTo>
                  <a:cubicBezTo>
                    <a:pt x="1325" y="579"/>
                    <a:pt x="1325" y="563"/>
                    <a:pt x="1325" y="563"/>
                  </a:cubicBezTo>
                  <a:cubicBezTo>
                    <a:pt x="1325" y="563"/>
                    <a:pt x="1309" y="531"/>
                    <a:pt x="1293" y="467"/>
                  </a:cubicBezTo>
                  <a:cubicBezTo>
                    <a:pt x="1489" y="284"/>
                    <a:pt x="1742" y="184"/>
                    <a:pt x="2000" y="184"/>
                  </a:cubicBezTo>
                  <a:close/>
                  <a:moveTo>
                    <a:pt x="1985" y="1"/>
                  </a:moveTo>
                  <a:cubicBezTo>
                    <a:pt x="1526" y="1"/>
                    <a:pt x="1259" y="194"/>
                    <a:pt x="1117" y="388"/>
                  </a:cubicBezTo>
                  <a:cubicBezTo>
                    <a:pt x="1101" y="404"/>
                    <a:pt x="1086" y="435"/>
                    <a:pt x="1101" y="467"/>
                  </a:cubicBezTo>
                  <a:cubicBezTo>
                    <a:pt x="1101" y="515"/>
                    <a:pt x="1117" y="563"/>
                    <a:pt x="1117" y="579"/>
                  </a:cubicBezTo>
                  <a:cubicBezTo>
                    <a:pt x="1038" y="1026"/>
                    <a:pt x="846" y="1441"/>
                    <a:pt x="543" y="1792"/>
                  </a:cubicBezTo>
                  <a:cubicBezTo>
                    <a:pt x="0" y="2382"/>
                    <a:pt x="192" y="3148"/>
                    <a:pt x="431" y="3404"/>
                  </a:cubicBezTo>
                  <a:cubicBezTo>
                    <a:pt x="766" y="3739"/>
                    <a:pt x="1022" y="3899"/>
                    <a:pt x="1197" y="3899"/>
                  </a:cubicBezTo>
                  <a:lnTo>
                    <a:pt x="1229" y="3899"/>
                  </a:lnTo>
                  <a:cubicBezTo>
                    <a:pt x="1309" y="3883"/>
                    <a:pt x="1389" y="3835"/>
                    <a:pt x="1421" y="3755"/>
                  </a:cubicBezTo>
                  <a:cubicBezTo>
                    <a:pt x="1500" y="3595"/>
                    <a:pt x="1532" y="3404"/>
                    <a:pt x="1532" y="3228"/>
                  </a:cubicBezTo>
                  <a:cubicBezTo>
                    <a:pt x="1532" y="3085"/>
                    <a:pt x="1548" y="2957"/>
                    <a:pt x="1612" y="2829"/>
                  </a:cubicBezTo>
                  <a:cubicBezTo>
                    <a:pt x="1660" y="2781"/>
                    <a:pt x="1724" y="2718"/>
                    <a:pt x="1772" y="2670"/>
                  </a:cubicBezTo>
                  <a:cubicBezTo>
                    <a:pt x="2011" y="2478"/>
                    <a:pt x="2362" y="2191"/>
                    <a:pt x="2426" y="1712"/>
                  </a:cubicBezTo>
                  <a:cubicBezTo>
                    <a:pt x="2458" y="1186"/>
                    <a:pt x="2458" y="659"/>
                    <a:pt x="2426" y="132"/>
                  </a:cubicBezTo>
                  <a:cubicBezTo>
                    <a:pt x="2410" y="84"/>
                    <a:pt x="2378" y="52"/>
                    <a:pt x="2346" y="36"/>
                  </a:cubicBezTo>
                  <a:cubicBezTo>
                    <a:pt x="2214" y="12"/>
                    <a:pt x="2094" y="1"/>
                    <a:pt x="19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4"/>
            <p:cNvSpPr/>
            <p:nvPr/>
          </p:nvSpPr>
          <p:spPr>
            <a:xfrm>
              <a:off x="1050825" y="2600550"/>
              <a:ext cx="179175" cy="168000"/>
            </a:xfrm>
            <a:custGeom>
              <a:rect b="b" l="l" r="r" t="t"/>
              <a:pathLst>
                <a:path extrusionOk="0" h="6720" w="7167">
                  <a:moveTo>
                    <a:pt x="3624" y="0"/>
                  </a:moveTo>
                  <a:lnTo>
                    <a:pt x="1" y="4118"/>
                  </a:lnTo>
                  <a:lnTo>
                    <a:pt x="3672" y="6719"/>
                  </a:lnTo>
                  <a:lnTo>
                    <a:pt x="7167" y="2267"/>
                  </a:lnTo>
                  <a:lnTo>
                    <a:pt x="36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4"/>
            <p:cNvSpPr/>
            <p:nvPr/>
          </p:nvSpPr>
          <p:spPr>
            <a:xfrm>
              <a:off x="1048050" y="2598125"/>
              <a:ext cx="184750" cy="172800"/>
            </a:xfrm>
            <a:custGeom>
              <a:rect b="b" l="l" r="r" t="t"/>
              <a:pathLst>
                <a:path extrusionOk="0" h="6912" w="7390">
                  <a:moveTo>
                    <a:pt x="3751" y="241"/>
                  </a:moveTo>
                  <a:lnTo>
                    <a:pt x="7134" y="2395"/>
                  </a:lnTo>
                  <a:lnTo>
                    <a:pt x="3751" y="6688"/>
                  </a:lnTo>
                  <a:lnTo>
                    <a:pt x="272" y="4199"/>
                  </a:lnTo>
                  <a:lnTo>
                    <a:pt x="3751" y="241"/>
                  </a:lnTo>
                  <a:close/>
                  <a:moveTo>
                    <a:pt x="3745" y="0"/>
                  </a:moveTo>
                  <a:cubicBezTo>
                    <a:pt x="3716" y="0"/>
                    <a:pt x="3691" y="14"/>
                    <a:pt x="3671" y="34"/>
                  </a:cubicBezTo>
                  <a:lnTo>
                    <a:pt x="48" y="4151"/>
                  </a:lnTo>
                  <a:cubicBezTo>
                    <a:pt x="0" y="4199"/>
                    <a:pt x="16" y="4263"/>
                    <a:pt x="64" y="4295"/>
                  </a:cubicBezTo>
                  <a:lnTo>
                    <a:pt x="3719" y="6896"/>
                  </a:lnTo>
                  <a:cubicBezTo>
                    <a:pt x="3735" y="6912"/>
                    <a:pt x="3751" y="6912"/>
                    <a:pt x="3783" y="6912"/>
                  </a:cubicBezTo>
                  <a:cubicBezTo>
                    <a:pt x="3814" y="6912"/>
                    <a:pt x="3830" y="6912"/>
                    <a:pt x="3862" y="6880"/>
                  </a:cubicBezTo>
                  <a:lnTo>
                    <a:pt x="7357" y="2427"/>
                  </a:lnTo>
                  <a:cubicBezTo>
                    <a:pt x="7373" y="2411"/>
                    <a:pt x="7389" y="2379"/>
                    <a:pt x="7389" y="2348"/>
                  </a:cubicBezTo>
                  <a:cubicBezTo>
                    <a:pt x="7373" y="2316"/>
                    <a:pt x="7357" y="2300"/>
                    <a:pt x="7341" y="2284"/>
                  </a:cubicBezTo>
                  <a:lnTo>
                    <a:pt x="3799" y="18"/>
                  </a:lnTo>
                  <a:cubicBezTo>
                    <a:pt x="3780" y="5"/>
                    <a:pt x="3762" y="0"/>
                    <a:pt x="37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4"/>
            <p:cNvSpPr/>
            <p:nvPr/>
          </p:nvSpPr>
          <p:spPr>
            <a:xfrm>
              <a:off x="1101900" y="2626075"/>
              <a:ext cx="20775" cy="59400"/>
            </a:xfrm>
            <a:custGeom>
              <a:rect b="b" l="l" r="r" t="t"/>
              <a:pathLst>
                <a:path extrusionOk="0" h="2376" w="831">
                  <a:moveTo>
                    <a:pt x="527" y="1"/>
                  </a:moveTo>
                  <a:lnTo>
                    <a:pt x="1" y="671"/>
                  </a:lnTo>
                  <a:cubicBezTo>
                    <a:pt x="1" y="671"/>
                    <a:pt x="33" y="1964"/>
                    <a:pt x="33" y="2155"/>
                  </a:cubicBezTo>
                  <a:cubicBezTo>
                    <a:pt x="33" y="2255"/>
                    <a:pt x="167" y="2376"/>
                    <a:pt x="292" y="2376"/>
                  </a:cubicBezTo>
                  <a:cubicBezTo>
                    <a:pt x="386" y="2376"/>
                    <a:pt x="475" y="2307"/>
                    <a:pt x="495" y="2107"/>
                  </a:cubicBezTo>
                  <a:cubicBezTo>
                    <a:pt x="495" y="1852"/>
                    <a:pt x="527" y="1597"/>
                    <a:pt x="575" y="1357"/>
                  </a:cubicBezTo>
                  <a:cubicBezTo>
                    <a:pt x="607" y="1246"/>
                    <a:pt x="831" y="527"/>
                    <a:pt x="5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4"/>
            <p:cNvSpPr/>
            <p:nvPr/>
          </p:nvSpPr>
          <p:spPr>
            <a:xfrm>
              <a:off x="1099300" y="2623650"/>
              <a:ext cx="25775" cy="64300"/>
            </a:xfrm>
            <a:custGeom>
              <a:rect b="b" l="l" r="r" t="t"/>
              <a:pathLst>
                <a:path extrusionOk="0" h="2572" w="1031">
                  <a:moveTo>
                    <a:pt x="637" y="0"/>
                  </a:moveTo>
                  <a:cubicBezTo>
                    <a:pt x="569" y="0"/>
                    <a:pt x="508" y="69"/>
                    <a:pt x="552" y="146"/>
                  </a:cubicBezTo>
                  <a:cubicBezTo>
                    <a:pt x="823" y="624"/>
                    <a:pt x="615" y="1295"/>
                    <a:pt x="568" y="1438"/>
                  </a:cubicBezTo>
                  <a:cubicBezTo>
                    <a:pt x="536" y="1694"/>
                    <a:pt x="504" y="1949"/>
                    <a:pt x="504" y="2204"/>
                  </a:cubicBezTo>
                  <a:cubicBezTo>
                    <a:pt x="489" y="2278"/>
                    <a:pt x="474" y="2366"/>
                    <a:pt x="409" y="2366"/>
                  </a:cubicBezTo>
                  <a:cubicBezTo>
                    <a:pt x="404" y="2366"/>
                    <a:pt x="398" y="2365"/>
                    <a:pt x="392" y="2364"/>
                  </a:cubicBezTo>
                  <a:cubicBezTo>
                    <a:pt x="328" y="2364"/>
                    <a:pt x="264" y="2316"/>
                    <a:pt x="248" y="2252"/>
                  </a:cubicBezTo>
                  <a:cubicBezTo>
                    <a:pt x="248" y="2061"/>
                    <a:pt x="200" y="816"/>
                    <a:pt x="200" y="768"/>
                  </a:cubicBezTo>
                  <a:cubicBezTo>
                    <a:pt x="200" y="704"/>
                    <a:pt x="149" y="672"/>
                    <a:pt x="99" y="672"/>
                  </a:cubicBezTo>
                  <a:cubicBezTo>
                    <a:pt x="49" y="672"/>
                    <a:pt x="1" y="704"/>
                    <a:pt x="9" y="768"/>
                  </a:cubicBezTo>
                  <a:cubicBezTo>
                    <a:pt x="9" y="784"/>
                    <a:pt x="41" y="2061"/>
                    <a:pt x="41" y="2252"/>
                  </a:cubicBezTo>
                  <a:cubicBezTo>
                    <a:pt x="57" y="2428"/>
                    <a:pt x="200" y="2555"/>
                    <a:pt x="392" y="2571"/>
                  </a:cubicBezTo>
                  <a:cubicBezTo>
                    <a:pt x="472" y="2571"/>
                    <a:pt x="663" y="2539"/>
                    <a:pt x="695" y="2204"/>
                  </a:cubicBezTo>
                  <a:cubicBezTo>
                    <a:pt x="695" y="1965"/>
                    <a:pt x="727" y="1726"/>
                    <a:pt x="759" y="1486"/>
                  </a:cubicBezTo>
                  <a:cubicBezTo>
                    <a:pt x="839" y="1279"/>
                    <a:pt x="1030" y="577"/>
                    <a:pt x="727" y="50"/>
                  </a:cubicBezTo>
                  <a:cubicBezTo>
                    <a:pt x="702" y="15"/>
                    <a:pt x="669" y="0"/>
                    <a:pt x="6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4"/>
            <p:cNvSpPr/>
            <p:nvPr/>
          </p:nvSpPr>
          <p:spPr>
            <a:xfrm>
              <a:off x="1164850" y="2379125"/>
              <a:ext cx="232325" cy="337950"/>
            </a:xfrm>
            <a:custGeom>
              <a:rect b="b" l="l" r="r" t="t"/>
              <a:pathLst>
                <a:path extrusionOk="0" h="13518" w="9293">
                  <a:moveTo>
                    <a:pt x="8878" y="0"/>
                  </a:moveTo>
                  <a:lnTo>
                    <a:pt x="7665" y="575"/>
                  </a:lnTo>
                  <a:cubicBezTo>
                    <a:pt x="7665" y="575"/>
                    <a:pt x="6643" y="1692"/>
                    <a:pt x="6165" y="2761"/>
                  </a:cubicBezTo>
                  <a:cubicBezTo>
                    <a:pt x="5670" y="3830"/>
                    <a:pt x="5287" y="6527"/>
                    <a:pt x="5287" y="6527"/>
                  </a:cubicBezTo>
                  <a:cubicBezTo>
                    <a:pt x="5287" y="6527"/>
                    <a:pt x="3324" y="9735"/>
                    <a:pt x="3068" y="10006"/>
                  </a:cubicBezTo>
                  <a:cubicBezTo>
                    <a:pt x="2797" y="10262"/>
                    <a:pt x="2957" y="10230"/>
                    <a:pt x="2302" y="10533"/>
                  </a:cubicBezTo>
                  <a:cubicBezTo>
                    <a:pt x="1664" y="10836"/>
                    <a:pt x="834" y="10980"/>
                    <a:pt x="722" y="11171"/>
                  </a:cubicBezTo>
                  <a:cubicBezTo>
                    <a:pt x="611" y="11363"/>
                    <a:pt x="196" y="12273"/>
                    <a:pt x="84" y="12384"/>
                  </a:cubicBezTo>
                  <a:cubicBezTo>
                    <a:pt x="0" y="12468"/>
                    <a:pt x="124" y="12615"/>
                    <a:pt x="258" y="12615"/>
                  </a:cubicBezTo>
                  <a:cubicBezTo>
                    <a:pt x="302" y="12615"/>
                    <a:pt x="348" y="12599"/>
                    <a:pt x="387" y="12560"/>
                  </a:cubicBezTo>
                  <a:cubicBezTo>
                    <a:pt x="531" y="12416"/>
                    <a:pt x="1058" y="11810"/>
                    <a:pt x="1058" y="11810"/>
                  </a:cubicBezTo>
                  <a:lnTo>
                    <a:pt x="1058" y="11810"/>
                  </a:lnTo>
                  <a:lnTo>
                    <a:pt x="419" y="13326"/>
                  </a:lnTo>
                  <a:cubicBezTo>
                    <a:pt x="435" y="13438"/>
                    <a:pt x="515" y="13517"/>
                    <a:pt x="627" y="13517"/>
                  </a:cubicBezTo>
                  <a:lnTo>
                    <a:pt x="643" y="13517"/>
                  </a:lnTo>
                  <a:cubicBezTo>
                    <a:pt x="930" y="13454"/>
                    <a:pt x="1201" y="13374"/>
                    <a:pt x="1441" y="13246"/>
                  </a:cubicBezTo>
                  <a:cubicBezTo>
                    <a:pt x="1441" y="13246"/>
                    <a:pt x="2095" y="13102"/>
                    <a:pt x="2318" y="12799"/>
                  </a:cubicBezTo>
                  <a:cubicBezTo>
                    <a:pt x="2542" y="12496"/>
                    <a:pt x="3372" y="10868"/>
                    <a:pt x="3372" y="10868"/>
                  </a:cubicBezTo>
                  <a:cubicBezTo>
                    <a:pt x="3372" y="10868"/>
                    <a:pt x="5574" y="9464"/>
                    <a:pt x="6356" y="8522"/>
                  </a:cubicBezTo>
                  <a:cubicBezTo>
                    <a:pt x="6963" y="7788"/>
                    <a:pt x="7457" y="6942"/>
                    <a:pt x="7792" y="6033"/>
                  </a:cubicBezTo>
                  <a:cubicBezTo>
                    <a:pt x="7904" y="5666"/>
                    <a:pt x="9293" y="1484"/>
                    <a:pt x="9261" y="798"/>
                  </a:cubicBezTo>
                  <a:cubicBezTo>
                    <a:pt x="9213" y="112"/>
                    <a:pt x="8878" y="0"/>
                    <a:pt x="88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4"/>
            <p:cNvSpPr/>
            <p:nvPr/>
          </p:nvSpPr>
          <p:spPr>
            <a:xfrm>
              <a:off x="1163350" y="2376625"/>
              <a:ext cx="236225" cy="342850"/>
            </a:xfrm>
            <a:custGeom>
              <a:rect b="b" l="l" r="r" t="t"/>
              <a:pathLst>
                <a:path extrusionOk="0" h="13714" w="9449">
                  <a:moveTo>
                    <a:pt x="8943" y="0"/>
                  </a:moveTo>
                  <a:cubicBezTo>
                    <a:pt x="8901" y="0"/>
                    <a:pt x="8855" y="29"/>
                    <a:pt x="8842" y="68"/>
                  </a:cubicBezTo>
                  <a:cubicBezTo>
                    <a:pt x="8826" y="116"/>
                    <a:pt x="8858" y="164"/>
                    <a:pt x="8906" y="196"/>
                  </a:cubicBezTo>
                  <a:cubicBezTo>
                    <a:pt x="8922" y="196"/>
                    <a:pt x="9177" y="308"/>
                    <a:pt x="9209" y="898"/>
                  </a:cubicBezTo>
                  <a:cubicBezTo>
                    <a:pt x="9241" y="1457"/>
                    <a:pt x="8267" y="4505"/>
                    <a:pt x="7900" y="5654"/>
                  </a:cubicBezTo>
                  <a:cubicBezTo>
                    <a:pt x="7820" y="5893"/>
                    <a:pt x="7773" y="6053"/>
                    <a:pt x="7757" y="6101"/>
                  </a:cubicBezTo>
                  <a:cubicBezTo>
                    <a:pt x="7421" y="6994"/>
                    <a:pt x="6943" y="7824"/>
                    <a:pt x="6336" y="8558"/>
                  </a:cubicBezTo>
                  <a:cubicBezTo>
                    <a:pt x="5570" y="9484"/>
                    <a:pt x="3400" y="10872"/>
                    <a:pt x="3384" y="10888"/>
                  </a:cubicBezTo>
                  <a:cubicBezTo>
                    <a:pt x="3368" y="10888"/>
                    <a:pt x="3352" y="10904"/>
                    <a:pt x="3336" y="10920"/>
                  </a:cubicBezTo>
                  <a:cubicBezTo>
                    <a:pt x="3336" y="10936"/>
                    <a:pt x="2506" y="12532"/>
                    <a:pt x="2299" y="12835"/>
                  </a:cubicBezTo>
                  <a:cubicBezTo>
                    <a:pt x="2123" y="13059"/>
                    <a:pt x="1660" y="13202"/>
                    <a:pt x="1485" y="13250"/>
                  </a:cubicBezTo>
                  <a:lnTo>
                    <a:pt x="1469" y="13250"/>
                  </a:lnTo>
                  <a:cubicBezTo>
                    <a:pt x="1213" y="13378"/>
                    <a:pt x="958" y="13458"/>
                    <a:pt x="687" y="13506"/>
                  </a:cubicBezTo>
                  <a:cubicBezTo>
                    <a:pt x="639" y="13506"/>
                    <a:pt x="591" y="13474"/>
                    <a:pt x="591" y="13426"/>
                  </a:cubicBezTo>
                  <a:lnTo>
                    <a:pt x="1213" y="11942"/>
                  </a:lnTo>
                  <a:cubicBezTo>
                    <a:pt x="1247" y="11874"/>
                    <a:pt x="1185" y="11806"/>
                    <a:pt x="1124" y="11806"/>
                  </a:cubicBezTo>
                  <a:cubicBezTo>
                    <a:pt x="1098" y="11806"/>
                    <a:pt x="1072" y="11818"/>
                    <a:pt x="1054" y="11846"/>
                  </a:cubicBezTo>
                  <a:cubicBezTo>
                    <a:pt x="1038" y="11846"/>
                    <a:pt x="527" y="12452"/>
                    <a:pt x="383" y="12596"/>
                  </a:cubicBezTo>
                  <a:cubicBezTo>
                    <a:pt x="361" y="12607"/>
                    <a:pt x="338" y="12619"/>
                    <a:pt x="316" y="12619"/>
                  </a:cubicBezTo>
                  <a:cubicBezTo>
                    <a:pt x="306" y="12619"/>
                    <a:pt x="297" y="12617"/>
                    <a:pt x="288" y="12612"/>
                  </a:cubicBezTo>
                  <a:cubicBezTo>
                    <a:pt x="256" y="12596"/>
                    <a:pt x="240" y="12580"/>
                    <a:pt x="224" y="12548"/>
                  </a:cubicBezTo>
                  <a:cubicBezTo>
                    <a:pt x="383" y="12293"/>
                    <a:pt x="527" y="12021"/>
                    <a:pt x="655" y="11750"/>
                  </a:cubicBezTo>
                  <a:cubicBezTo>
                    <a:pt x="751" y="11559"/>
                    <a:pt x="830" y="11383"/>
                    <a:pt x="878" y="11319"/>
                  </a:cubicBezTo>
                  <a:cubicBezTo>
                    <a:pt x="910" y="11239"/>
                    <a:pt x="1261" y="11144"/>
                    <a:pt x="1533" y="11048"/>
                  </a:cubicBezTo>
                  <a:cubicBezTo>
                    <a:pt x="1836" y="10952"/>
                    <a:pt x="2123" y="10841"/>
                    <a:pt x="2410" y="10713"/>
                  </a:cubicBezTo>
                  <a:cubicBezTo>
                    <a:pt x="2905" y="10489"/>
                    <a:pt x="2953" y="10458"/>
                    <a:pt x="3065" y="10314"/>
                  </a:cubicBezTo>
                  <a:cubicBezTo>
                    <a:pt x="3097" y="10282"/>
                    <a:pt x="3128" y="10234"/>
                    <a:pt x="3192" y="10170"/>
                  </a:cubicBezTo>
                  <a:cubicBezTo>
                    <a:pt x="3464" y="9899"/>
                    <a:pt x="5363" y="6819"/>
                    <a:pt x="5443" y="6675"/>
                  </a:cubicBezTo>
                  <a:cubicBezTo>
                    <a:pt x="5443" y="6675"/>
                    <a:pt x="5443" y="6659"/>
                    <a:pt x="5443" y="6643"/>
                  </a:cubicBezTo>
                  <a:cubicBezTo>
                    <a:pt x="5459" y="6611"/>
                    <a:pt x="5826" y="3946"/>
                    <a:pt x="6304" y="2909"/>
                  </a:cubicBezTo>
                  <a:cubicBezTo>
                    <a:pt x="6783" y="1872"/>
                    <a:pt x="7789" y="738"/>
                    <a:pt x="7805" y="738"/>
                  </a:cubicBezTo>
                  <a:cubicBezTo>
                    <a:pt x="7877" y="654"/>
                    <a:pt x="7804" y="561"/>
                    <a:pt x="7723" y="561"/>
                  </a:cubicBezTo>
                  <a:cubicBezTo>
                    <a:pt x="7696" y="561"/>
                    <a:pt x="7669" y="571"/>
                    <a:pt x="7645" y="595"/>
                  </a:cubicBezTo>
                  <a:cubicBezTo>
                    <a:pt x="7613" y="643"/>
                    <a:pt x="6624" y="1760"/>
                    <a:pt x="6129" y="2813"/>
                  </a:cubicBezTo>
                  <a:cubicBezTo>
                    <a:pt x="5650" y="3850"/>
                    <a:pt x="5299" y="6324"/>
                    <a:pt x="5251" y="6595"/>
                  </a:cubicBezTo>
                  <a:cubicBezTo>
                    <a:pt x="4708" y="7505"/>
                    <a:pt x="3256" y="9819"/>
                    <a:pt x="3049" y="10027"/>
                  </a:cubicBezTo>
                  <a:cubicBezTo>
                    <a:pt x="2985" y="10090"/>
                    <a:pt x="2953" y="10138"/>
                    <a:pt x="2921" y="10186"/>
                  </a:cubicBezTo>
                  <a:cubicBezTo>
                    <a:pt x="2825" y="10298"/>
                    <a:pt x="2793" y="10314"/>
                    <a:pt x="2331" y="10537"/>
                  </a:cubicBezTo>
                  <a:cubicBezTo>
                    <a:pt x="2043" y="10665"/>
                    <a:pt x="1756" y="10777"/>
                    <a:pt x="1469" y="10856"/>
                  </a:cubicBezTo>
                  <a:cubicBezTo>
                    <a:pt x="1022" y="11000"/>
                    <a:pt x="782" y="11080"/>
                    <a:pt x="703" y="11224"/>
                  </a:cubicBezTo>
                  <a:cubicBezTo>
                    <a:pt x="655" y="11287"/>
                    <a:pt x="575" y="11463"/>
                    <a:pt x="479" y="11654"/>
                  </a:cubicBezTo>
                  <a:cubicBezTo>
                    <a:pt x="352" y="11910"/>
                    <a:pt x="224" y="12165"/>
                    <a:pt x="80" y="12405"/>
                  </a:cubicBezTo>
                  <a:cubicBezTo>
                    <a:pt x="0" y="12500"/>
                    <a:pt x="0" y="12644"/>
                    <a:pt x="96" y="12724"/>
                  </a:cubicBezTo>
                  <a:cubicBezTo>
                    <a:pt x="156" y="12784"/>
                    <a:pt x="239" y="12816"/>
                    <a:pt x="320" y="12816"/>
                  </a:cubicBezTo>
                  <a:cubicBezTo>
                    <a:pt x="390" y="12816"/>
                    <a:pt x="459" y="12792"/>
                    <a:pt x="511" y="12740"/>
                  </a:cubicBezTo>
                  <a:cubicBezTo>
                    <a:pt x="575" y="12676"/>
                    <a:pt x="687" y="12564"/>
                    <a:pt x="798" y="12436"/>
                  </a:cubicBezTo>
                  <a:lnTo>
                    <a:pt x="798" y="12436"/>
                  </a:lnTo>
                  <a:lnTo>
                    <a:pt x="399" y="13378"/>
                  </a:lnTo>
                  <a:cubicBezTo>
                    <a:pt x="383" y="13394"/>
                    <a:pt x="383" y="13410"/>
                    <a:pt x="383" y="13426"/>
                  </a:cubicBezTo>
                  <a:cubicBezTo>
                    <a:pt x="399" y="13585"/>
                    <a:pt x="527" y="13713"/>
                    <a:pt x="687" y="13713"/>
                  </a:cubicBezTo>
                  <a:lnTo>
                    <a:pt x="735" y="13713"/>
                  </a:lnTo>
                  <a:cubicBezTo>
                    <a:pt x="1006" y="13649"/>
                    <a:pt x="1277" y="13570"/>
                    <a:pt x="1548" y="13442"/>
                  </a:cubicBezTo>
                  <a:cubicBezTo>
                    <a:pt x="1628" y="13410"/>
                    <a:pt x="2219" y="13250"/>
                    <a:pt x="2458" y="12947"/>
                  </a:cubicBezTo>
                  <a:cubicBezTo>
                    <a:pt x="2666" y="12660"/>
                    <a:pt x="3400" y="11239"/>
                    <a:pt x="3511" y="11032"/>
                  </a:cubicBezTo>
                  <a:cubicBezTo>
                    <a:pt x="3751" y="10872"/>
                    <a:pt x="5730" y="9596"/>
                    <a:pt x="6480" y="8686"/>
                  </a:cubicBezTo>
                  <a:cubicBezTo>
                    <a:pt x="7102" y="7936"/>
                    <a:pt x="7597" y="7090"/>
                    <a:pt x="7932" y="6165"/>
                  </a:cubicBezTo>
                  <a:cubicBezTo>
                    <a:pt x="7964" y="6101"/>
                    <a:pt x="8012" y="5941"/>
                    <a:pt x="8076" y="5718"/>
                  </a:cubicBezTo>
                  <a:cubicBezTo>
                    <a:pt x="8714" y="3739"/>
                    <a:pt x="9448" y="1409"/>
                    <a:pt x="9416" y="898"/>
                  </a:cubicBezTo>
                  <a:cubicBezTo>
                    <a:pt x="9369" y="148"/>
                    <a:pt x="8986" y="4"/>
                    <a:pt x="8970" y="4"/>
                  </a:cubicBezTo>
                  <a:cubicBezTo>
                    <a:pt x="8961" y="1"/>
                    <a:pt x="8952" y="0"/>
                    <a:pt x="89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4"/>
            <p:cNvSpPr/>
            <p:nvPr/>
          </p:nvSpPr>
          <p:spPr>
            <a:xfrm>
              <a:off x="1164800" y="2632075"/>
              <a:ext cx="93125" cy="84600"/>
            </a:xfrm>
            <a:custGeom>
              <a:rect b="b" l="l" r="r" t="t"/>
              <a:pathLst>
                <a:path extrusionOk="0" h="3384" w="3725">
                  <a:moveTo>
                    <a:pt x="2959" y="0"/>
                  </a:moveTo>
                  <a:cubicBezTo>
                    <a:pt x="2831" y="144"/>
                    <a:pt x="2831" y="160"/>
                    <a:pt x="2304" y="399"/>
                  </a:cubicBezTo>
                  <a:cubicBezTo>
                    <a:pt x="1666" y="702"/>
                    <a:pt x="836" y="846"/>
                    <a:pt x="724" y="1037"/>
                  </a:cubicBezTo>
                  <a:cubicBezTo>
                    <a:pt x="613" y="1229"/>
                    <a:pt x="198" y="2139"/>
                    <a:pt x="86" y="2250"/>
                  </a:cubicBezTo>
                  <a:cubicBezTo>
                    <a:pt x="0" y="2336"/>
                    <a:pt x="132" y="2489"/>
                    <a:pt x="270" y="2489"/>
                  </a:cubicBezTo>
                  <a:cubicBezTo>
                    <a:pt x="311" y="2489"/>
                    <a:pt x="353" y="2475"/>
                    <a:pt x="389" y="2442"/>
                  </a:cubicBezTo>
                  <a:cubicBezTo>
                    <a:pt x="533" y="2282"/>
                    <a:pt x="1060" y="1676"/>
                    <a:pt x="1060" y="1676"/>
                  </a:cubicBezTo>
                  <a:lnTo>
                    <a:pt x="1060" y="1676"/>
                  </a:lnTo>
                  <a:lnTo>
                    <a:pt x="421" y="3192"/>
                  </a:lnTo>
                  <a:cubicBezTo>
                    <a:pt x="437" y="3304"/>
                    <a:pt x="517" y="3383"/>
                    <a:pt x="629" y="3383"/>
                  </a:cubicBezTo>
                  <a:lnTo>
                    <a:pt x="645" y="3383"/>
                  </a:lnTo>
                  <a:cubicBezTo>
                    <a:pt x="932" y="3320"/>
                    <a:pt x="1203" y="3240"/>
                    <a:pt x="1443" y="3112"/>
                  </a:cubicBezTo>
                  <a:cubicBezTo>
                    <a:pt x="1443" y="3112"/>
                    <a:pt x="2097" y="2969"/>
                    <a:pt x="2320" y="2665"/>
                  </a:cubicBezTo>
                  <a:cubicBezTo>
                    <a:pt x="2544" y="2362"/>
                    <a:pt x="3374" y="734"/>
                    <a:pt x="3374" y="734"/>
                  </a:cubicBezTo>
                  <a:cubicBezTo>
                    <a:pt x="3374" y="734"/>
                    <a:pt x="3517" y="654"/>
                    <a:pt x="3725" y="511"/>
                  </a:cubicBezTo>
                  <a:cubicBezTo>
                    <a:pt x="3533" y="255"/>
                    <a:pt x="3262" y="80"/>
                    <a:pt x="2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4"/>
            <p:cNvSpPr/>
            <p:nvPr/>
          </p:nvSpPr>
          <p:spPr>
            <a:xfrm>
              <a:off x="1163350" y="2629525"/>
              <a:ext cx="97775" cy="89550"/>
            </a:xfrm>
            <a:custGeom>
              <a:rect b="b" l="l" r="r" t="t"/>
              <a:pathLst>
                <a:path extrusionOk="0" h="3582" w="3911">
                  <a:moveTo>
                    <a:pt x="3049" y="214"/>
                  </a:moveTo>
                  <a:cubicBezTo>
                    <a:pt x="3272" y="294"/>
                    <a:pt x="3480" y="421"/>
                    <a:pt x="3639" y="581"/>
                  </a:cubicBezTo>
                  <a:cubicBezTo>
                    <a:pt x="3480" y="693"/>
                    <a:pt x="3384" y="756"/>
                    <a:pt x="3384" y="756"/>
                  </a:cubicBezTo>
                  <a:cubicBezTo>
                    <a:pt x="3368" y="756"/>
                    <a:pt x="3352" y="772"/>
                    <a:pt x="3336" y="788"/>
                  </a:cubicBezTo>
                  <a:cubicBezTo>
                    <a:pt x="3336" y="804"/>
                    <a:pt x="2506" y="2416"/>
                    <a:pt x="2299" y="2703"/>
                  </a:cubicBezTo>
                  <a:cubicBezTo>
                    <a:pt x="2123" y="2927"/>
                    <a:pt x="1660" y="3086"/>
                    <a:pt x="1485" y="3118"/>
                  </a:cubicBezTo>
                  <a:cubicBezTo>
                    <a:pt x="1485" y="3118"/>
                    <a:pt x="1469" y="3118"/>
                    <a:pt x="1469" y="3134"/>
                  </a:cubicBezTo>
                  <a:cubicBezTo>
                    <a:pt x="1213" y="3246"/>
                    <a:pt x="958" y="3326"/>
                    <a:pt x="687" y="3374"/>
                  </a:cubicBezTo>
                  <a:cubicBezTo>
                    <a:pt x="678" y="3377"/>
                    <a:pt x="670" y="3378"/>
                    <a:pt x="662" y="3378"/>
                  </a:cubicBezTo>
                  <a:cubicBezTo>
                    <a:pt x="623" y="3378"/>
                    <a:pt x="591" y="3349"/>
                    <a:pt x="591" y="3310"/>
                  </a:cubicBezTo>
                  <a:lnTo>
                    <a:pt x="1213" y="1826"/>
                  </a:lnTo>
                  <a:cubicBezTo>
                    <a:pt x="1248" y="1745"/>
                    <a:pt x="1183" y="1682"/>
                    <a:pt x="1121" y="1682"/>
                  </a:cubicBezTo>
                  <a:cubicBezTo>
                    <a:pt x="1096" y="1682"/>
                    <a:pt x="1072" y="1692"/>
                    <a:pt x="1054" y="1714"/>
                  </a:cubicBezTo>
                  <a:cubicBezTo>
                    <a:pt x="1038" y="1730"/>
                    <a:pt x="527" y="2320"/>
                    <a:pt x="383" y="2464"/>
                  </a:cubicBezTo>
                  <a:cubicBezTo>
                    <a:pt x="365" y="2483"/>
                    <a:pt x="346" y="2491"/>
                    <a:pt x="327" y="2491"/>
                  </a:cubicBezTo>
                  <a:cubicBezTo>
                    <a:pt x="314" y="2491"/>
                    <a:pt x="301" y="2487"/>
                    <a:pt x="288" y="2480"/>
                  </a:cubicBezTo>
                  <a:cubicBezTo>
                    <a:pt x="256" y="2464"/>
                    <a:pt x="240" y="2448"/>
                    <a:pt x="224" y="2416"/>
                  </a:cubicBezTo>
                  <a:cubicBezTo>
                    <a:pt x="383" y="2161"/>
                    <a:pt x="527" y="1905"/>
                    <a:pt x="655" y="1618"/>
                  </a:cubicBezTo>
                  <a:cubicBezTo>
                    <a:pt x="751" y="1427"/>
                    <a:pt x="830" y="1267"/>
                    <a:pt x="878" y="1187"/>
                  </a:cubicBezTo>
                  <a:cubicBezTo>
                    <a:pt x="910" y="1123"/>
                    <a:pt x="1245" y="1012"/>
                    <a:pt x="1517" y="916"/>
                  </a:cubicBezTo>
                  <a:cubicBezTo>
                    <a:pt x="1820" y="836"/>
                    <a:pt x="2123" y="725"/>
                    <a:pt x="2410" y="597"/>
                  </a:cubicBezTo>
                  <a:cubicBezTo>
                    <a:pt x="2873" y="373"/>
                    <a:pt x="2937" y="326"/>
                    <a:pt x="3049" y="214"/>
                  </a:cubicBezTo>
                  <a:close/>
                  <a:moveTo>
                    <a:pt x="3007" y="0"/>
                  </a:moveTo>
                  <a:cubicBezTo>
                    <a:pt x="2984" y="0"/>
                    <a:pt x="2960" y="15"/>
                    <a:pt x="2937" y="38"/>
                  </a:cubicBezTo>
                  <a:lnTo>
                    <a:pt x="2921" y="54"/>
                  </a:lnTo>
                  <a:cubicBezTo>
                    <a:pt x="2825" y="166"/>
                    <a:pt x="2793" y="198"/>
                    <a:pt x="2331" y="405"/>
                  </a:cubicBezTo>
                  <a:cubicBezTo>
                    <a:pt x="2043" y="533"/>
                    <a:pt x="1756" y="645"/>
                    <a:pt x="1453" y="725"/>
                  </a:cubicBezTo>
                  <a:cubicBezTo>
                    <a:pt x="1022" y="884"/>
                    <a:pt x="782" y="964"/>
                    <a:pt x="703" y="1092"/>
                  </a:cubicBezTo>
                  <a:cubicBezTo>
                    <a:pt x="655" y="1171"/>
                    <a:pt x="575" y="1331"/>
                    <a:pt x="479" y="1522"/>
                  </a:cubicBezTo>
                  <a:cubicBezTo>
                    <a:pt x="352" y="1794"/>
                    <a:pt x="224" y="2033"/>
                    <a:pt x="80" y="2273"/>
                  </a:cubicBezTo>
                  <a:cubicBezTo>
                    <a:pt x="0" y="2368"/>
                    <a:pt x="0" y="2512"/>
                    <a:pt x="96" y="2592"/>
                  </a:cubicBezTo>
                  <a:cubicBezTo>
                    <a:pt x="156" y="2652"/>
                    <a:pt x="239" y="2684"/>
                    <a:pt x="320" y="2684"/>
                  </a:cubicBezTo>
                  <a:cubicBezTo>
                    <a:pt x="390" y="2684"/>
                    <a:pt x="459" y="2660"/>
                    <a:pt x="511" y="2608"/>
                  </a:cubicBezTo>
                  <a:cubicBezTo>
                    <a:pt x="575" y="2544"/>
                    <a:pt x="687" y="2432"/>
                    <a:pt x="798" y="2304"/>
                  </a:cubicBezTo>
                  <a:lnTo>
                    <a:pt x="798" y="2304"/>
                  </a:lnTo>
                  <a:lnTo>
                    <a:pt x="399" y="3246"/>
                  </a:lnTo>
                  <a:cubicBezTo>
                    <a:pt x="383" y="3262"/>
                    <a:pt x="383" y="3278"/>
                    <a:pt x="383" y="3294"/>
                  </a:cubicBezTo>
                  <a:cubicBezTo>
                    <a:pt x="399" y="3454"/>
                    <a:pt x="527" y="3581"/>
                    <a:pt x="687" y="3581"/>
                  </a:cubicBezTo>
                  <a:lnTo>
                    <a:pt x="735" y="3581"/>
                  </a:lnTo>
                  <a:cubicBezTo>
                    <a:pt x="1006" y="3517"/>
                    <a:pt x="1277" y="3438"/>
                    <a:pt x="1548" y="3310"/>
                  </a:cubicBezTo>
                  <a:cubicBezTo>
                    <a:pt x="1628" y="3294"/>
                    <a:pt x="2219" y="3134"/>
                    <a:pt x="2458" y="2815"/>
                  </a:cubicBezTo>
                  <a:cubicBezTo>
                    <a:pt x="2666" y="2528"/>
                    <a:pt x="3400" y="1123"/>
                    <a:pt x="3511" y="900"/>
                  </a:cubicBezTo>
                  <a:cubicBezTo>
                    <a:pt x="3559" y="884"/>
                    <a:pt x="3671" y="804"/>
                    <a:pt x="3847" y="693"/>
                  </a:cubicBezTo>
                  <a:cubicBezTo>
                    <a:pt x="3895" y="661"/>
                    <a:pt x="3910" y="581"/>
                    <a:pt x="3863" y="549"/>
                  </a:cubicBezTo>
                  <a:cubicBezTo>
                    <a:pt x="3655" y="278"/>
                    <a:pt x="3368" y="102"/>
                    <a:pt x="3033" y="6"/>
                  </a:cubicBezTo>
                  <a:cubicBezTo>
                    <a:pt x="3024" y="2"/>
                    <a:pt x="3016" y="0"/>
                    <a:pt x="30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4"/>
            <p:cNvSpPr/>
            <p:nvPr/>
          </p:nvSpPr>
          <p:spPr>
            <a:xfrm>
              <a:off x="1349675" y="2635650"/>
              <a:ext cx="336375" cy="156725"/>
            </a:xfrm>
            <a:custGeom>
              <a:rect b="b" l="l" r="r" t="t"/>
              <a:pathLst>
                <a:path extrusionOk="0" h="6269" w="13455">
                  <a:moveTo>
                    <a:pt x="12816" y="1"/>
                  </a:moveTo>
                  <a:lnTo>
                    <a:pt x="10518" y="1038"/>
                  </a:lnTo>
                  <a:cubicBezTo>
                    <a:pt x="10518" y="1038"/>
                    <a:pt x="9688" y="2618"/>
                    <a:pt x="9528" y="3240"/>
                  </a:cubicBezTo>
                  <a:cubicBezTo>
                    <a:pt x="9384" y="3863"/>
                    <a:pt x="9129" y="4533"/>
                    <a:pt x="9129" y="4533"/>
                  </a:cubicBezTo>
                  <a:cubicBezTo>
                    <a:pt x="9129" y="4533"/>
                    <a:pt x="7597" y="4278"/>
                    <a:pt x="6272" y="4134"/>
                  </a:cubicBezTo>
                  <a:cubicBezTo>
                    <a:pt x="4932" y="3975"/>
                    <a:pt x="3049" y="3639"/>
                    <a:pt x="2586" y="3544"/>
                  </a:cubicBezTo>
                  <a:cubicBezTo>
                    <a:pt x="2233" y="3471"/>
                    <a:pt x="1650" y="3315"/>
                    <a:pt x="1314" y="3315"/>
                  </a:cubicBezTo>
                  <a:cubicBezTo>
                    <a:pt x="1209" y="3315"/>
                    <a:pt x="1128" y="3330"/>
                    <a:pt x="1086" y="3368"/>
                  </a:cubicBezTo>
                  <a:cubicBezTo>
                    <a:pt x="894" y="3512"/>
                    <a:pt x="1022" y="3480"/>
                    <a:pt x="1229" y="3576"/>
                  </a:cubicBezTo>
                  <a:cubicBezTo>
                    <a:pt x="1353" y="3607"/>
                    <a:pt x="1477" y="3624"/>
                    <a:pt x="1596" y="3624"/>
                  </a:cubicBezTo>
                  <a:cubicBezTo>
                    <a:pt x="1661" y="3624"/>
                    <a:pt x="1726" y="3619"/>
                    <a:pt x="1788" y="3608"/>
                  </a:cubicBezTo>
                  <a:lnTo>
                    <a:pt x="1788" y="3608"/>
                  </a:lnTo>
                  <a:cubicBezTo>
                    <a:pt x="1788" y="3608"/>
                    <a:pt x="1485" y="3703"/>
                    <a:pt x="1134" y="3831"/>
                  </a:cubicBezTo>
                  <a:cubicBezTo>
                    <a:pt x="798" y="3943"/>
                    <a:pt x="176" y="4166"/>
                    <a:pt x="96" y="4294"/>
                  </a:cubicBezTo>
                  <a:cubicBezTo>
                    <a:pt x="0" y="4405"/>
                    <a:pt x="208" y="4836"/>
                    <a:pt x="559" y="4836"/>
                  </a:cubicBezTo>
                  <a:cubicBezTo>
                    <a:pt x="687" y="4828"/>
                    <a:pt x="814" y="4824"/>
                    <a:pt x="942" y="4824"/>
                  </a:cubicBezTo>
                  <a:cubicBezTo>
                    <a:pt x="1070" y="4824"/>
                    <a:pt x="1197" y="4828"/>
                    <a:pt x="1325" y="4836"/>
                  </a:cubicBezTo>
                  <a:cubicBezTo>
                    <a:pt x="1517" y="4868"/>
                    <a:pt x="1596" y="5060"/>
                    <a:pt x="2219" y="5060"/>
                  </a:cubicBezTo>
                  <a:cubicBezTo>
                    <a:pt x="2841" y="5060"/>
                    <a:pt x="3703" y="4565"/>
                    <a:pt x="3703" y="4565"/>
                  </a:cubicBezTo>
                  <a:cubicBezTo>
                    <a:pt x="3703" y="4565"/>
                    <a:pt x="6608" y="5890"/>
                    <a:pt x="8235" y="6177"/>
                  </a:cubicBezTo>
                  <a:cubicBezTo>
                    <a:pt x="8618" y="6240"/>
                    <a:pt x="8925" y="6269"/>
                    <a:pt x="9179" y="6269"/>
                  </a:cubicBezTo>
                  <a:cubicBezTo>
                    <a:pt x="10015" y="6269"/>
                    <a:pt x="10278" y="5959"/>
                    <a:pt x="10805" y="5555"/>
                  </a:cubicBezTo>
                  <a:cubicBezTo>
                    <a:pt x="11491" y="5028"/>
                    <a:pt x="13454" y="1788"/>
                    <a:pt x="13310" y="1134"/>
                  </a:cubicBezTo>
                  <a:cubicBezTo>
                    <a:pt x="13199" y="735"/>
                    <a:pt x="13039" y="352"/>
                    <a:pt x="1281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4"/>
            <p:cNvSpPr/>
            <p:nvPr/>
          </p:nvSpPr>
          <p:spPr>
            <a:xfrm>
              <a:off x="1348475" y="2632900"/>
              <a:ext cx="340350" cy="161975"/>
            </a:xfrm>
            <a:custGeom>
              <a:rect b="b" l="l" r="r" t="t"/>
              <a:pathLst>
                <a:path extrusionOk="0" h="6479" w="13614">
                  <a:moveTo>
                    <a:pt x="12860" y="1"/>
                  </a:moveTo>
                  <a:cubicBezTo>
                    <a:pt x="12789" y="1"/>
                    <a:pt x="12723" y="80"/>
                    <a:pt x="12768" y="159"/>
                  </a:cubicBezTo>
                  <a:cubicBezTo>
                    <a:pt x="12991" y="494"/>
                    <a:pt x="13151" y="877"/>
                    <a:pt x="13263" y="1276"/>
                  </a:cubicBezTo>
                  <a:cubicBezTo>
                    <a:pt x="13390" y="1850"/>
                    <a:pt x="11491" y="5042"/>
                    <a:pt x="10789" y="5585"/>
                  </a:cubicBezTo>
                  <a:cubicBezTo>
                    <a:pt x="10725" y="5633"/>
                    <a:pt x="10661" y="5680"/>
                    <a:pt x="10597" y="5728"/>
                  </a:cubicBezTo>
                  <a:cubicBezTo>
                    <a:pt x="10212" y="6044"/>
                    <a:pt x="9929" y="6274"/>
                    <a:pt x="9240" y="6274"/>
                  </a:cubicBezTo>
                  <a:cubicBezTo>
                    <a:pt x="8989" y="6274"/>
                    <a:pt x="8683" y="6243"/>
                    <a:pt x="8299" y="6175"/>
                  </a:cubicBezTo>
                  <a:cubicBezTo>
                    <a:pt x="6703" y="5904"/>
                    <a:pt x="3815" y="4595"/>
                    <a:pt x="3799" y="4579"/>
                  </a:cubicBezTo>
                  <a:cubicBezTo>
                    <a:pt x="3783" y="4571"/>
                    <a:pt x="3767" y="4567"/>
                    <a:pt x="3751" y="4567"/>
                  </a:cubicBezTo>
                  <a:cubicBezTo>
                    <a:pt x="3735" y="4567"/>
                    <a:pt x="3719" y="4571"/>
                    <a:pt x="3703" y="4579"/>
                  </a:cubicBezTo>
                  <a:cubicBezTo>
                    <a:pt x="3687" y="4595"/>
                    <a:pt x="2857" y="5074"/>
                    <a:pt x="2267" y="5074"/>
                  </a:cubicBezTo>
                  <a:cubicBezTo>
                    <a:pt x="2242" y="5076"/>
                    <a:pt x="2218" y="5076"/>
                    <a:pt x="2193" y="5076"/>
                  </a:cubicBezTo>
                  <a:cubicBezTo>
                    <a:pt x="1981" y="5076"/>
                    <a:pt x="1781" y="5016"/>
                    <a:pt x="1581" y="4930"/>
                  </a:cubicBezTo>
                  <a:cubicBezTo>
                    <a:pt x="1517" y="4883"/>
                    <a:pt x="1453" y="4867"/>
                    <a:pt x="1389" y="4851"/>
                  </a:cubicBezTo>
                  <a:cubicBezTo>
                    <a:pt x="1253" y="4843"/>
                    <a:pt x="1122" y="4839"/>
                    <a:pt x="992" y="4839"/>
                  </a:cubicBezTo>
                  <a:cubicBezTo>
                    <a:pt x="862" y="4839"/>
                    <a:pt x="735" y="4843"/>
                    <a:pt x="607" y="4851"/>
                  </a:cubicBezTo>
                  <a:cubicBezTo>
                    <a:pt x="463" y="4835"/>
                    <a:pt x="352" y="4771"/>
                    <a:pt x="288" y="4643"/>
                  </a:cubicBezTo>
                  <a:cubicBezTo>
                    <a:pt x="240" y="4595"/>
                    <a:pt x="224" y="4531"/>
                    <a:pt x="224" y="4452"/>
                  </a:cubicBezTo>
                  <a:cubicBezTo>
                    <a:pt x="288" y="4372"/>
                    <a:pt x="878" y="4148"/>
                    <a:pt x="1134" y="4053"/>
                  </a:cubicBezTo>
                  <a:lnTo>
                    <a:pt x="1229" y="4021"/>
                  </a:lnTo>
                  <a:cubicBezTo>
                    <a:pt x="1549" y="3909"/>
                    <a:pt x="1868" y="3813"/>
                    <a:pt x="1868" y="3813"/>
                  </a:cubicBezTo>
                  <a:cubicBezTo>
                    <a:pt x="1971" y="3784"/>
                    <a:pt x="1952" y="3618"/>
                    <a:pt x="1847" y="3618"/>
                  </a:cubicBezTo>
                  <a:cubicBezTo>
                    <a:pt x="1839" y="3618"/>
                    <a:pt x="1830" y="3619"/>
                    <a:pt x="1820" y="3622"/>
                  </a:cubicBezTo>
                  <a:cubicBezTo>
                    <a:pt x="1763" y="3633"/>
                    <a:pt x="1705" y="3638"/>
                    <a:pt x="1646" y="3638"/>
                  </a:cubicBezTo>
                  <a:cubicBezTo>
                    <a:pt x="1538" y="3638"/>
                    <a:pt x="1428" y="3621"/>
                    <a:pt x="1325" y="3590"/>
                  </a:cubicBezTo>
                  <a:cubicBezTo>
                    <a:pt x="1277" y="3574"/>
                    <a:pt x="1229" y="3558"/>
                    <a:pt x="1197" y="3542"/>
                  </a:cubicBezTo>
                  <a:cubicBezTo>
                    <a:pt x="1217" y="3526"/>
                    <a:pt x="1260" y="3519"/>
                    <a:pt x="1318" y="3519"/>
                  </a:cubicBezTo>
                  <a:cubicBezTo>
                    <a:pt x="1544" y="3519"/>
                    <a:pt x="2004" y="3622"/>
                    <a:pt x="2283" y="3686"/>
                  </a:cubicBezTo>
                  <a:cubicBezTo>
                    <a:pt x="2410" y="3702"/>
                    <a:pt x="2522" y="3733"/>
                    <a:pt x="2618" y="3749"/>
                  </a:cubicBezTo>
                  <a:cubicBezTo>
                    <a:pt x="3017" y="3829"/>
                    <a:pt x="4932" y="4180"/>
                    <a:pt x="6304" y="4340"/>
                  </a:cubicBezTo>
                  <a:cubicBezTo>
                    <a:pt x="7613" y="4484"/>
                    <a:pt x="9161" y="4739"/>
                    <a:pt x="9161" y="4739"/>
                  </a:cubicBezTo>
                  <a:cubicBezTo>
                    <a:pt x="9170" y="4742"/>
                    <a:pt x="9178" y="4743"/>
                    <a:pt x="9186" y="4743"/>
                  </a:cubicBezTo>
                  <a:cubicBezTo>
                    <a:pt x="9225" y="4743"/>
                    <a:pt x="9260" y="4714"/>
                    <a:pt x="9273" y="4675"/>
                  </a:cubicBezTo>
                  <a:cubicBezTo>
                    <a:pt x="9289" y="4675"/>
                    <a:pt x="9528" y="3989"/>
                    <a:pt x="9688" y="3366"/>
                  </a:cubicBezTo>
                  <a:cubicBezTo>
                    <a:pt x="9831" y="2760"/>
                    <a:pt x="10645" y="1212"/>
                    <a:pt x="10661" y="1196"/>
                  </a:cubicBezTo>
                  <a:cubicBezTo>
                    <a:pt x="10705" y="1119"/>
                    <a:pt x="10636" y="1050"/>
                    <a:pt x="10568" y="1050"/>
                  </a:cubicBezTo>
                  <a:cubicBezTo>
                    <a:pt x="10537" y="1050"/>
                    <a:pt x="10506" y="1065"/>
                    <a:pt x="10486" y="1100"/>
                  </a:cubicBezTo>
                  <a:cubicBezTo>
                    <a:pt x="10454" y="1164"/>
                    <a:pt x="9640" y="2696"/>
                    <a:pt x="9480" y="3319"/>
                  </a:cubicBezTo>
                  <a:cubicBezTo>
                    <a:pt x="9369" y="3813"/>
                    <a:pt x="9193" y="4340"/>
                    <a:pt x="9113" y="4531"/>
                  </a:cubicBezTo>
                  <a:cubicBezTo>
                    <a:pt x="8778" y="4484"/>
                    <a:pt x="7469" y="4276"/>
                    <a:pt x="6320" y="4148"/>
                  </a:cubicBezTo>
                  <a:cubicBezTo>
                    <a:pt x="4964" y="3989"/>
                    <a:pt x="3049" y="3638"/>
                    <a:pt x="2666" y="3558"/>
                  </a:cubicBezTo>
                  <a:cubicBezTo>
                    <a:pt x="2554" y="3542"/>
                    <a:pt x="2442" y="3510"/>
                    <a:pt x="2331" y="3478"/>
                  </a:cubicBezTo>
                  <a:cubicBezTo>
                    <a:pt x="1919" y="3388"/>
                    <a:pt x="1589" y="3323"/>
                    <a:pt x="1361" y="3323"/>
                  </a:cubicBezTo>
                  <a:cubicBezTo>
                    <a:pt x="1227" y="3323"/>
                    <a:pt x="1129" y="3345"/>
                    <a:pt x="1070" y="3398"/>
                  </a:cubicBezTo>
                  <a:cubicBezTo>
                    <a:pt x="990" y="3462"/>
                    <a:pt x="926" y="3526"/>
                    <a:pt x="942" y="3606"/>
                  </a:cubicBezTo>
                  <a:cubicBezTo>
                    <a:pt x="958" y="3686"/>
                    <a:pt x="1038" y="3702"/>
                    <a:pt x="1118" y="3733"/>
                  </a:cubicBezTo>
                  <a:cubicBezTo>
                    <a:pt x="1150" y="3733"/>
                    <a:pt x="1197" y="3749"/>
                    <a:pt x="1261" y="3781"/>
                  </a:cubicBezTo>
                  <a:lnTo>
                    <a:pt x="1293" y="3797"/>
                  </a:lnTo>
                  <a:cubicBezTo>
                    <a:pt x="1245" y="3813"/>
                    <a:pt x="1197" y="3829"/>
                    <a:pt x="1150" y="3845"/>
                  </a:cubicBezTo>
                  <a:lnTo>
                    <a:pt x="1054" y="3877"/>
                  </a:lnTo>
                  <a:cubicBezTo>
                    <a:pt x="463" y="4085"/>
                    <a:pt x="144" y="4228"/>
                    <a:pt x="64" y="4340"/>
                  </a:cubicBezTo>
                  <a:cubicBezTo>
                    <a:pt x="1" y="4452"/>
                    <a:pt x="1" y="4579"/>
                    <a:pt x="80" y="4691"/>
                  </a:cubicBezTo>
                  <a:cubicBezTo>
                    <a:pt x="176" y="4898"/>
                    <a:pt x="384" y="5042"/>
                    <a:pt x="607" y="5058"/>
                  </a:cubicBezTo>
                  <a:cubicBezTo>
                    <a:pt x="735" y="5050"/>
                    <a:pt x="858" y="5046"/>
                    <a:pt x="982" y="5046"/>
                  </a:cubicBezTo>
                  <a:cubicBezTo>
                    <a:pt x="1106" y="5046"/>
                    <a:pt x="1229" y="5050"/>
                    <a:pt x="1357" y="5058"/>
                  </a:cubicBezTo>
                  <a:cubicBezTo>
                    <a:pt x="1405" y="5058"/>
                    <a:pt x="1453" y="5074"/>
                    <a:pt x="1501" y="5106"/>
                  </a:cubicBezTo>
                  <a:cubicBezTo>
                    <a:pt x="1711" y="5218"/>
                    <a:pt x="1933" y="5268"/>
                    <a:pt x="2167" y="5268"/>
                  </a:cubicBezTo>
                  <a:cubicBezTo>
                    <a:pt x="2200" y="5268"/>
                    <a:pt x="2233" y="5267"/>
                    <a:pt x="2267" y="5266"/>
                  </a:cubicBezTo>
                  <a:cubicBezTo>
                    <a:pt x="2825" y="5266"/>
                    <a:pt x="3559" y="4883"/>
                    <a:pt x="3751" y="4787"/>
                  </a:cubicBezTo>
                  <a:cubicBezTo>
                    <a:pt x="4150" y="4962"/>
                    <a:pt x="6735" y="6111"/>
                    <a:pt x="8267" y="6383"/>
                  </a:cubicBezTo>
                  <a:cubicBezTo>
                    <a:pt x="8587" y="6431"/>
                    <a:pt x="8906" y="6462"/>
                    <a:pt x="9241" y="6478"/>
                  </a:cubicBezTo>
                  <a:cubicBezTo>
                    <a:pt x="9991" y="6478"/>
                    <a:pt x="10310" y="6223"/>
                    <a:pt x="10725" y="5888"/>
                  </a:cubicBezTo>
                  <a:cubicBezTo>
                    <a:pt x="10789" y="5840"/>
                    <a:pt x="10853" y="5792"/>
                    <a:pt x="10917" y="5744"/>
                  </a:cubicBezTo>
                  <a:cubicBezTo>
                    <a:pt x="11619" y="5202"/>
                    <a:pt x="13614" y="1930"/>
                    <a:pt x="13454" y="1228"/>
                  </a:cubicBezTo>
                  <a:cubicBezTo>
                    <a:pt x="13342" y="813"/>
                    <a:pt x="13167" y="414"/>
                    <a:pt x="12943" y="47"/>
                  </a:cubicBezTo>
                  <a:cubicBezTo>
                    <a:pt x="12920" y="14"/>
                    <a:pt x="12890" y="1"/>
                    <a:pt x="12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4"/>
            <p:cNvSpPr/>
            <p:nvPr/>
          </p:nvSpPr>
          <p:spPr>
            <a:xfrm>
              <a:off x="1349675" y="2718325"/>
              <a:ext cx="109350" cy="43825"/>
            </a:xfrm>
            <a:custGeom>
              <a:rect b="b" l="l" r="r" t="t"/>
              <a:pathLst>
                <a:path extrusionOk="0" h="1753" w="4374">
                  <a:moveTo>
                    <a:pt x="1283" y="0"/>
                  </a:moveTo>
                  <a:cubicBezTo>
                    <a:pt x="1187" y="0"/>
                    <a:pt x="1112" y="13"/>
                    <a:pt x="1070" y="45"/>
                  </a:cubicBezTo>
                  <a:cubicBezTo>
                    <a:pt x="894" y="205"/>
                    <a:pt x="1022" y="173"/>
                    <a:pt x="1229" y="269"/>
                  </a:cubicBezTo>
                  <a:cubicBezTo>
                    <a:pt x="1343" y="300"/>
                    <a:pt x="1463" y="317"/>
                    <a:pt x="1585" y="317"/>
                  </a:cubicBezTo>
                  <a:cubicBezTo>
                    <a:pt x="1652" y="317"/>
                    <a:pt x="1720" y="312"/>
                    <a:pt x="1788" y="301"/>
                  </a:cubicBezTo>
                  <a:lnTo>
                    <a:pt x="1788" y="301"/>
                  </a:lnTo>
                  <a:cubicBezTo>
                    <a:pt x="1788" y="301"/>
                    <a:pt x="1485" y="396"/>
                    <a:pt x="1134" y="508"/>
                  </a:cubicBezTo>
                  <a:cubicBezTo>
                    <a:pt x="798" y="636"/>
                    <a:pt x="176" y="859"/>
                    <a:pt x="96" y="971"/>
                  </a:cubicBezTo>
                  <a:cubicBezTo>
                    <a:pt x="0" y="1098"/>
                    <a:pt x="208" y="1529"/>
                    <a:pt x="559" y="1529"/>
                  </a:cubicBezTo>
                  <a:cubicBezTo>
                    <a:pt x="687" y="1521"/>
                    <a:pt x="814" y="1517"/>
                    <a:pt x="942" y="1517"/>
                  </a:cubicBezTo>
                  <a:cubicBezTo>
                    <a:pt x="1070" y="1517"/>
                    <a:pt x="1197" y="1521"/>
                    <a:pt x="1325" y="1529"/>
                  </a:cubicBezTo>
                  <a:cubicBezTo>
                    <a:pt x="1517" y="1561"/>
                    <a:pt x="1596" y="1753"/>
                    <a:pt x="2219" y="1753"/>
                  </a:cubicBezTo>
                  <a:cubicBezTo>
                    <a:pt x="2841" y="1753"/>
                    <a:pt x="3703" y="1258"/>
                    <a:pt x="3703" y="1258"/>
                  </a:cubicBezTo>
                  <a:cubicBezTo>
                    <a:pt x="3703" y="1258"/>
                    <a:pt x="3926" y="1354"/>
                    <a:pt x="4293" y="1513"/>
                  </a:cubicBezTo>
                  <a:lnTo>
                    <a:pt x="4373" y="556"/>
                  </a:lnTo>
                  <a:cubicBezTo>
                    <a:pt x="3559" y="412"/>
                    <a:pt x="2857" y="285"/>
                    <a:pt x="2586" y="237"/>
                  </a:cubicBezTo>
                  <a:cubicBezTo>
                    <a:pt x="2225" y="162"/>
                    <a:pt x="1623" y="0"/>
                    <a:pt x="12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4"/>
            <p:cNvSpPr/>
            <p:nvPr/>
          </p:nvSpPr>
          <p:spPr>
            <a:xfrm>
              <a:off x="1348475" y="2715675"/>
              <a:ext cx="112925" cy="48925"/>
            </a:xfrm>
            <a:custGeom>
              <a:rect b="b" l="l" r="r" t="t"/>
              <a:pathLst>
                <a:path extrusionOk="0" h="1957" w="4517">
                  <a:moveTo>
                    <a:pt x="1338" y="201"/>
                  </a:moveTo>
                  <a:cubicBezTo>
                    <a:pt x="1575" y="201"/>
                    <a:pt x="2024" y="312"/>
                    <a:pt x="2299" y="375"/>
                  </a:cubicBezTo>
                  <a:cubicBezTo>
                    <a:pt x="2410" y="391"/>
                    <a:pt x="2522" y="422"/>
                    <a:pt x="2618" y="438"/>
                  </a:cubicBezTo>
                  <a:cubicBezTo>
                    <a:pt x="2873" y="486"/>
                    <a:pt x="3543" y="614"/>
                    <a:pt x="4310" y="742"/>
                  </a:cubicBezTo>
                  <a:lnTo>
                    <a:pt x="4246" y="1476"/>
                  </a:lnTo>
                  <a:cubicBezTo>
                    <a:pt x="3958" y="1348"/>
                    <a:pt x="3783" y="1268"/>
                    <a:pt x="3783" y="1268"/>
                  </a:cubicBezTo>
                  <a:cubicBezTo>
                    <a:pt x="3775" y="1260"/>
                    <a:pt x="3759" y="1256"/>
                    <a:pt x="3743" y="1256"/>
                  </a:cubicBezTo>
                  <a:cubicBezTo>
                    <a:pt x="3727" y="1256"/>
                    <a:pt x="3711" y="1260"/>
                    <a:pt x="3703" y="1268"/>
                  </a:cubicBezTo>
                  <a:cubicBezTo>
                    <a:pt x="3687" y="1284"/>
                    <a:pt x="2857" y="1747"/>
                    <a:pt x="2267" y="1747"/>
                  </a:cubicBezTo>
                  <a:cubicBezTo>
                    <a:pt x="2237" y="1749"/>
                    <a:pt x="2207" y="1750"/>
                    <a:pt x="2177" y="1750"/>
                  </a:cubicBezTo>
                  <a:cubicBezTo>
                    <a:pt x="1968" y="1750"/>
                    <a:pt x="1762" y="1701"/>
                    <a:pt x="1581" y="1603"/>
                  </a:cubicBezTo>
                  <a:cubicBezTo>
                    <a:pt x="1517" y="1572"/>
                    <a:pt x="1453" y="1556"/>
                    <a:pt x="1373" y="1540"/>
                  </a:cubicBezTo>
                  <a:cubicBezTo>
                    <a:pt x="1245" y="1524"/>
                    <a:pt x="1118" y="1524"/>
                    <a:pt x="990" y="1524"/>
                  </a:cubicBezTo>
                  <a:cubicBezTo>
                    <a:pt x="862" y="1524"/>
                    <a:pt x="735" y="1524"/>
                    <a:pt x="607" y="1540"/>
                  </a:cubicBezTo>
                  <a:cubicBezTo>
                    <a:pt x="463" y="1524"/>
                    <a:pt x="352" y="1444"/>
                    <a:pt x="288" y="1332"/>
                  </a:cubicBezTo>
                  <a:cubicBezTo>
                    <a:pt x="240" y="1284"/>
                    <a:pt x="224" y="1204"/>
                    <a:pt x="224" y="1141"/>
                  </a:cubicBezTo>
                  <a:cubicBezTo>
                    <a:pt x="288" y="1045"/>
                    <a:pt x="878" y="837"/>
                    <a:pt x="1134" y="742"/>
                  </a:cubicBezTo>
                  <a:lnTo>
                    <a:pt x="1229" y="710"/>
                  </a:lnTo>
                  <a:cubicBezTo>
                    <a:pt x="1549" y="598"/>
                    <a:pt x="1868" y="502"/>
                    <a:pt x="1868" y="502"/>
                  </a:cubicBezTo>
                  <a:cubicBezTo>
                    <a:pt x="1986" y="473"/>
                    <a:pt x="1954" y="307"/>
                    <a:pt x="1848" y="307"/>
                  </a:cubicBezTo>
                  <a:cubicBezTo>
                    <a:pt x="1839" y="307"/>
                    <a:pt x="1830" y="308"/>
                    <a:pt x="1820" y="311"/>
                  </a:cubicBezTo>
                  <a:cubicBezTo>
                    <a:pt x="1763" y="322"/>
                    <a:pt x="1705" y="327"/>
                    <a:pt x="1646" y="327"/>
                  </a:cubicBezTo>
                  <a:cubicBezTo>
                    <a:pt x="1538" y="327"/>
                    <a:pt x="1428" y="310"/>
                    <a:pt x="1325" y="279"/>
                  </a:cubicBezTo>
                  <a:cubicBezTo>
                    <a:pt x="1277" y="263"/>
                    <a:pt x="1229" y="247"/>
                    <a:pt x="1197" y="231"/>
                  </a:cubicBezTo>
                  <a:cubicBezTo>
                    <a:pt x="1222" y="210"/>
                    <a:pt x="1272" y="201"/>
                    <a:pt x="1338" y="201"/>
                  </a:cubicBezTo>
                  <a:close/>
                  <a:moveTo>
                    <a:pt x="1342" y="0"/>
                  </a:moveTo>
                  <a:cubicBezTo>
                    <a:pt x="1213" y="0"/>
                    <a:pt x="1115" y="21"/>
                    <a:pt x="1054" y="71"/>
                  </a:cubicBezTo>
                  <a:cubicBezTo>
                    <a:pt x="990" y="151"/>
                    <a:pt x="926" y="199"/>
                    <a:pt x="942" y="279"/>
                  </a:cubicBezTo>
                  <a:cubicBezTo>
                    <a:pt x="958" y="359"/>
                    <a:pt x="1038" y="391"/>
                    <a:pt x="1118" y="422"/>
                  </a:cubicBezTo>
                  <a:cubicBezTo>
                    <a:pt x="1150" y="422"/>
                    <a:pt x="1197" y="438"/>
                    <a:pt x="1245" y="470"/>
                  </a:cubicBezTo>
                  <a:lnTo>
                    <a:pt x="1293" y="470"/>
                  </a:lnTo>
                  <a:cubicBezTo>
                    <a:pt x="1245" y="486"/>
                    <a:pt x="1197" y="502"/>
                    <a:pt x="1150" y="518"/>
                  </a:cubicBezTo>
                  <a:lnTo>
                    <a:pt x="1054" y="566"/>
                  </a:lnTo>
                  <a:cubicBezTo>
                    <a:pt x="463" y="774"/>
                    <a:pt x="144" y="901"/>
                    <a:pt x="64" y="1029"/>
                  </a:cubicBezTo>
                  <a:cubicBezTo>
                    <a:pt x="1" y="1141"/>
                    <a:pt x="1" y="1268"/>
                    <a:pt x="80" y="1380"/>
                  </a:cubicBezTo>
                  <a:cubicBezTo>
                    <a:pt x="176" y="1587"/>
                    <a:pt x="384" y="1731"/>
                    <a:pt x="607" y="1731"/>
                  </a:cubicBezTo>
                  <a:cubicBezTo>
                    <a:pt x="735" y="1723"/>
                    <a:pt x="858" y="1719"/>
                    <a:pt x="982" y="1719"/>
                  </a:cubicBezTo>
                  <a:cubicBezTo>
                    <a:pt x="1106" y="1719"/>
                    <a:pt x="1229" y="1723"/>
                    <a:pt x="1357" y="1731"/>
                  </a:cubicBezTo>
                  <a:cubicBezTo>
                    <a:pt x="1405" y="1747"/>
                    <a:pt x="1453" y="1763"/>
                    <a:pt x="1485" y="1795"/>
                  </a:cubicBezTo>
                  <a:cubicBezTo>
                    <a:pt x="1700" y="1895"/>
                    <a:pt x="1940" y="1957"/>
                    <a:pt x="2184" y="1957"/>
                  </a:cubicBezTo>
                  <a:cubicBezTo>
                    <a:pt x="2211" y="1957"/>
                    <a:pt x="2239" y="1956"/>
                    <a:pt x="2267" y="1955"/>
                  </a:cubicBezTo>
                  <a:cubicBezTo>
                    <a:pt x="2825" y="1955"/>
                    <a:pt x="3559" y="1572"/>
                    <a:pt x="3751" y="1476"/>
                  </a:cubicBezTo>
                  <a:cubicBezTo>
                    <a:pt x="3831" y="1508"/>
                    <a:pt x="4038" y="1587"/>
                    <a:pt x="4294" y="1715"/>
                  </a:cubicBezTo>
                  <a:cubicBezTo>
                    <a:pt x="4304" y="1718"/>
                    <a:pt x="4315" y="1719"/>
                    <a:pt x="4326" y="1719"/>
                  </a:cubicBezTo>
                  <a:cubicBezTo>
                    <a:pt x="4382" y="1719"/>
                    <a:pt x="4437" y="1686"/>
                    <a:pt x="4437" y="1619"/>
                  </a:cubicBezTo>
                  <a:lnTo>
                    <a:pt x="4517" y="662"/>
                  </a:lnTo>
                  <a:cubicBezTo>
                    <a:pt x="4517" y="614"/>
                    <a:pt x="4485" y="566"/>
                    <a:pt x="4437" y="550"/>
                  </a:cubicBezTo>
                  <a:cubicBezTo>
                    <a:pt x="3623" y="422"/>
                    <a:pt x="2921" y="295"/>
                    <a:pt x="2650" y="247"/>
                  </a:cubicBezTo>
                  <a:cubicBezTo>
                    <a:pt x="2570" y="231"/>
                    <a:pt x="2458" y="199"/>
                    <a:pt x="2347" y="167"/>
                  </a:cubicBezTo>
                  <a:cubicBezTo>
                    <a:pt x="1931" y="74"/>
                    <a:pt x="1583" y="0"/>
                    <a:pt x="13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4"/>
            <p:cNvSpPr/>
            <p:nvPr/>
          </p:nvSpPr>
          <p:spPr>
            <a:xfrm>
              <a:off x="1308700" y="2542700"/>
              <a:ext cx="112825" cy="133125"/>
            </a:xfrm>
            <a:custGeom>
              <a:rect b="b" l="l" r="r" t="t"/>
              <a:pathLst>
                <a:path extrusionOk="0" h="5325" w="4513">
                  <a:moveTo>
                    <a:pt x="4017" y="0"/>
                  </a:moveTo>
                  <a:cubicBezTo>
                    <a:pt x="4017" y="0"/>
                    <a:pt x="2565" y="718"/>
                    <a:pt x="2006" y="1197"/>
                  </a:cubicBezTo>
                  <a:cubicBezTo>
                    <a:pt x="1448" y="1692"/>
                    <a:pt x="59" y="4820"/>
                    <a:pt x="28" y="5027"/>
                  </a:cubicBezTo>
                  <a:cubicBezTo>
                    <a:pt x="0" y="5205"/>
                    <a:pt x="795" y="5325"/>
                    <a:pt x="1102" y="5325"/>
                  </a:cubicBezTo>
                  <a:cubicBezTo>
                    <a:pt x="1153" y="5325"/>
                    <a:pt x="1190" y="5321"/>
                    <a:pt x="1209" y="5315"/>
                  </a:cubicBezTo>
                  <a:cubicBezTo>
                    <a:pt x="1320" y="5251"/>
                    <a:pt x="3523" y="2713"/>
                    <a:pt x="4081" y="2282"/>
                  </a:cubicBezTo>
                  <a:cubicBezTo>
                    <a:pt x="4384" y="2075"/>
                    <a:pt x="4512" y="1676"/>
                    <a:pt x="4384" y="1325"/>
                  </a:cubicBezTo>
                  <a:lnTo>
                    <a:pt x="401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4"/>
            <p:cNvSpPr/>
            <p:nvPr/>
          </p:nvSpPr>
          <p:spPr>
            <a:xfrm>
              <a:off x="1306975" y="2540350"/>
              <a:ext cx="117325" cy="138025"/>
            </a:xfrm>
            <a:custGeom>
              <a:rect b="b" l="l" r="r" t="t"/>
              <a:pathLst>
                <a:path extrusionOk="0" h="5521" w="4693">
                  <a:moveTo>
                    <a:pt x="4087" y="1"/>
                  </a:moveTo>
                  <a:cubicBezTo>
                    <a:pt x="4072" y="1"/>
                    <a:pt x="4055" y="5"/>
                    <a:pt x="4038" y="14"/>
                  </a:cubicBezTo>
                  <a:cubicBezTo>
                    <a:pt x="3975" y="30"/>
                    <a:pt x="2570" y="733"/>
                    <a:pt x="2012" y="1227"/>
                  </a:cubicBezTo>
                  <a:cubicBezTo>
                    <a:pt x="1437" y="1722"/>
                    <a:pt x="33" y="4882"/>
                    <a:pt x="1" y="5105"/>
                  </a:cubicBezTo>
                  <a:cubicBezTo>
                    <a:pt x="1" y="5185"/>
                    <a:pt x="33" y="5249"/>
                    <a:pt x="97" y="5297"/>
                  </a:cubicBezTo>
                  <a:cubicBezTo>
                    <a:pt x="288" y="5425"/>
                    <a:pt x="815" y="5520"/>
                    <a:pt x="1118" y="5520"/>
                  </a:cubicBezTo>
                  <a:cubicBezTo>
                    <a:pt x="1182" y="5520"/>
                    <a:pt x="1262" y="5504"/>
                    <a:pt x="1325" y="5488"/>
                  </a:cubicBezTo>
                  <a:cubicBezTo>
                    <a:pt x="1373" y="5457"/>
                    <a:pt x="1549" y="5265"/>
                    <a:pt x="2219" y="4531"/>
                  </a:cubicBezTo>
                  <a:cubicBezTo>
                    <a:pt x="2921" y="3765"/>
                    <a:pt x="3879" y="2712"/>
                    <a:pt x="4198" y="2456"/>
                  </a:cubicBezTo>
                  <a:cubicBezTo>
                    <a:pt x="4549" y="2233"/>
                    <a:pt x="4693" y="1786"/>
                    <a:pt x="4549" y="1387"/>
                  </a:cubicBezTo>
                  <a:cubicBezTo>
                    <a:pt x="4531" y="1338"/>
                    <a:pt x="4492" y="1317"/>
                    <a:pt x="4453" y="1317"/>
                  </a:cubicBezTo>
                  <a:cubicBezTo>
                    <a:pt x="4390" y="1317"/>
                    <a:pt x="4328" y="1372"/>
                    <a:pt x="4358" y="1451"/>
                  </a:cubicBezTo>
                  <a:cubicBezTo>
                    <a:pt x="4469" y="1770"/>
                    <a:pt x="4358" y="2121"/>
                    <a:pt x="4086" y="2297"/>
                  </a:cubicBezTo>
                  <a:cubicBezTo>
                    <a:pt x="3735" y="2568"/>
                    <a:pt x="2826" y="3573"/>
                    <a:pt x="2075" y="4403"/>
                  </a:cubicBezTo>
                  <a:cubicBezTo>
                    <a:pt x="1692" y="4818"/>
                    <a:pt x="1278" y="5265"/>
                    <a:pt x="1230" y="5313"/>
                  </a:cubicBezTo>
                  <a:cubicBezTo>
                    <a:pt x="1208" y="5320"/>
                    <a:pt x="1172" y="5323"/>
                    <a:pt x="1125" y="5323"/>
                  </a:cubicBezTo>
                  <a:cubicBezTo>
                    <a:pt x="859" y="5323"/>
                    <a:pt x="260" y="5219"/>
                    <a:pt x="192" y="5137"/>
                  </a:cubicBezTo>
                  <a:cubicBezTo>
                    <a:pt x="240" y="4914"/>
                    <a:pt x="1613" y="1834"/>
                    <a:pt x="2139" y="1371"/>
                  </a:cubicBezTo>
                  <a:cubicBezTo>
                    <a:pt x="2682" y="892"/>
                    <a:pt x="4118" y="190"/>
                    <a:pt x="4118" y="190"/>
                  </a:cubicBezTo>
                  <a:cubicBezTo>
                    <a:pt x="4227" y="136"/>
                    <a:pt x="4174" y="1"/>
                    <a:pt x="40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4"/>
            <p:cNvSpPr/>
            <p:nvPr/>
          </p:nvSpPr>
          <p:spPr>
            <a:xfrm>
              <a:off x="1257900" y="2643150"/>
              <a:ext cx="92200" cy="76600"/>
            </a:xfrm>
            <a:custGeom>
              <a:rect b="b" l="l" r="r" t="t"/>
              <a:pathLst>
                <a:path extrusionOk="0" h="3064" w="3688">
                  <a:moveTo>
                    <a:pt x="3329" y="1"/>
                  </a:moveTo>
                  <a:cubicBezTo>
                    <a:pt x="3038" y="1"/>
                    <a:pt x="2586" y="371"/>
                    <a:pt x="2586" y="371"/>
                  </a:cubicBezTo>
                  <a:cubicBezTo>
                    <a:pt x="2123" y="467"/>
                    <a:pt x="1677" y="594"/>
                    <a:pt x="1230" y="738"/>
                  </a:cubicBezTo>
                  <a:cubicBezTo>
                    <a:pt x="863" y="898"/>
                    <a:pt x="1" y="2015"/>
                    <a:pt x="208" y="2063"/>
                  </a:cubicBezTo>
                  <a:cubicBezTo>
                    <a:pt x="218" y="2065"/>
                    <a:pt x="228" y="2067"/>
                    <a:pt x="239" y="2067"/>
                  </a:cubicBezTo>
                  <a:cubicBezTo>
                    <a:pt x="481" y="2067"/>
                    <a:pt x="1006" y="1425"/>
                    <a:pt x="1006" y="1424"/>
                  </a:cubicBezTo>
                  <a:lnTo>
                    <a:pt x="1006" y="1424"/>
                  </a:lnTo>
                  <a:cubicBezTo>
                    <a:pt x="799" y="1712"/>
                    <a:pt x="623" y="2015"/>
                    <a:pt x="480" y="2350"/>
                  </a:cubicBezTo>
                  <a:cubicBezTo>
                    <a:pt x="421" y="2571"/>
                    <a:pt x="362" y="3063"/>
                    <a:pt x="553" y="3063"/>
                  </a:cubicBezTo>
                  <a:cubicBezTo>
                    <a:pt x="570" y="3063"/>
                    <a:pt x="587" y="3060"/>
                    <a:pt x="607" y="3052"/>
                  </a:cubicBezTo>
                  <a:cubicBezTo>
                    <a:pt x="847" y="2972"/>
                    <a:pt x="1341" y="2286"/>
                    <a:pt x="1341" y="2286"/>
                  </a:cubicBezTo>
                  <a:cubicBezTo>
                    <a:pt x="1341" y="2286"/>
                    <a:pt x="1964" y="1919"/>
                    <a:pt x="2459" y="1919"/>
                  </a:cubicBezTo>
                  <a:cubicBezTo>
                    <a:pt x="2953" y="1919"/>
                    <a:pt x="3288" y="993"/>
                    <a:pt x="3288" y="993"/>
                  </a:cubicBezTo>
                  <a:cubicBezTo>
                    <a:pt x="3288" y="993"/>
                    <a:pt x="3687" y="594"/>
                    <a:pt x="3544" y="148"/>
                  </a:cubicBezTo>
                  <a:cubicBezTo>
                    <a:pt x="3504" y="41"/>
                    <a:pt x="3426" y="1"/>
                    <a:pt x="33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4"/>
            <p:cNvSpPr/>
            <p:nvPr/>
          </p:nvSpPr>
          <p:spPr>
            <a:xfrm>
              <a:off x="1259500" y="2640850"/>
              <a:ext cx="93000" cy="81400"/>
            </a:xfrm>
            <a:custGeom>
              <a:rect b="b" l="l" r="r" t="t"/>
              <a:pathLst>
                <a:path extrusionOk="0" h="3256" w="3720">
                  <a:moveTo>
                    <a:pt x="3255" y="201"/>
                  </a:moveTo>
                  <a:cubicBezTo>
                    <a:pt x="3273" y="201"/>
                    <a:pt x="3290" y="203"/>
                    <a:pt x="3304" y="208"/>
                  </a:cubicBezTo>
                  <a:cubicBezTo>
                    <a:pt x="3352" y="208"/>
                    <a:pt x="3368" y="240"/>
                    <a:pt x="3384" y="272"/>
                  </a:cubicBezTo>
                  <a:cubicBezTo>
                    <a:pt x="3512" y="655"/>
                    <a:pt x="3161" y="1006"/>
                    <a:pt x="3161" y="1006"/>
                  </a:cubicBezTo>
                  <a:cubicBezTo>
                    <a:pt x="3145" y="1022"/>
                    <a:pt x="3145" y="1038"/>
                    <a:pt x="3129" y="1038"/>
                  </a:cubicBezTo>
                  <a:cubicBezTo>
                    <a:pt x="3049" y="1277"/>
                    <a:pt x="2746" y="1899"/>
                    <a:pt x="2395" y="1899"/>
                  </a:cubicBezTo>
                  <a:cubicBezTo>
                    <a:pt x="1884" y="1899"/>
                    <a:pt x="1261" y="2282"/>
                    <a:pt x="1229" y="2298"/>
                  </a:cubicBezTo>
                  <a:cubicBezTo>
                    <a:pt x="1214" y="2298"/>
                    <a:pt x="1214" y="2314"/>
                    <a:pt x="1198" y="2314"/>
                  </a:cubicBezTo>
                  <a:cubicBezTo>
                    <a:pt x="1022" y="2570"/>
                    <a:pt x="671" y="3001"/>
                    <a:pt x="495" y="3064"/>
                  </a:cubicBezTo>
                  <a:cubicBezTo>
                    <a:pt x="447" y="3016"/>
                    <a:pt x="447" y="2729"/>
                    <a:pt x="511" y="2474"/>
                  </a:cubicBezTo>
                  <a:cubicBezTo>
                    <a:pt x="655" y="2155"/>
                    <a:pt x="831" y="1851"/>
                    <a:pt x="1022" y="1564"/>
                  </a:cubicBezTo>
                  <a:cubicBezTo>
                    <a:pt x="1070" y="1500"/>
                    <a:pt x="1022" y="1421"/>
                    <a:pt x="942" y="1421"/>
                  </a:cubicBezTo>
                  <a:cubicBezTo>
                    <a:pt x="934" y="1416"/>
                    <a:pt x="925" y="1414"/>
                    <a:pt x="917" y="1414"/>
                  </a:cubicBezTo>
                  <a:cubicBezTo>
                    <a:pt x="894" y="1414"/>
                    <a:pt x="874" y="1429"/>
                    <a:pt x="862" y="1452"/>
                  </a:cubicBezTo>
                  <a:cubicBezTo>
                    <a:pt x="687" y="1692"/>
                    <a:pt x="463" y="1883"/>
                    <a:pt x="224" y="2059"/>
                  </a:cubicBezTo>
                  <a:cubicBezTo>
                    <a:pt x="320" y="1804"/>
                    <a:pt x="910" y="1054"/>
                    <a:pt x="1198" y="926"/>
                  </a:cubicBezTo>
                  <a:cubicBezTo>
                    <a:pt x="1644" y="782"/>
                    <a:pt x="2091" y="655"/>
                    <a:pt x="2538" y="559"/>
                  </a:cubicBezTo>
                  <a:cubicBezTo>
                    <a:pt x="2554" y="559"/>
                    <a:pt x="2570" y="543"/>
                    <a:pt x="2586" y="543"/>
                  </a:cubicBezTo>
                  <a:cubicBezTo>
                    <a:pt x="2773" y="385"/>
                    <a:pt x="3089" y="201"/>
                    <a:pt x="3255" y="201"/>
                  </a:cubicBezTo>
                  <a:close/>
                  <a:moveTo>
                    <a:pt x="3258" y="0"/>
                  </a:moveTo>
                  <a:cubicBezTo>
                    <a:pt x="2960" y="0"/>
                    <a:pt x="2573" y="297"/>
                    <a:pt x="2474" y="367"/>
                  </a:cubicBezTo>
                  <a:cubicBezTo>
                    <a:pt x="2027" y="463"/>
                    <a:pt x="1565" y="591"/>
                    <a:pt x="1134" y="734"/>
                  </a:cubicBezTo>
                  <a:cubicBezTo>
                    <a:pt x="799" y="878"/>
                    <a:pt x="1" y="1820"/>
                    <a:pt x="17" y="2123"/>
                  </a:cubicBezTo>
                  <a:cubicBezTo>
                    <a:pt x="17" y="2187"/>
                    <a:pt x="49" y="2234"/>
                    <a:pt x="112" y="2250"/>
                  </a:cubicBezTo>
                  <a:cubicBezTo>
                    <a:pt x="133" y="2253"/>
                    <a:pt x="153" y="2254"/>
                    <a:pt x="173" y="2254"/>
                  </a:cubicBezTo>
                  <a:cubicBezTo>
                    <a:pt x="276" y="2254"/>
                    <a:pt x="367" y="2219"/>
                    <a:pt x="447" y="2139"/>
                  </a:cubicBezTo>
                  <a:lnTo>
                    <a:pt x="447" y="2139"/>
                  </a:lnTo>
                  <a:cubicBezTo>
                    <a:pt x="400" y="2234"/>
                    <a:pt x="368" y="2314"/>
                    <a:pt x="320" y="2410"/>
                  </a:cubicBezTo>
                  <a:cubicBezTo>
                    <a:pt x="320" y="2442"/>
                    <a:pt x="176" y="3032"/>
                    <a:pt x="368" y="3208"/>
                  </a:cubicBezTo>
                  <a:cubicBezTo>
                    <a:pt x="400" y="3240"/>
                    <a:pt x="447" y="3256"/>
                    <a:pt x="495" y="3256"/>
                  </a:cubicBezTo>
                  <a:cubicBezTo>
                    <a:pt x="527" y="3256"/>
                    <a:pt x="543" y="3256"/>
                    <a:pt x="575" y="3240"/>
                  </a:cubicBezTo>
                  <a:cubicBezTo>
                    <a:pt x="831" y="3144"/>
                    <a:pt x="1261" y="2570"/>
                    <a:pt x="1357" y="2458"/>
                  </a:cubicBezTo>
                  <a:cubicBezTo>
                    <a:pt x="1676" y="2266"/>
                    <a:pt x="2027" y="2139"/>
                    <a:pt x="2395" y="2107"/>
                  </a:cubicBezTo>
                  <a:cubicBezTo>
                    <a:pt x="2921" y="2107"/>
                    <a:pt x="3256" y="1277"/>
                    <a:pt x="3320" y="1133"/>
                  </a:cubicBezTo>
                  <a:cubicBezTo>
                    <a:pt x="3400" y="1054"/>
                    <a:pt x="3719" y="655"/>
                    <a:pt x="3575" y="208"/>
                  </a:cubicBezTo>
                  <a:cubicBezTo>
                    <a:pt x="3544" y="112"/>
                    <a:pt x="3464" y="32"/>
                    <a:pt x="3368" y="16"/>
                  </a:cubicBezTo>
                  <a:cubicBezTo>
                    <a:pt x="3333" y="5"/>
                    <a:pt x="3297" y="0"/>
                    <a:pt x="32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4"/>
            <p:cNvSpPr/>
            <p:nvPr/>
          </p:nvSpPr>
          <p:spPr>
            <a:xfrm>
              <a:off x="1311775" y="2636100"/>
              <a:ext cx="31550" cy="38150"/>
            </a:xfrm>
            <a:custGeom>
              <a:rect b="b" l="l" r="r" t="t"/>
              <a:pathLst>
                <a:path extrusionOk="0" h="1526" w="1262">
                  <a:moveTo>
                    <a:pt x="428" y="1"/>
                  </a:moveTo>
                  <a:cubicBezTo>
                    <a:pt x="296" y="1"/>
                    <a:pt x="224" y="215"/>
                    <a:pt x="224" y="430"/>
                  </a:cubicBezTo>
                  <a:cubicBezTo>
                    <a:pt x="224" y="621"/>
                    <a:pt x="351" y="781"/>
                    <a:pt x="527" y="829"/>
                  </a:cubicBezTo>
                  <a:cubicBezTo>
                    <a:pt x="527" y="829"/>
                    <a:pt x="0" y="1323"/>
                    <a:pt x="304" y="1483"/>
                  </a:cubicBezTo>
                  <a:cubicBezTo>
                    <a:pt x="378" y="1511"/>
                    <a:pt x="456" y="1526"/>
                    <a:pt x="534" y="1526"/>
                  </a:cubicBezTo>
                  <a:cubicBezTo>
                    <a:pt x="674" y="1526"/>
                    <a:pt x="813" y="1479"/>
                    <a:pt x="926" y="1387"/>
                  </a:cubicBezTo>
                  <a:lnTo>
                    <a:pt x="1261" y="414"/>
                  </a:lnTo>
                  <a:cubicBezTo>
                    <a:pt x="1022" y="414"/>
                    <a:pt x="782" y="318"/>
                    <a:pt x="623" y="126"/>
                  </a:cubicBezTo>
                  <a:cubicBezTo>
                    <a:pt x="548" y="38"/>
                    <a:pt x="483" y="1"/>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4"/>
            <p:cNvSpPr/>
            <p:nvPr/>
          </p:nvSpPr>
          <p:spPr>
            <a:xfrm>
              <a:off x="1314575" y="2633650"/>
              <a:ext cx="31525" cy="43125"/>
            </a:xfrm>
            <a:custGeom>
              <a:rect b="b" l="l" r="r" t="t"/>
              <a:pathLst>
                <a:path extrusionOk="0" h="1725" w="1261">
                  <a:moveTo>
                    <a:pt x="323" y="1"/>
                  </a:moveTo>
                  <a:cubicBezTo>
                    <a:pt x="291" y="1"/>
                    <a:pt x="263" y="7"/>
                    <a:pt x="239" y="17"/>
                  </a:cubicBezTo>
                  <a:cubicBezTo>
                    <a:pt x="64" y="65"/>
                    <a:pt x="0" y="336"/>
                    <a:pt x="0" y="544"/>
                  </a:cubicBezTo>
                  <a:cubicBezTo>
                    <a:pt x="16" y="703"/>
                    <a:pt x="112" y="863"/>
                    <a:pt x="239" y="958"/>
                  </a:cubicBezTo>
                  <a:cubicBezTo>
                    <a:pt x="96" y="1102"/>
                    <a:pt x="16" y="1278"/>
                    <a:pt x="0" y="1469"/>
                  </a:cubicBezTo>
                  <a:cubicBezTo>
                    <a:pt x="16" y="1565"/>
                    <a:pt x="80" y="1645"/>
                    <a:pt x="160" y="1677"/>
                  </a:cubicBezTo>
                  <a:cubicBezTo>
                    <a:pt x="239" y="1709"/>
                    <a:pt x="335" y="1725"/>
                    <a:pt x="431" y="1725"/>
                  </a:cubicBezTo>
                  <a:cubicBezTo>
                    <a:pt x="590" y="1725"/>
                    <a:pt x="750" y="1677"/>
                    <a:pt x="878" y="1565"/>
                  </a:cubicBezTo>
                  <a:cubicBezTo>
                    <a:pt x="968" y="1500"/>
                    <a:pt x="902" y="1384"/>
                    <a:pt x="814" y="1384"/>
                  </a:cubicBezTo>
                  <a:cubicBezTo>
                    <a:pt x="793" y="1384"/>
                    <a:pt x="771" y="1390"/>
                    <a:pt x="750" y="1405"/>
                  </a:cubicBezTo>
                  <a:cubicBezTo>
                    <a:pt x="659" y="1486"/>
                    <a:pt x="549" y="1529"/>
                    <a:pt x="436" y="1529"/>
                  </a:cubicBezTo>
                  <a:cubicBezTo>
                    <a:pt x="370" y="1529"/>
                    <a:pt x="304" y="1514"/>
                    <a:pt x="239" y="1485"/>
                  </a:cubicBezTo>
                  <a:cubicBezTo>
                    <a:pt x="207" y="1469"/>
                    <a:pt x="207" y="1453"/>
                    <a:pt x="207" y="1437"/>
                  </a:cubicBezTo>
                  <a:cubicBezTo>
                    <a:pt x="192" y="1342"/>
                    <a:pt x="367" y="1118"/>
                    <a:pt x="479" y="1006"/>
                  </a:cubicBezTo>
                  <a:cubicBezTo>
                    <a:pt x="543" y="958"/>
                    <a:pt x="511" y="863"/>
                    <a:pt x="447" y="831"/>
                  </a:cubicBezTo>
                  <a:cubicBezTo>
                    <a:pt x="303" y="799"/>
                    <a:pt x="207" y="671"/>
                    <a:pt x="207" y="528"/>
                  </a:cubicBezTo>
                  <a:cubicBezTo>
                    <a:pt x="207" y="352"/>
                    <a:pt x="271" y="208"/>
                    <a:pt x="303" y="192"/>
                  </a:cubicBezTo>
                  <a:cubicBezTo>
                    <a:pt x="319" y="192"/>
                    <a:pt x="367" y="208"/>
                    <a:pt x="431" y="288"/>
                  </a:cubicBezTo>
                  <a:cubicBezTo>
                    <a:pt x="606" y="496"/>
                    <a:pt x="878" y="607"/>
                    <a:pt x="1165" y="607"/>
                  </a:cubicBezTo>
                  <a:cubicBezTo>
                    <a:pt x="1213" y="607"/>
                    <a:pt x="1261" y="560"/>
                    <a:pt x="1261" y="496"/>
                  </a:cubicBezTo>
                  <a:cubicBezTo>
                    <a:pt x="1245" y="448"/>
                    <a:pt x="1197" y="400"/>
                    <a:pt x="1149" y="400"/>
                  </a:cubicBezTo>
                  <a:cubicBezTo>
                    <a:pt x="1134" y="401"/>
                    <a:pt x="1119" y="402"/>
                    <a:pt x="1104" y="402"/>
                  </a:cubicBezTo>
                  <a:cubicBezTo>
                    <a:pt x="912" y="402"/>
                    <a:pt x="724" y="309"/>
                    <a:pt x="590" y="161"/>
                  </a:cubicBezTo>
                  <a:cubicBezTo>
                    <a:pt x="490" y="37"/>
                    <a:pt x="397" y="1"/>
                    <a:pt x="3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4"/>
            <p:cNvSpPr/>
            <p:nvPr/>
          </p:nvSpPr>
          <p:spPr>
            <a:xfrm>
              <a:off x="1478950" y="2837250"/>
              <a:ext cx="191525" cy="57375"/>
            </a:xfrm>
            <a:custGeom>
              <a:rect b="b" l="l" r="r" t="t"/>
              <a:pathLst>
                <a:path extrusionOk="0" h="2295" w="7661">
                  <a:moveTo>
                    <a:pt x="3220" y="1"/>
                  </a:moveTo>
                  <a:cubicBezTo>
                    <a:pt x="2565" y="1"/>
                    <a:pt x="986" y="647"/>
                    <a:pt x="511" y="810"/>
                  </a:cubicBezTo>
                  <a:cubicBezTo>
                    <a:pt x="0" y="986"/>
                    <a:pt x="511" y="1129"/>
                    <a:pt x="1054" y="1241"/>
                  </a:cubicBezTo>
                  <a:cubicBezTo>
                    <a:pt x="1165" y="1263"/>
                    <a:pt x="1298" y="1272"/>
                    <a:pt x="1439" y="1272"/>
                  </a:cubicBezTo>
                  <a:cubicBezTo>
                    <a:pt x="2003" y="1272"/>
                    <a:pt x="2697" y="1129"/>
                    <a:pt x="2697" y="1129"/>
                  </a:cubicBezTo>
                  <a:lnTo>
                    <a:pt x="2697" y="1129"/>
                  </a:lnTo>
                  <a:cubicBezTo>
                    <a:pt x="2697" y="1129"/>
                    <a:pt x="1500" y="1640"/>
                    <a:pt x="1788" y="1720"/>
                  </a:cubicBezTo>
                  <a:cubicBezTo>
                    <a:pt x="1839" y="1731"/>
                    <a:pt x="1900" y="1736"/>
                    <a:pt x="1968" y="1736"/>
                  </a:cubicBezTo>
                  <a:cubicBezTo>
                    <a:pt x="2283" y="1736"/>
                    <a:pt x="2756" y="1634"/>
                    <a:pt x="3176" y="1608"/>
                  </a:cubicBezTo>
                  <a:cubicBezTo>
                    <a:pt x="3687" y="1576"/>
                    <a:pt x="4197" y="1097"/>
                    <a:pt x="4197" y="1097"/>
                  </a:cubicBezTo>
                  <a:cubicBezTo>
                    <a:pt x="4197" y="1097"/>
                    <a:pt x="6639" y="2294"/>
                    <a:pt x="6927" y="2294"/>
                  </a:cubicBezTo>
                  <a:cubicBezTo>
                    <a:pt x="7214" y="2294"/>
                    <a:pt x="7661" y="1416"/>
                    <a:pt x="7038" y="1049"/>
                  </a:cubicBezTo>
                  <a:cubicBezTo>
                    <a:pt x="6528" y="794"/>
                    <a:pt x="5985" y="571"/>
                    <a:pt x="5426" y="411"/>
                  </a:cubicBezTo>
                  <a:cubicBezTo>
                    <a:pt x="5426" y="411"/>
                    <a:pt x="3894" y="124"/>
                    <a:pt x="3352" y="12"/>
                  </a:cubicBezTo>
                  <a:cubicBezTo>
                    <a:pt x="3314" y="4"/>
                    <a:pt x="3269" y="1"/>
                    <a:pt x="3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4"/>
            <p:cNvSpPr/>
            <p:nvPr/>
          </p:nvSpPr>
          <p:spPr>
            <a:xfrm>
              <a:off x="1483725" y="2834775"/>
              <a:ext cx="183550" cy="62225"/>
            </a:xfrm>
            <a:custGeom>
              <a:rect b="b" l="l" r="r" t="t"/>
              <a:pathLst>
                <a:path extrusionOk="0" h="2489" w="7342">
                  <a:moveTo>
                    <a:pt x="3036" y="198"/>
                  </a:moveTo>
                  <a:cubicBezTo>
                    <a:pt x="3077" y="198"/>
                    <a:pt x="3113" y="201"/>
                    <a:pt x="3145" y="207"/>
                  </a:cubicBezTo>
                  <a:cubicBezTo>
                    <a:pt x="3671" y="303"/>
                    <a:pt x="5124" y="590"/>
                    <a:pt x="5219" y="606"/>
                  </a:cubicBezTo>
                  <a:cubicBezTo>
                    <a:pt x="5762" y="765"/>
                    <a:pt x="6289" y="973"/>
                    <a:pt x="6799" y="1244"/>
                  </a:cubicBezTo>
                  <a:cubicBezTo>
                    <a:pt x="7023" y="1372"/>
                    <a:pt x="7119" y="1643"/>
                    <a:pt x="7039" y="1898"/>
                  </a:cubicBezTo>
                  <a:cubicBezTo>
                    <a:pt x="6959" y="2138"/>
                    <a:pt x="6815" y="2297"/>
                    <a:pt x="6736" y="2297"/>
                  </a:cubicBezTo>
                  <a:cubicBezTo>
                    <a:pt x="6560" y="2297"/>
                    <a:pt x="5219" y="1675"/>
                    <a:pt x="4038" y="1101"/>
                  </a:cubicBezTo>
                  <a:lnTo>
                    <a:pt x="4006" y="1101"/>
                  </a:lnTo>
                  <a:cubicBezTo>
                    <a:pt x="3975" y="1101"/>
                    <a:pt x="3959" y="1101"/>
                    <a:pt x="3927" y="1116"/>
                  </a:cubicBezTo>
                  <a:cubicBezTo>
                    <a:pt x="3927" y="1132"/>
                    <a:pt x="3448" y="1579"/>
                    <a:pt x="2969" y="1611"/>
                  </a:cubicBezTo>
                  <a:cubicBezTo>
                    <a:pt x="2794" y="1627"/>
                    <a:pt x="2586" y="1643"/>
                    <a:pt x="2411" y="1675"/>
                  </a:cubicBezTo>
                  <a:cubicBezTo>
                    <a:pt x="2187" y="1707"/>
                    <a:pt x="1964" y="1739"/>
                    <a:pt x="1724" y="1739"/>
                  </a:cubicBezTo>
                  <a:cubicBezTo>
                    <a:pt x="1996" y="1579"/>
                    <a:pt x="2267" y="1436"/>
                    <a:pt x="2554" y="1324"/>
                  </a:cubicBezTo>
                  <a:cubicBezTo>
                    <a:pt x="2645" y="1278"/>
                    <a:pt x="2606" y="1131"/>
                    <a:pt x="2506" y="1131"/>
                  </a:cubicBezTo>
                  <a:cubicBezTo>
                    <a:pt x="2501" y="1131"/>
                    <a:pt x="2496" y="1132"/>
                    <a:pt x="2490" y="1132"/>
                  </a:cubicBezTo>
                  <a:cubicBezTo>
                    <a:pt x="2477" y="1132"/>
                    <a:pt x="1769" y="1269"/>
                    <a:pt x="1230" y="1269"/>
                  </a:cubicBezTo>
                  <a:cubicBezTo>
                    <a:pt x="1106" y="1269"/>
                    <a:pt x="990" y="1262"/>
                    <a:pt x="894" y="1244"/>
                  </a:cubicBezTo>
                  <a:cubicBezTo>
                    <a:pt x="655" y="1212"/>
                    <a:pt x="448" y="1148"/>
                    <a:pt x="240" y="1053"/>
                  </a:cubicBezTo>
                  <a:cubicBezTo>
                    <a:pt x="272" y="1037"/>
                    <a:pt x="320" y="1005"/>
                    <a:pt x="352" y="1005"/>
                  </a:cubicBezTo>
                  <a:cubicBezTo>
                    <a:pt x="448" y="973"/>
                    <a:pt x="559" y="925"/>
                    <a:pt x="703" y="877"/>
                  </a:cubicBezTo>
                  <a:cubicBezTo>
                    <a:pt x="1309" y="640"/>
                    <a:pt x="2519" y="198"/>
                    <a:pt x="3036" y="198"/>
                  </a:cubicBezTo>
                  <a:close/>
                  <a:moveTo>
                    <a:pt x="3020" y="1"/>
                  </a:moveTo>
                  <a:cubicBezTo>
                    <a:pt x="2506" y="1"/>
                    <a:pt x="1527" y="356"/>
                    <a:pt x="639" y="686"/>
                  </a:cubicBezTo>
                  <a:cubicBezTo>
                    <a:pt x="495" y="733"/>
                    <a:pt x="368" y="781"/>
                    <a:pt x="288" y="813"/>
                  </a:cubicBezTo>
                  <a:cubicBezTo>
                    <a:pt x="160" y="861"/>
                    <a:pt x="1" y="925"/>
                    <a:pt x="17" y="1069"/>
                  </a:cubicBezTo>
                  <a:cubicBezTo>
                    <a:pt x="17" y="1196"/>
                    <a:pt x="160" y="1308"/>
                    <a:pt x="847" y="1436"/>
                  </a:cubicBezTo>
                  <a:cubicBezTo>
                    <a:pt x="1014" y="1460"/>
                    <a:pt x="1182" y="1472"/>
                    <a:pt x="1349" y="1472"/>
                  </a:cubicBezTo>
                  <a:cubicBezTo>
                    <a:pt x="1517" y="1472"/>
                    <a:pt x="1684" y="1460"/>
                    <a:pt x="1852" y="1436"/>
                  </a:cubicBezTo>
                  <a:lnTo>
                    <a:pt x="1852" y="1436"/>
                  </a:lnTo>
                  <a:cubicBezTo>
                    <a:pt x="1437" y="1659"/>
                    <a:pt x="1453" y="1739"/>
                    <a:pt x="1453" y="1787"/>
                  </a:cubicBezTo>
                  <a:cubicBezTo>
                    <a:pt x="1453" y="1851"/>
                    <a:pt x="1517" y="1898"/>
                    <a:pt x="1581" y="1914"/>
                  </a:cubicBezTo>
                  <a:cubicBezTo>
                    <a:pt x="1676" y="1925"/>
                    <a:pt x="1772" y="1930"/>
                    <a:pt x="1867" y="1930"/>
                  </a:cubicBezTo>
                  <a:cubicBezTo>
                    <a:pt x="2058" y="1930"/>
                    <a:pt x="2246" y="1909"/>
                    <a:pt x="2427" y="1867"/>
                  </a:cubicBezTo>
                  <a:cubicBezTo>
                    <a:pt x="2618" y="1851"/>
                    <a:pt x="2810" y="1819"/>
                    <a:pt x="2985" y="1803"/>
                  </a:cubicBezTo>
                  <a:cubicBezTo>
                    <a:pt x="3368" y="1739"/>
                    <a:pt x="3735" y="1579"/>
                    <a:pt x="4022" y="1308"/>
                  </a:cubicBezTo>
                  <a:cubicBezTo>
                    <a:pt x="4533" y="1563"/>
                    <a:pt x="6448" y="2489"/>
                    <a:pt x="6736" y="2489"/>
                  </a:cubicBezTo>
                  <a:cubicBezTo>
                    <a:pt x="6943" y="2489"/>
                    <a:pt x="7150" y="2218"/>
                    <a:pt x="7230" y="1946"/>
                  </a:cubicBezTo>
                  <a:cubicBezTo>
                    <a:pt x="7342" y="1611"/>
                    <a:pt x="7198" y="1244"/>
                    <a:pt x="6895" y="1069"/>
                  </a:cubicBezTo>
                  <a:cubicBezTo>
                    <a:pt x="6368" y="797"/>
                    <a:pt x="5826" y="574"/>
                    <a:pt x="5267" y="414"/>
                  </a:cubicBezTo>
                  <a:lnTo>
                    <a:pt x="5251" y="414"/>
                  </a:lnTo>
                  <a:cubicBezTo>
                    <a:pt x="5251" y="414"/>
                    <a:pt x="3735" y="111"/>
                    <a:pt x="3177" y="15"/>
                  </a:cubicBezTo>
                  <a:cubicBezTo>
                    <a:pt x="3131" y="5"/>
                    <a:pt x="3078" y="1"/>
                    <a:pt x="30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4"/>
            <p:cNvSpPr/>
            <p:nvPr/>
          </p:nvSpPr>
          <p:spPr>
            <a:xfrm>
              <a:off x="1534400" y="2861825"/>
              <a:ext cx="201500" cy="298225"/>
            </a:xfrm>
            <a:custGeom>
              <a:rect b="b" l="l" r="r" t="t"/>
              <a:pathLst>
                <a:path extrusionOk="0" h="11929" w="8060">
                  <a:moveTo>
                    <a:pt x="5114" y="1"/>
                  </a:moveTo>
                  <a:cubicBezTo>
                    <a:pt x="4407" y="1"/>
                    <a:pt x="3767" y="769"/>
                    <a:pt x="3767" y="769"/>
                  </a:cubicBezTo>
                  <a:cubicBezTo>
                    <a:pt x="2809" y="1487"/>
                    <a:pt x="1964" y="2349"/>
                    <a:pt x="1245" y="3322"/>
                  </a:cubicBezTo>
                  <a:cubicBezTo>
                    <a:pt x="192" y="4806"/>
                    <a:pt x="1" y="7838"/>
                    <a:pt x="224" y="8700"/>
                  </a:cubicBezTo>
                  <a:cubicBezTo>
                    <a:pt x="447" y="9578"/>
                    <a:pt x="591" y="10599"/>
                    <a:pt x="1644" y="11302"/>
                  </a:cubicBezTo>
                  <a:cubicBezTo>
                    <a:pt x="2216" y="11674"/>
                    <a:pt x="2702" y="11929"/>
                    <a:pt x="3318" y="11929"/>
                  </a:cubicBezTo>
                  <a:cubicBezTo>
                    <a:pt x="3838" y="11929"/>
                    <a:pt x="4450" y="11747"/>
                    <a:pt x="5283" y="11302"/>
                  </a:cubicBezTo>
                  <a:cubicBezTo>
                    <a:pt x="7118" y="10312"/>
                    <a:pt x="8060" y="7041"/>
                    <a:pt x="7884" y="4519"/>
                  </a:cubicBezTo>
                  <a:cubicBezTo>
                    <a:pt x="7709" y="1997"/>
                    <a:pt x="6177" y="258"/>
                    <a:pt x="5363" y="34"/>
                  </a:cubicBezTo>
                  <a:cubicBezTo>
                    <a:pt x="5279" y="11"/>
                    <a:pt x="5196" y="1"/>
                    <a:pt x="51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4"/>
            <p:cNvSpPr/>
            <p:nvPr/>
          </p:nvSpPr>
          <p:spPr>
            <a:xfrm>
              <a:off x="1532000" y="2859375"/>
              <a:ext cx="206300" cy="303350"/>
            </a:xfrm>
            <a:custGeom>
              <a:rect b="b" l="l" r="r" t="t"/>
              <a:pathLst>
                <a:path extrusionOk="0" h="12134" w="8252">
                  <a:moveTo>
                    <a:pt x="5219" y="196"/>
                  </a:moveTo>
                  <a:cubicBezTo>
                    <a:pt x="5299" y="196"/>
                    <a:pt x="5363" y="212"/>
                    <a:pt x="5443" y="228"/>
                  </a:cubicBezTo>
                  <a:cubicBezTo>
                    <a:pt x="6193" y="436"/>
                    <a:pt x="7709" y="2127"/>
                    <a:pt x="7885" y="4617"/>
                  </a:cubicBezTo>
                  <a:cubicBezTo>
                    <a:pt x="8044" y="7075"/>
                    <a:pt x="7135" y="10346"/>
                    <a:pt x="5331" y="11304"/>
                  </a:cubicBezTo>
                  <a:cubicBezTo>
                    <a:pt x="4512" y="11750"/>
                    <a:pt x="3915" y="11927"/>
                    <a:pt x="3417" y="11927"/>
                  </a:cubicBezTo>
                  <a:cubicBezTo>
                    <a:pt x="2810" y="11927"/>
                    <a:pt x="2348" y="11663"/>
                    <a:pt x="1804" y="11304"/>
                  </a:cubicBezTo>
                  <a:cubicBezTo>
                    <a:pt x="879" y="10697"/>
                    <a:pt x="687" y="9868"/>
                    <a:pt x="480" y="9054"/>
                  </a:cubicBezTo>
                  <a:cubicBezTo>
                    <a:pt x="464" y="8958"/>
                    <a:pt x="448" y="8862"/>
                    <a:pt x="416" y="8782"/>
                  </a:cubicBezTo>
                  <a:cubicBezTo>
                    <a:pt x="208" y="7952"/>
                    <a:pt x="384" y="4936"/>
                    <a:pt x="1421" y="3468"/>
                  </a:cubicBezTo>
                  <a:cubicBezTo>
                    <a:pt x="2123" y="2510"/>
                    <a:pt x="2969" y="1665"/>
                    <a:pt x="3911" y="946"/>
                  </a:cubicBezTo>
                  <a:cubicBezTo>
                    <a:pt x="3927" y="946"/>
                    <a:pt x="3927" y="930"/>
                    <a:pt x="3927" y="930"/>
                  </a:cubicBezTo>
                  <a:cubicBezTo>
                    <a:pt x="3943" y="914"/>
                    <a:pt x="4565" y="196"/>
                    <a:pt x="5219" y="196"/>
                  </a:cubicBezTo>
                  <a:close/>
                  <a:moveTo>
                    <a:pt x="5218" y="0"/>
                  </a:moveTo>
                  <a:cubicBezTo>
                    <a:pt x="4507" y="0"/>
                    <a:pt x="3868" y="702"/>
                    <a:pt x="3783" y="787"/>
                  </a:cubicBezTo>
                  <a:cubicBezTo>
                    <a:pt x="2826" y="1521"/>
                    <a:pt x="1980" y="2383"/>
                    <a:pt x="1262" y="3356"/>
                  </a:cubicBezTo>
                  <a:cubicBezTo>
                    <a:pt x="176" y="4888"/>
                    <a:pt x="1" y="7952"/>
                    <a:pt x="224" y="8830"/>
                  </a:cubicBezTo>
                  <a:cubicBezTo>
                    <a:pt x="256" y="8910"/>
                    <a:pt x="272" y="9006"/>
                    <a:pt x="288" y="9101"/>
                  </a:cubicBezTo>
                  <a:cubicBezTo>
                    <a:pt x="480" y="9899"/>
                    <a:pt x="703" y="10825"/>
                    <a:pt x="1692" y="11479"/>
                  </a:cubicBezTo>
                  <a:cubicBezTo>
                    <a:pt x="2251" y="11846"/>
                    <a:pt x="2746" y="12134"/>
                    <a:pt x="3400" y="12134"/>
                  </a:cubicBezTo>
                  <a:cubicBezTo>
                    <a:pt x="3943" y="12134"/>
                    <a:pt x="4581" y="11942"/>
                    <a:pt x="5427" y="11479"/>
                  </a:cubicBezTo>
                  <a:cubicBezTo>
                    <a:pt x="7294" y="10474"/>
                    <a:pt x="8252" y="7123"/>
                    <a:pt x="8076" y="4601"/>
                  </a:cubicBezTo>
                  <a:cubicBezTo>
                    <a:pt x="7901" y="2016"/>
                    <a:pt x="6305" y="260"/>
                    <a:pt x="5491" y="37"/>
                  </a:cubicBezTo>
                  <a:cubicBezTo>
                    <a:pt x="5399" y="12"/>
                    <a:pt x="5308" y="0"/>
                    <a:pt x="5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4"/>
            <p:cNvSpPr/>
            <p:nvPr/>
          </p:nvSpPr>
          <p:spPr>
            <a:xfrm>
              <a:off x="1593850" y="2888900"/>
              <a:ext cx="88200" cy="82300"/>
            </a:xfrm>
            <a:custGeom>
              <a:rect b="b" l="l" r="r" t="t"/>
              <a:pathLst>
                <a:path extrusionOk="0" h="3292" w="3528">
                  <a:moveTo>
                    <a:pt x="2563" y="0"/>
                  </a:moveTo>
                  <a:cubicBezTo>
                    <a:pt x="2103" y="0"/>
                    <a:pt x="1501" y="164"/>
                    <a:pt x="1501" y="164"/>
                  </a:cubicBezTo>
                  <a:cubicBezTo>
                    <a:pt x="1501" y="164"/>
                    <a:pt x="830" y="228"/>
                    <a:pt x="511" y="675"/>
                  </a:cubicBezTo>
                  <a:cubicBezTo>
                    <a:pt x="176" y="1106"/>
                    <a:pt x="288" y="1250"/>
                    <a:pt x="511" y="1361"/>
                  </a:cubicBezTo>
                  <a:cubicBezTo>
                    <a:pt x="655" y="1441"/>
                    <a:pt x="735" y="1601"/>
                    <a:pt x="767" y="1760"/>
                  </a:cubicBezTo>
                  <a:cubicBezTo>
                    <a:pt x="767" y="1760"/>
                    <a:pt x="0" y="3005"/>
                    <a:pt x="399" y="3244"/>
                  </a:cubicBezTo>
                  <a:cubicBezTo>
                    <a:pt x="450" y="3277"/>
                    <a:pt x="524" y="3292"/>
                    <a:pt x="614" y="3292"/>
                  </a:cubicBezTo>
                  <a:cubicBezTo>
                    <a:pt x="1232" y="3292"/>
                    <a:pt x="2647" y="2591"/>
                    <a:pt x="3065" y="2048"/>
                  </a:cubicBezTo>
                  <a:cubicBezTo>
                    <a:pt x="3527" y="1441"/>
                    <a:pt x="3320" y="420"/>
                    <a:pt x="3017" y="116"/>
                  </a:cubicBezTo>
                  <a:cubicBezTo>
                    <a:pt x="2931" y="30"/>
                    <a:pt x="2760"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4"/>
            <p:cNvSpPr/>
            <p:nvPr/>
          </p:nvSpPr>
          <p:spPr>
            <a:xfrm>
              <a:off x="1591450" y="2886375"/>
              <a:ext cx="93800" cy="87350"/>
            </a:xfrm>
            <a:custGeom>
              <a:rect b="b" l="l" r="r" t="t"/>
              <a:pathLst>
                <a:path extrusionOk="0" h="3494" w="3752">
                  <a:moveTo>
                    <a:pt x="2722" y="198"/>
                  </a:moveTo>
                  <a:cubicBezTo>
                    <a:pt x="2841" y="198"/>
                    <a:pt x="2956" y="231"/>
                    <a:pt x="3049" y="297"/>
                  </a:cubicBezTo>
                  <a:cubicBezTo>
                    <a:pt x="3320" y="569"/>
                    <a:pt x="3512" y="1526"/>
                    <a:pt x="3081" y="2101"/>
                  </a:cubicBezTo>
                  <a:cubicBezTo>
                    <a:pt x="2644" y="2664"/>
                    <a:pt x="1252" y="3301"/>
                    <a:pt x="710" y="3301"/>
                  </a:cubicBezTo>
                  <a:cubicBezTo>
                    <a:pt x="638" y="3301"/>
                    <a:pt x="581" y="3290"/>
                    <a:pt x="543" y="3266"/>
                  </a:cubicBezTo>
                  <a:cubicBezTo>
                    <a:pt x="336" y="3138"/>
                    <a:pt x="655" y="2372"/>
                    <a:pt x="942" y="1909"/>
                  </a:cubicBezTo>
                  <a:cubicBezTo>
                    <a:pt x="958" y="1893"/>
                    <a:pt x="958" y="1861"/>
                    <a:pt x="958" y="1845"/>
                  </a:cubicBezTo>
                  <a:cubicBezTo>
                    <a:pt x="926" y="1654"/>
                    <a:pt x="815" y="1478"/>
                    <a:pt x="655" y="1367"/>
                  </a:cubicBezTo>
                  <a:cubicBezTo>
                    <a:pt x="559" y="1319"/>
                    <a:pt x="511" y="1287"/>
                    <a:pt x="495" y="1239"/>
                  </a:cubicBezTo>
                  <a:cubicBezTo>
                    <a:pt x="495" y="1175"/>
                    <a:pt x="511" y="1063"/>
                    <a:pt x="687" y="824"/>
                  </a:cubicBezTo>
                  <a:cubicBezTo>
                    <a:pt x="990" y="425"/>
                    <a:pt x="1597" y="361"/>
                    <a:pt x="1597" y="361"/>
                  </a:cubicBezTo>
                  <a:lnTo>
                    <a:pt x="1613" y="361"/>
                  </a:lnTo>
                  <a:cubicBezTo>
                    <a:pt x="1948" y="265"/>
                    <a:pt x="2299" y="217"/>
                    <a:pt x="2650" y="202"/>
                  </a:cubicBezTo>
                  <a:cubicBezTo>
                    <a:pt x="2674" y="199"/>
                    <a:pt x="2698" y="198"/>
                    <a:pt x="2722" y="198"/>
                  </a:cubicBezTo>
                  <a:close/>
                  <a:moveTo>
                    <a:pt x="2632" y="1"/>
                  </a:moveTo>
                  <a:cubicBezTo>
                    <a:pt x="2212" y="1"/>
                    <a:pt x="1718" y="123"/>
                    <a:pt x="1565" y="154"/>
                  </a:cubicBezTo>
                  <a:cubicBezTo>
                    <a:pt x="1485" y="170"/>
                    <a:pt x="863" y="265"/>
                    <a:pt x="527" y="712"/>
                  </a:cubicBezTo>
                  <a:cubicBezTo>
                    <a:pt x="336" y="952"/>
                    <a:pt x="272" y="1127"/>
                    <a:pt x="304" y="1287"/>
                  </a:cubicBezTo>
                  <a:cubicBezTo>
                    <a:pt x="352" y="1398"/>
                    <a:pt x="432" y="1494"/>
                    <a:pt x="559" y="1542"/>
                  </a:cubicBezTo>
                  <a:cubicBezTo>
                    <a:pt x="655" y="1606"/>
                    <a:pt x="735" y="1718"/>
                    <a:pt x="751" y="1845"/>
                  </a:cubicBezTo>
                  <a:cubicBezTo>
                    <a:pt x="591" y="2117"/>
                    <a:pt x="1" y="3154"/>
                    <a:pt x="448" y="3441"/>
                  </a:cubicBezTo>
                  <a:cubicBezTo>
                    <a:pt x="513" y="3467"/>
                    <a:pt x="578" y="3493"/>
                    <a:pt x="652" y="3493"/>
                  </a:cubicBezTo>
                  <a:cubicBezTo>
                    <a:pt x="668" y="3493"/>
                    <a:pt x="685" y="3492"/>
                    <a:pt x="703" y="3489"/>
                  </a:cubicBezTo>
                  <a:cubicBezTo>
                    <a:pt x="1389" y="3489"/>
                    <a:pt x="2810" y="2771"/>
                    <a:pt x="3240" y="2212"/>
                  </a:cubicBezTo>
                  <a:cubicBezTo>
                    <a:pt x="3751" y="1558"/>
                    <a:pt x="3512" y="473"/>
                    <a:pt x="3193" y="154"/>
                  </a:cubicBezTo>
                  <a:cubicBezTo>
                    <a:pt x="3078" y="39"/>
                    <a:pt x="2866" y="1"/>
                    <a:pt x="26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4"/>
            <p:cNvSpPr/>
            <p:nvPr/>
          </p:nvSpPr>
          <p:spPr>
            <a:xfrm>
              <a:off x="1585475" y="2771900"/>
              <a:ext cx="113725" cy="171500"/>
            </a:xfrm>
            <a:custGeom>
              <a:rect b="b" l="l" r="r" t="t"/>
              <a:pathLst>
                <a:path extrusionOk="0" h="6860" w="4549">
                  <a:moveTo>
                    <a:pt x="2081" y="1"/>
                  </a:moveTo>
                  <a:cubicBezTo>
                    <a:pt x="1679" y="1"/>
                    <a:pt x="1389" y="105"/>
                    <a:pt x="1389" y="105"/>
                  </a:cubicBezTo>
                  <a:cubicBezTo>
                    <a:pt x="1181" y="360"/>
                    <a:pt x="926" y="567"/>
                    <a:pt x="655" y="759"/>
                  </a:cubicBezTo>
                  <a:cubicBezTo>
                    <a:pt x="367" y="902"/>
                    <a:pt x="0" y="1046"/>
                    <a:pt x="304" y="1270"/>
                  </a:cubicBezTo>
                  <a:cubicBezTo>
                    <a:pt x="463" y="1397"/>
                    <a:pt x="623" y="1525"/>
                    <a:pt x="766" y="1669"/>
                  </a:cubicBezTo>
                  <a:cubicBezTo>
                    <a:pt x="766" y="1669"/>
                    <a:pt x="399" y="2865"/>
                    <a:pt x="559" y="3568"/>
                  </a:cubicBezTo>
                  <a:cubicBezTo>
                    <a:pt x="600" y="3880"/>
                    <a:pt x="883" y="4099"/>
                    <a:pt x="1192" y="4099"/>
                  </a:cubicBezTo>
                  <a:cubicBezTo>
                    <a:pt x="1247" y="4099"/>
                    <a:pt x="1302" y="4093"/>
                    <a:pt x="1357" y="4078"/>
                  </a:cubicBezTo>
                  <a:lnTo>
                    <a:pt x="1357" y="4078"/>
                  </a:lnTo>
                  <a:cubicBezTo>
                    <a:pt x="1357" y="4078"/>
                    <a:pt x="1245" y="5898"/>
                    <a:pt x="1102" y="6440"/>
                  </a:cubicBezTo>
                  <a:cubicBezTo>
                    <a:pt x="1015" y="6734"/>
                    <a:pt x="1181" y="6859"/>
                    <a:pt x="1438" y="6859"/>
                  </a:cubicBezTo>
                  <a:cubicBezTo>
                    <a:pt x="1656" y="6859"/>
                    <a:pt x="1938" y="6770"/>
                    <a:pt x="2187" y="6616"/>
                  </a:cubicBezTo>
                  <a:cubicBezTo>
                    <a:pt x="2729" y="6297"/>
                    <a:pt x="2809" y="4940"/>
                    <a:pt x="3033" y="3967"/>
                  </a:cubicBezTo>
                  <a:cubicBezTo>
                    <a:pt x="3240" y="2977"/>
                    <a:pt x="4549" y="1812"/>
                    <a:pt x="3639" y="727"/>
                  </a:cubicBezTo>
                  <a:cubicBezTo>
                    <a:pt x="3152" y="138"/>
                    <a:pt x="2543" y="1"/>
                    <a:pt x="2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4"/>
            <p:cNvSpPr/>
            <p:nvPr/>
          </p:nvSpPr>
          <p:spPr>
            <a:xfrm>
              <a:off x="1587875" y="2769450"/>
              <a:ext cx="107350" cy="176350"/>
            </a:xfrm>
            <a:custGeom>
              <a:rect b="b" l="l" r="r" t="t"/>
              <a:pathLst>
                <a:path extrusionOk="0" h="7054" w="4294">
                  <a:moveTo>
                    <a:pt x="1988" y="198"/>
                  </a:moveTo>
                  <a:cubicBezTo>
                    <a:pt x="2429" y="198"/>
                    <a:pt x="3014" y="324"/>
                    <a:pt x="3479" y="873"/>
                  </a:cubicBezTo>
                  <a:cubicBezTo>
                    <a:pt x="4054" y="1575"/>
                    <a:pt x="3655" y="2325"/>
                    <a:pt x="3272" y="3043"/>
                  </a:cubicBezTo>
                  <a:cubicBezTo>
                    <a:pt x="3080" y="3346"/>
                    <a:pt x="2937" y="3682"/>
                    <a:pt x="2825" y="4033"/>
                  </a:cubicBezTo>
                  <a:cubicBezTo>
                    <a:pt x="2777" y="4272"/>
                    <a:pt x="2729" y="4543"/>
                    <a:pt x="2697" y="4799"/>
                  </a:cubicBezTo>
                  <a:cubicBezTo>
                    <a:pt x="2554" y="5597"/>
                    <a:pt x="2410" y="6411"/>
                    <a:pt x="2043" y="6634"/>
                  </a:cubicBezTo>
                  <a:cubicBezTo>
                    <a:pt x="1800" y="6778"/>
                    <a:pt x="1534" y="6860"/>
                    <a:pt x="1340" y="6860"/>
                  </a:cubicBezTo>
                  <a:cubicBezTo>
                    <a:pt x="1254" y="6860"/>
                    <a:pt x="1182" y="6844"/>
                    <a:pt x="1133" y="6810"/>
                  </a:cubicBezTo>
                  <a:cubicBezTo>
                    <a:pt x="1117" y="6794"/>
                    <a:pt x="1053" y="6746"/>
                    <a:pt x="1101" y="6554"/>
                  </a:cubicBezTo>
                  <a:cubicBezTo>
                    <a:pt x="1245" y="6012"/>
                    <a:pt x="1357" y="4256"/>
                    <a:pt x="1357" y="4176"/>
                  </a:cubicBezTo>
                  <a:cubicBezTo>
                    <a:pt x="1357" y="4112"/>
                    <a:pt x="1309" y="4065"/>
                    <a:pt x="1261" y="4065"/>
                  </a:cubicBezTo>
                  <a:lnTo>
                    <a:pt x="1229" y="4065"/>
                  </a:lnTo>
                  <a:cubicBezTo>
                    <a:pt x="1197" y="4081"/>
                    <a:pt x="1181" y="4081"/>
                    <a:pt x="1149" y="4081"/>
                  </a:cubicBezTo>
                  <a:cubicBezTo>
                    <a:pt x="1121" y="4085"/>
                    <a:pt x="1094" y="4087"/>
                    <a:pt x="1066" y="4087"/>
                  </a:cubicBezTo>
                  <a:cubicBezTo>
                    <a:pt x="812" y="4087"/>
                    <a:pt x="587" y="3893"/>
                    <a:pt x="559" y="3634"/>
                  </a:cubicBezTo>
                  <a:cubicBezTo>
                    <a:pt x="415" y="2979"/>
                    <a:pt x="766" y="1798"/>
                    <a:pt x="766" y="1798"/>
                  </a:cubicBezTo>
                  <a:cubicBezTo>
                    <a:pt x="782" y="1751"/>
                    <a:pt x="766" y="1719"/>
                    <a:pt x="750" y="1687"/>
                  </a:cubicBezTo>
                  <a:cubicBezTo>
                    <a:pt x="591" y="1543"/>
                    <a:pt x="431" y="1415"/>
                    <a:pt x="255" y="1288"/>
                  </a:cubicBezTo>
                  <a:cubicBezTo>
                    <a:pt x="208" y="1240"/>
                    <a:pt x="192" y="1208"/>
                    <a:pt x="192" y="1208"/>
                  </a:cubicBezTo>
                  <a:cubicBezTo>
                    <a:pt x="192" y="1144"/>
                    <a:pt x="415" y="1032"/>
                    <a:pt x="543" y="985"/>
                  </a:cubicBezTo>
                  <a:lnTo>
                    <a:pt x="622" y="937"/>
                  </a:lnTo>
                  <a:cubicBezTo>
                    <a:pt x="894" y="761"/>
                    <a:pt x="1133" y="538"/>
                    <a:pt x="1357" y="282"/>
                  </a:cubicBezTo>
                  <a:cubicBezTo>
                    <a:pt x="1430" y="262"/>
                    <a:pt x="1672" y="198"/>
                    <a:pt x="1988" y="198"/>
                  </a:cubicBezTo>
                  <a:close/>
                  <a:moveTo>
                    <a:pt x="1991" y="1"/>
                  </a:moveTo>
                  <a:cubicBezTo>
                    <a:pt x="1573" y="1"/>
                    <a:pt x="1268" y="107"/>
                    <a:pt x="1261" y="107"/>
                  </a:cubicBezTo>
                  <a:cubicBezTo>
                    <a:pt x="1245" y="107"/>
                    <a:pt x="1229" y="123"/>
                    <a:pt x="1213" y="139"/>
                  </a:cubicBezTo>
                  <a:cubicBezTo>
                    <a:pt x="1021" y="378"/>
                    <a:pt x="782" y="586"/>
                    <a:pt x="527" y="761"/>
                  </a:cubicBezTo>
                  <a:lnTo>
                    <a:pt x="447" y="809"/>
                  </a:lnTo>
                  <a:cubicBezTo>
                    <a:pt x="224" y="905"/>
                    <a:pt x="16" y="1016"/>
                    <a:pt x="0" y="1192"/>
                  </a:cubicBezTo>
                  <a:cubicBezTo>
                    <a:pt x="0" y="1288"/>
                    <a:pt x="48" y="1399"/>
                    <a:pt x="144" y="1447"/>
                  </a:cubicBezTo>
                  <a:cubicBezTo>
                    <a:pt x="287" y="1559"/>
                    <a:pt x="431" y="1671"/>
                    <a:pt x="559" y="1798"/>
                  </a:cubicBezTo>
                  <a:cubicBezTo>
                    <a:pt x="495" y="2054"/>
                    <a:pt x="224" y="3043"/>
                    <a:pt x="351" y="3666"/>
                  </a:cubicBezTo>
                  <a:cubicBezTo>
                    <a:pt x="412" y="4028"/>
                    <a:pt x="729" y="4291"/>
                    <a:pt x="1088" y="4291"/>
                  </a:cubicBezTo>
                  <a:cubicBezTo>
                    <a:pt x="1108" y="4291"/>
                    <a:pt x="1129" y="4290"/>
                    <a:pt x="1149" y="4288"/>
                  </a:cubicBezTo>
                  <a:lnTo>
                    <a:pt x="1149" y="4288"/>
                  </a:lnTo>
                  <a:cubicBezTo>
                    <a:pt x="1117" y="4719"/>
                    <a:pt x="1021" y="6060"/>
                    <a:pt x="910" y="6506"/>
                  </a:cubicBezTo>
                  <a:cubicBezTo>
                    <a:pt x="830" y="6666"/>
                    <a:pt x="878" y="6857"/>
                    <a:pt x="1021" y="6969"/>
                  </a:cubicBezTo>
                  <a:cubicBezTo>
                    <a:pt x="1101" y="7022"/>
                    <a:pt x="1191" y="7053"/>
                    <a:pt x="1283" y="7053"/>
                  </a:cubicBezTo>
                  <a:cubicBezTo>
                    <a:pt x="1302" y="7053"/>
                    <a:pt x="1321" y="7052"/>
                    <a:pt x="1341" y="7049"/>
                  </a:cubicBezTo>
                  <a:cubicBezTo>
                    <a:pt x="1628" y="7049"/>
                    <a:pt x="1899" y="6953"/>
                    <a:pt x="2139" y="6810"/>
                  </a:cubicBezTo>
                  <a:cubicBezTo>
                    <a:pt x="2601" y="6538"/>
                    <a:pt x="2745" y="5661"/>
                    <a:pt x="2889" y="4831"/>
                  </a:cubicBezTo>
                  <a:cubicBezTo>
                    <a:pt x="2937" y="4575"/>
                    <a:pt x="2968" y="4320"/>
                    <a:pt x="3032" y="4081"/>
                  </a:cubicBezTo>
                  <a:cubicBezTo>
                    <a:pt x="3128" y="3745"/>
                    <a:pt x="3272" y="3426"/>
                    <a:pt x="3447" y="3139"/>
                  </a:cubicBezTo>
                  <a:cubicBezTo>
                    <a:pt x="3846" y="2389"/>
                    <a:pt x="4293" y="1559"/>
                    <a:pt x="3623" y="761"/>
                  </a:cubicBezTo>
                  <a:cubicBezTo>
                    <a:pt x="3117" y="144"/>
                    <a:pt x="2477" y="1"/>
                    <a:pt x="19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4"/>
            <p:cNvSpPr/>
            <p:nvPr/>
          </p:nvSpPr>
          <p:spPr>
            <a:xfrm>
              <a:off x="1600225" y="2714000"/>
              <a:ext cx="198325" cy="234175"/>
            </a:xfrm>
            <a:custGeom>
              <a:rect b="b" l="l" r="r" t="t"/>
              <a:pathLst>
                <a:path extrusionOk="0" h="9367" w="7933">
                  <a:moveTo>
                    <a:pt x="1613" y="1"/>
                  </a:moveTo>
                  <a:cubicBezTo>
                    <a:pt x="1488" y="1"/>
                    <a:pt x="1368" y="8"/>
                    <a:pt x="1262" y="27"/>
                  </a:cubicBezTo>
                  <a:cubicBezTo>
                    <a:pt x="607" y="138"/>
                    <a:pt x="352" y="2022"/>
                    <a:pt x="767" y="3075"/>
                  </a:cubicBezTo>
                  <a:cubicBezTo>
                    <a:pt x="910" y="3442"/>
                    <a:pt x="1166" y="3761"/>
                    <a:pt x="1517" y="3969"/>
                  </a:cubicBezTo>
                  <a:cubicBezTo>
                    <a:pt x="1453" y="3905"/>
                    <a:pt x="1070" y="3538"/>
                    <a:pt x="1437" y="3250"/>
                  </a:cubicBezTo>
                  <a:cubicBezTo>
                    <a:pt x="1661" y="3059"/>
                    <a:pt x="1932" y="2931"/>
                    <a:pt x="2219" y="2883"/>
                  </a:cubicBezTo>
                  <a:lnTo>
                    <a:pt x="2219" y="2883"/>
                  </a:lnTo>
                  <a:cubicBezTo>
                    <a:pt x="2219" y="2883"/>
                    <a:pt x="1900" y="3921"/>
                    <a:pt x="2028" y="4112"/>
                  </a:cubicBezTo>
                  <a:cubicBezTo>
                    <a:pt x="2582" y="4841"/>
                    <a:pt x="130" y="8278"/>
                    <a:pt x="3" y="8278"/>
                  </a:cubicBezTo>
                  <a:cubicBezTo>
                    <a:pt x="2" y="8278"/>
                    <a:pt x="1" y="8278"/>
                    <a:pt x="1" y="8278"/>
                  </a:cubicBezTo>
                  <a:lnTo>
                    <a:pt x="1" y="8278"/>
                  </a:lnTo>
                  <a:cubicBezTo>
                    <a:pt x="1" y="8278"/>
                    <a:pt x="719" y="8677"/>
                    <a:pt x="1629" y="9123"/>
                  </a:cubicBezTo>
                  <a:cubicBezTo>
                    <a:pt x="1985" y="9292"/>
                    <a:pt x="2352" y="9367"/>
                    <a:pt x="2718" y="9367"/>
                  </a:cubicBezTo>
                  <a:cubicBezTo>
                    <a:pt x="4436" y="9367"/>
                    <a:pt x="6149" y="7716"/>
                    <a:pt x="6768" y="6283"/>
                  </a:cubicBezTo>
                  <a:cubicBezTo>
                    <a:pt x="7358" y="4910"/>
                    <a:pt x="7933" y="2421"/>
                    <a:pt x="6736" y="1176"/>
                  </a:cubicBezTo>
                  <a:cubicBezTo>
                    <a:pt x="5880" y="300"/>
                    <a:pt x="4739" y="113"/>
                    <a:pt x="3951" y="113"/>
                  </a:cubicBezTo>
                  <a:cubicBezTo>
                    <a:pt x="3503" y="113"/>
                    <a:pt x="3169" y="173"/>
                    <a:pt x="3065" y="202"/>
                  </a:cubicBezTo>
                  <a:cubicBezTo>
                    <a:pt x="3065" y="202"/>
                    <a:pt x="2260" y="1"/>
                    <a:pt x="16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4"/>
            <p:cNvSpPr/>
            <p:nvPr/>
          </p:nvSpPr>
          <p:spPr>
            <a:xfrm>
              <a:off x="1597450" y="2711675"/>
              <a:ext cx="204700" cy="238800"/>
            </a:xfrm>
            <a:custGeom>
              <a:rect b="b" l="l" r="r" t="t"/>
              <a:pathLst>
                <a:path extrusionOk="0" h="9552" w="8188">
                  <a:moveTo>
                    <a:pt x="1702" y="195"/>
                  </a:moveTo>
                  <a:cubicBezTo>
                    <a:pt x="2333" y="195"/>
                    <a:pt x="3131" y="391"/>
                    <a:pt x="3144" y="391"/>
                  </a:cubicBezTo>
                  <a:lnTo>
                    <a:pt x="3192" y="391"/>
                  </a:lnTo>
                  <a:cubicBezTo>
                    <a:pt x="3198" y="385"/>
                    <a:pt x="3546" y="307"/>
                    <a:pt x="4051" y="307"/>
                  </a:cubicBezTo>
                  <a:cubicBezTo>
                    <a:pt x="4814" y="307"/>
                    <a:pt x="5937" y="484"/>
                    <a:pt x="6783" y="1348"/>
                  </a:cubicBezTo>
                  <a:cubicBezTo>
                    <a:pt x="7964" y="2561"/>
                    <a:pt x="7341" y="5051"/>
                    <a:pt x="6783" y="6328"/>
                  </a:cubicBezTo>
                  <a:cubicBezTo>
                    <a:pt x="6368" y="7333"/>
                    <a:pt x="5283" y="8642"/>
                    <a:pt x="3894" y="9152"/>
                  </a:cubicBezTo>
                  <a:cubicBezTo>
                    <a:pt x="3573" y="9290"/>
                    <a:pt x="3229" y="9358"/>
                    <a:pt x="2884" y="9358"/>
                  </a:cubicBezTo>
                  <a:cubicBezTo>
                    <a:pt x="2511" y="9358"/>
                    <a:pt x="2136" y="9278"/>
                    <a:pt x="1788" y="9121"/>
                  </a:cubicBezTo>
                  <a:cubicBezTo>
                    <a:pt x="1101" y="8801"/>
                    <a:pt x="527" y="8482"/>
                    <a:pt x="287" y="8339"/>
                  </a:cubicBezTo>
                  <a:cubicBezTo>
                    <a:pt x="654" y="7924"/>
                    <a:pt x="2793" y="4891"/>
                    <a:pt x="2218" y="4141"/>
                  </a:cubicBezTo>
                  <a:cubicBezTo>
                    <a:pt x="2171" y="4062"/>
                    <a:pt x="2250" y="3535"/>
                    <a:pt x="2426" y="3008"/>
                  </a:cubicBezTo>
                  <a:cubicBezTo>
                    <a:pt x="2440" y="2937"/>
                    <a:pt x="2390" y="2878"/>
                    <a:pt x="2323" y="2878"/>
                  </a:cubicBezTo>
                  <a:cubicBezTo>
                    <a:pt x="2315" y="2878"/>
                    <a:pt x="2307" y="2879"/>
                    <a:pt x="2298" y="2881"/>
                  </a:cubicBezTo>
                  <a:cubicBezTo>
                    <a:pt x="2011" y="2944"/>
                    <a:pt x="1724" y="3072"/>
                    <a:pt x="1500" y="3264"/>
                  </a:cubicBezTo>
                  <a:cubicBezTo>
                    <a:pt x="1373" y="3343"/>
                    <a:pt x="1309" y="3471"/>
                    <a:pt x="1293" y="3615"/>
                  </a:cubicBezTo>
                  <a:cubicBezTo>
                    <a:pt x="1293" y="3631"/>
                    <a:pt x="1293" y="3647"/>
                    <a:pt x="1293" y="3663"/>
                  </a:cubicBezTo>
                  <a:cubicBezTo>
                    <a:pt x="1149" y="3503"/>
                    <a:pt x="1037" y="3327"/>
                    <a:pt x="958" y="3136"/>
                  </a:cubicBezTo>
                  <a:cubicBezTo>
                    <a:pt x="670" y="2370"/>
                    <a:pt x="734" y="1093"/>
                    <a:pt x="1069" y="503"/>
                  </a:cubicBezTo>
                  <a:cubicBezTo>
                    <a:pt x="1133" y="359"/>
                    <a:pt x="1245" y="263"/>
                    <a:pt x="1389" y="215"/>
                  </a:cubicBezTo>
                  <a:cubicBezTo>
                    <a:pt x="1484" y="201"/>
                    <a:pt x="1590" y="195"/>
                    <a:pt x="1702" y="195"/>
                  </a:cubicBezTo>
                  <a:close/>
                  <a:moveTo>
                    <a:pt x="1712" y="0"/>
                  </a:moveTo>
                  <a:cubicBezTo>
                    <a:pt x="1586" y="0"/>
                    <a:pt x="1465" y="7"/>
                    <a:pt x="1357" y="24"/>
                  </a:cubicBezTo>
                  <a:cubicBezTo>
                    <a:pt x="1149" y="72"/>
                    <a:pt x="990" y="215"/>
                    <a:pt x="894" y="407"/>
                  </a:cubicBezTo>
                  <a:cubicBezTo>
                    <a:pt x="527" y="1061"/>
                    <a:pt x="463" y="2386"/>
                    <a:pt x="782" y="3200"/>
                  </a:cubicBezTo>
                  <a:cubicBezTo>
                    <a:pt x="926" y="3599"/>
                    <a:pt x="1213" y="3934"/>
                    <a:pt x="1580" y="4141"/>
                  </a:cubicBezTo>
                  <a:cubicBezTo>
                    <a:pt x="1599" y="4152"/>
                    <a:pt x="1618" y="4157"/>
                    <a:pt x="1636" y="4157"/>
                  </a:cubicBezTo>
                  <a:cubicBezTo>
                    <a:pt x="1720" y="4157"/>
                    <a:pt x="1774" y="4048"/>
                    <a:pt x="1708" y="3982"/>
                  </a:cubicBezTo>
                  <a:cubicBezTo>
                    <a:pt x="1676" y="3966"/>
                    <a:pt x="1484" y="3790"/>
                    <a:pt x="1500" y="3615"/>
                  </a:cubicBezTo>
                  <a:cubicBezTo>
                    <a:pt x="1500" y="3535"/>
                    <a:pt x="1548" y="3455"/>
                    <a:pt x="1612" y="3423"/>
                  </a:cubicBezTo>
                  <a:cubicBezTo>
                    <a:pt x="1788" y="3280"/>
                    <a:pt x="1979" y="3184"/>
                    <a:pt x="2187" y="3120"/>
                  </a:cubicBezTo>
                  <a:lnTo>
                    <a:pt x="2187" y="3120"/>
                  </a:lnTo>
                  <a:cubicBezTo>
                    <a:pt x="2075" y="3487"/>
                    <a:pt x="1931" y="4093"/>
                    <a:pt x="2059" y="4269"/>
                  </a:cubicBezTo>
                  <a:cubicBezTo>
                    <a:pt x="2139" y="4381"/>
                    <a:pt x="2155" y="4540"/>
                    <a:pt x="2107" y="4668"/>
                  </a:cubicBezTo>
                  <a:cubicBezTo>
                    <a:pt x="1931" y="5785"/>
                    <a:pt x="303" y="8083"/>
                    <a:pt x="80" y="8275"/>
                  </a:cubicBezTo>
                  <a:cubicBezTo>
                    <a:pt x="48" y="8275"/>
                    <a:pt x="32" y="8291"/>
                    <a:pt x="16" y="8323"/>
                  </a:cubicBezTo>
                  <a:cubicBezTo>
                    <a:pt x="0" y="8371"/>
                    <a:pt x="16" y="8418"/>
                    <a:pt x="64" y="8450"/>
                  </a:cubicBezTo>
                  <a:cubicBezTo>
                    <a:pt x="64" y="8450"/>
                    <a:pt x="798" y="8865"/>
                    <a:pt x="1708" y="9296"/>
                  </a:cubicBezTo>
                  <a:cubicBezTo>
                    <a:pt x="2059" y="9472"/>
                    <a:pt x="2442" y="9551"/>
                    <a:pt x="2841" y="9551"/>
                  </a:cubicBezTo>
                  <a:cubicBezTo>
                    <a:pt x="3224" y="9551"/>
                    <a:pt x="3607" y="9488"/>
                    <a:pt x="3974" y="9344"/>
                  </a:cubicBezTo>
                  <a:cubicBezTo>
                    <a:pt x="5410" y="8801"/>
                    <a:pt x="6527" y="7445"/>
                    <a:pt x="6974" y="6408"/>
                  </a:cubicBezTo>
                  <a:cubicBezTo>
                    <a:pt x="7549" y="5083"/>
                    <a:pt x="8187" y="2498"/>
                    <a:pt x="6926" y="1205"/>
                  </a:cubicBezTo>
                  <a:cubicBezTo>
                    <a:pt x="6058" y="315"/>
                    <a:pt x="4872" y="99"/>
                    <a:pt x="4028" y="99"/>
                  </a:cubicBezTo>
                  <a:cubicBezTo>
                    <a:pt x="3662" y="99"/>
                    <a:pt x="3360" y="140"/>
                    <a:pt x="3176" y="183"/>
                  </a:cubicBezTo>
                  <a:cubicBezTo>
                    <a:pt x="3031" y="157"/>
                    <a:pt x="2309" y="0"/>
                    <a:pt x="17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4"/>
            <p:cNvSpPr/>
            <p:nvPr/>
          </p:nvSpPr>
          <p:spPr>
            <a:xfrm>
              <a:off x="1232375" y="2873450"/>
              <a:ext cx="129700" cy="235025"/>
            </a:xfrm>
            <a:custGeom>
              <a:rect b="b" l="l" r="r" t="t"/>
              <a:pathLst>
                <a:path extrusionOk="0" h="9401" w="5188">
                  <a:moveTo>
                    <a:pt x="1836" y="0"/>
                  </a:moveTo>
                  <a:lnTo>
                    <a:pt x="0" y="7693"/>
                  </a:lnTo>
                  <a:lnTo>
                    <a:pt x="3767" y="9400"/>
                  </a:lnTo>
                  <a:lnTo>
                    <a:pt x="5187" y="2171"/>
                  </a:lnTo>
                  <a:lnTo>
                    <a:pt x="18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4"/>
            <p:cNvSpPr/>
            <p:nvPr/>
          </p:nvSpPr>
          <p:spPr>
            <a:xfrm>
              <a:off x="1229575" y="2870750"/>
              <a:ext cx="134875" cy="240125"/>
            </a:xfrm>
            <a:custGeom>
              <a:rect b="b" l="l" r="r" t="t"/>
              <a:pathLst>
                <a:path extrusionOk="0" h="9605" w="5395">
                  <a:moveTo>
                    <a:pt x="2012" y="268"/>
                  </a:moveTo>
                  <a:lnTo>
                    <a:pt x="5187" y="2327"/>
                  </a:lnTo>
                  <a:lnTo>
                    <a:pt x="3799" y="9365"/>
                  </a:lnTo>
                  <a:lnTo>
                    <a:pt x="224" y="7737"/>
                  </a:lnTo>
                  <a:lnTo>
                    <a:pt x="2012" y="268"/>
                  </a:lnTo>
                  <a:close/>
                  <a:moveTo>
                    <a:pt x="1958" y="0"/>
                  </a:moveTo>
                  <a:cubicBezTo>
                    <a:pt x="1910" y="0"/>
                    <a:pt x="1864" y="30"/>
                    <a:pt x="1852" y="76"/>
                  </a:cubicBezTo>
                  <a:lnTo>
                    <a:pt x="17" y="7769"/>
                  </a:lnTo>
                  <a:cubicBezTo>
                    <a:pt x="1" y="7817"/>
                    <a:pt x="33" y="7864"/>
                    <a:pt x="65" y="7880"/>
                  </a:cubicBezTo>
                  <a:lnTo>
                    <a:pt x="3831" y="9604"/>
                  </a:lnTo>
                  <a:lnTo>
                    <a:pt x="3879" y="9604"/>
                  </a:lnTo>
                  <a:cubicBezTo>
                    <a:pt x="3927" y="9604"/>
                    <a:pt x="3959" y="9572"/>
                    <a:pt x="3975" y="9524"/>
                  </a:cubicBezTo>
                  <a:lnTo>
                    <a:pt x="5395" y="2295"/>
                  </a:lnTo>
                  <a:cubicBezTo>
                    <a:pt x="5395" y="2247"/>
                    <a:pt x="5379" y="2215"/>
                    <a:pt x="5347" y="2199"/>
                  </a:cubicBezTo>
                  <a:lnTo>
                    <a:pt x="2012" y="13"/>
                  </a:lnTo>
                  <a:cubicBezTo>
                    <a:pt x="1994" y="4"/>
                    <a:pt x="1976" y="0"/>
                    <a:pt x="19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4"/>
            <p:cNvSpPr/>
            <p:nvPr/>
          </p:nvSpPr>
          <p:spPr>
            <a:xfrm>
              <a:off x="1243150" y="2893000"/>
              <a:ext cx="107750" cy="195525"/>
            </a:xfrm>
            <a:custGeom>
              <a:rect b="b" l="l" r="r" t="t"/>
              <a:pathLst>
                <a:path extrusionOk="0" h="7821" w="4310">
                  <a:moveTo>
                    <a:pt x="1532" y="0"/>
                  </a:moveTo>
                  <a:lnTo>
                    <a:pt x="0" y="6400"/>
                  </a:lnTo>
                  <a:lnTo>
                    <a:pt x="3128" y="7820"/>
                  </a:lnTo>
                  <a:lnTo>
                    <a:pt x="4309" y="1820"/>
                  </a:lnTo>
                  <a:lnTo>
                    <a:pt x="15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4"/>
            <p:cNvSpPr/>
            <p:nvPr/>
          </p:nvSpPr>
          <p:spPr>
            <a:xfrm>
              <a:off x="1240750" y="2890700"/>
              <a:ext cx="112950" cy="200625"/>
            </a:xfrm>
            <a:custGeom>
              <a:rect b="b" l="l" r="r" t="t"/>
              <a:pathLst>
                <a:path extrusionOk="0" h="8025" w="4518">
                  <a:moveTo>
                    <a:pt x="1692" y="252"/>
                  </a:moveTo>
                  <a:lnTo>
                    <a:pt x="4294" y="1944"/>
                  </a:lnTo>
                  <a:lnTo>
                    <a:pt x="3160" y="7769"/>
                  </a:lnTo>
                  <a:lnTo>
                    <a:pt x="224" y="6428"/>
                  </a:lnTo>
                  <a:lnTo>
                    <a:pt x="1692" y="252"/>
                  </a:lnTo>
                  <a:close/>
                  <a:moveTo>
                    <a:pt x="1639" y="0"/>
                  </a:moveTo>
                  <a:cubicBezTo>
                    <a:pt x="1590" y="0"/>
                    <a:pt x="1544" y="30"/>
                    <a:pt x="1533" y="76"/>
                  </a:cubicBezTo>
                  <a:lnTo>
                    <a:pt x="1" y="6476"/>
                  </a:lnTo>
                  <a:cubicBezTo>
                    <a:pt x="1" y="6508"/>
                    <a:pt x="17" y="6556"/>
                    <a:pt x="64" y="6588"/>
                  </a:cubicBezTo>
                  <a:lnTo>
                    <a:pt x="3192" y="8008"/>
                  </a:lnTo>
                  <a:cubicBezTo>
                    <a:pt x="3192" y="8008"/>
                    <a:pt x="3208" y="8008"/>
                    <a:pt x="3224" y="8024"/>
                  </a:cubicBezTo>
                  <a:cubicBezTo>
                    <a:pt x="3240" y="8024"/>
                    <a:pt x="3256" y="8008"/>
                    <a:pt x="3272" y="8008"/>
                  </a:cubicBezTo>
                  <a:cubicBezTo>
                    <a:pt x="3304" y="7992"/>
                    <a:pt x="3320" y="7960"/>
                    <a:pt x="3320" y="7928"/>
                  </a:cubicBezTo>
                  <a:lnTo>
                    <a:pt x="4501" y="1928"/>
                  </a:lnTo>
                  <a:cubicBezTo>
                    <a:pt x="4517" y="1880"/>
                    <a:pt x="4501" y="1848"/>
                    <a:pt x="4469" y="1816"/>
                  </a:cubicBezTo>
                  <a:lnTo>
                    <a:pt x="1692" y="13"/>
                  </a:lnTo>
                  <a:cubicBezTo>
                    <a:pt x="1675" y="4"/>
                    <a:pt x="1657" y="0"/>
                    <a:pt x="16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4"/>
            <p:cNvSpPr/>
            <p:nvPr/>
          </p:nvSpPr>
          <p:spPr>
            <a:xfrm>
              <a:off x="1326525" y="2927700"/>
              <a:ext cx="164025" cy="191150"/>
            </a:xfrm>
            <a:custGeom>
              <a:rect b="b" l="l" r="r" t="t"/>
              <a:pathLst>
                <a:path extrusionOk="0" h="7646" w="6561">
                  <a:moveTo>
                    <a:pt x="1421" y="1"/>
                  </a:moveTo>
                  <a:lnTo>
                    <a:pt x="1" y="7230"/>
                  </a:lnTo>
                  <a:lnTo>
                    <a:pt x="5555" y="7645"/>
                  </a:lnTo>
                  <a:lnTo>
                    <a:pt x="6560" y="256"/>
                  </a:lnTo>
                  <a:lnTo>
                    <a:pt x="14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4"/>
            <p:cNvSpPr/>
            <p:nvPr/>
          </p:nvSpPr>
          <p:spPr>
            <a:xfrm>
              <a:off x="1323750" y="2925200"/>
              <a:ext cx="169175" cy="196425"/>
            </a:xfrm>
            <a:custGeom>
              <a:rect b="b" l="l" r="r" t="t"/>
              <a:pathLst>
                <a:path extrusionOk="0" h="7857" w="6767">
                  <a:moveTo>
                    <a:pt x="1612" y="197"/>
                  </a:moveTo>
                  <a:lnTo>
                    <a:pt x="6559" y="436"/>
                  </a:lnTo>
                  <a:lnTo>
                    <a:pt x="5586" y="7649"/>
                  </a:lnTo>
                  <a:lnTo>
                    <a:pt x="223" y="7235"/>
                  </a:lnTo>
                  <a:lnTo>
                    <a:pt x="1612" y="197"/>
                  </a:lnTo>
                  <a:close/>
                  <a:moveTo>
                    <a:pt x="1508" y="1"/>
                  </a:moveTo>
                  <a:cubicBezTo>
                    <a:pt x="1469" y="1"/>
                    <a:pt x="1436" y="32"/>
                    <a:pt x="1436" y="85"/>
                  </a:cubicBezTo>
                  <a:lnTo>
                    <a:pt x="0" y="7314"/>
                  </a:lnTo>
                  <a:cubicBezTo>
                    <a:pt x="0" y="7362"/>
                    <a:pt x="32" y="7426"/>
                    <a:pt x="96" y="7426"/>
                  </a:cubicBezTo>
                  <a:lnTo>
                    <a:pt x="5666" y="7857"/>
                  </a:lnTo>
                  <a:cubicBezTo>
                    <a:pt x="5713" y="7857"/>
                    <a:pt x="5761" y="7809"/>
                    <a:pt x="5761" y="7761"/>
                  </a:cubicBezTo>
                  <a:lnTo>
                    <a:pt x="6767" y="356"/>
                  </a:lnTo>
                  <a:cubicBezTo>
                    <a:pt x="6767" y="340"/>
                    <a:pt x="6767" y="308"/>
                    <a:pt x="6751" y="276"/>
                  </a:cubicBezTo>
                  <a:cubicBezTo>
                    <a:pt x="6735" y="260"/>
                    <a:pt x="6703" y="244"/>
                    <a:pt x="6671" y="244"/>
                  </a:cubicBezTo>
                  <a:lnTo>
                    <a:pt x="1532" y="5"/>
                  </a:lnTo>
                  <a:cubicBezTo>
                    <a:pt x="1524" y="2"/>
                    <a:pt x="1516" y="1"/>
                    <a:pt x="15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4"/>
            <p:cNvSpPr/>
            <p:nvPr/>
          </p:nvSpPr>
          <p:spPr>
            <a:xfrm>
              <a:off x="1399950" y="3003525"/>
              <a:ext cx="10000" cy="6800"/>
            </a:xfrm>
            <a:custGeom>
              <a:rect b="b" l="l" r="r" t="t"/>
              <a:pathLst>
                <a:path extrusionOk="0" h="272" w="400">
                  <a:moveTo>
                    <a:pt x="32" y="0"/>
                  </a:moveTo>
                  <a:lnTo>
                    <a:pt x="0" y="255"/>
                  </a:lnTo>
                  <a:lnTo>
                    <a:pt x="367" y="271"/>
                  </a:lnTo>
                  <a:lnTo>
                    <a:pt x="399" y="32"/>
                  </a:lnTo>
                  <a:lnTo>
                    <a:pt x="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4"/>
            <p:cNvSpPr/>
            <p:nvPr/>
          </p:nvSpPr>
          <p:spPr>
            <a:xfrm>
              <a:off x="1408725" y="3042225"/>
              <a:ext cx="14375" cy="9600"/>
            </a:xfrm>
            <a:custGeom>
              <a:rect b="b" l="l" r="r" t="t"/>
              <a:pathLst>
                <a:path extrusionOk="0" h="384" w="575">
                  <a:moveTo>
                    <a:pt x="48" y="0"/>
                  </a:moveTo>
                  <a:lnTo>
                    <a:pt x="0" y="351"/>
                  </a:lnTo>
                  <a:lnTo>
                    <a:pt x="511" y="383"/>
                  </a:lnTo>
                  <a:lnTo>
                    <a:pt x="57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4"/>
            <p:cNvSpPr/>
            <p:nvPr/>
          </p:nvSpPr>
          <p:spPr>
            <a:xfrm>
              <a:off x="1386775" y="2976375"/>
              <a:ext cx="12800" cy="7225"/>
            </a:xfrm>
            <a:custGeom>
              <a:rect b="b" l="l" r="r" t="t"/>
              <a:pathLst>
                <a:path extrusionOk="0" h="289" w="512">
                  <a:moveTo>
                    <a:pt x="49" y="1"/>
                  </a:moveTo>
                  <a:lnTo>
                    <a:pt x="1" y="272"/>
                  </a:lnTo>
                  <a:lnTo>
                    <a:pt x="463" y="288"/>
                  </a:lnTo>
                  <a:lnTo>
                    <a:pt x="511"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4"/>
            <p:cNvSpPr/>
            <p:nvPr/>
          </p:nvSpPr>
          <p:spPr>
            <a:xfrm>
              <a:off x="1404325" y="2977575"/>
              <a:ext cx="9600" cy="6800"/>
            </a:xfrm>
            <a:custGeom>
              <a:rect b="b" l="l" r="r" t="t"/>
              <a:pathLst>
                <a:path extrusionOk="0" h="272" w="384">
                  <a:moveTo>
                    <a:pt x="49" y="1"/>
                  </a:moveTo>
                  <a:lnTo>
                    <a:pt x="1" y="256"/>
                  </a:lnTo>
                  <a:lnTo>
                    <a:pt x="352" y="272"/>
                  </a:lnTo>
                  <a:lnTo>
                    <a:pt x="384"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4"/>
            <p:cNvSpPr/>
            <p:nvPr/>
          </p:nvSpPr>
          <p:spPr>
            <a:xfrm>
              <a:off x="1397550" y="3015475"/>
              <a:ext cx="10800" cy="9200"/>
            </a:xfrm>
            <a:custGeom>
              <a:rect b="b" l="l" r="r" t="t"/>
              <a:pathLst>
                <a:path extrusionOk="0" h="368" w="432">
                  <a:moveTo>
                    <a:pt x="48" y="1"/>
                  </a:moveTo>
                  <a:lnTo>
                    <a:pt x="1" y="336"/>
                  </a:lnTo>
                  <a:lnTo>
                    <a:pt x="368" y="368"/>
                  </a:lnTo>
                  <a:lnTo>
                    <a:pt x="431" y="17"/>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4"/>
            <p:cNvSpPr/>
            <p:nvPr/>
          </p:nvSpPr>
          <p:spPr>
            <a:xfrm>
              <a:off x="1416700" y="2990350"/>
              <a:ext cx="14800" cy="9600"/>
            </a:xfrm>
            <a:custGeom>
              <a:rect b="b" l="l" r="r" t="t"/>
              <a:pathLst>
                <a:path extrusionOk="0" h="384" w="592">
                  <a:moveTo>
                    <a:pt x="48" y="0"/>
                  </a:moveTo>
                  <a:lnTo>
                    <a:pt x="1" y="351"/>
                  </a:lnTo>
                  <a:lnTo>
                    <a:pt x="527" y="383"/>
                  </a:lnTo>
                  <a:lnTo>
                    <a:pt x="59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4"/>
            <p:cNvSpPr/>
            <p:nvPr/>
          </p:nvSpPr>
          <p:spPr>
            <a:xfrm>
              <a:off x="1391175" y="2947250"/>
              <a:ext cx="13575" cy="10400"/>
            </a:xfrm>
            <a:custGeom>
              <a:rect b="b" l="l" r="r" t="t"/>
              <a:pathLst>
                <a:path extrusionOk="0" h="416" w="543">
                  <a:moveTo>
                    <a:pt x="80" y="1"/>
                  </a:moveTo>
                  <a:lnTo>
                    <a:pt x="0" y="400"/>
                  </a:lnTo>
                  <a:lnTo>
                    <a:pt x="479" y="416"/>
                  </a:lnTo>
                  <a:lnTo>
                    <a:pt x="543" y="17"/>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4"/>
            <p:cNvSpPr/>
            <p:nvPr/>
          </p:nvSpPr>
          <p:spPr>
            <a:xfrm>
              <a:off x="1408725" y="2948050"/>
              <a:ext cx="10000" cy="10400"/>
            </a:xfrm>
            <a:custGeom>
              <a:rect b="b" l="l" r="r" t="t"/>
              <a:pathLst>
                <a:path extrusionOk="0" h="416" w="400">
                  <a:moveTo>
                    <a:pt x="64" y="1"/>
                  </a:moveTo>
                  <a:lnTo>
                    <a:pt x="0" y="400"/>
                  </a:lnTo>
                  <a:lnTo>
                    <a:pt x="336" y="416"/>
                  </a:lnTo>
                  <a:lnTo>
                    <a:pt x="399"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4"/>
            <p:cNvSpPr/>
            <p:nvPr/>
          </p:nvSpPr>
          <p:spPr>
            <a:xfrm>
              <a:off x="1388775" y="2962825"/>
              <a:ext cx="13200" cy="8800"/>
            </a:xfrm>
            <a:custGeom>
              <a:rect b="b" l="l" r="r" t="t"/>
              <a:pathLst>
                <a:path extrusionOk="0" h="352" w="528">
                  <a:moveTo>
                    <a:pt x="64" y="0"/>
                  </a:moveTo>
                  <a:lnTo>
                    <a:pt x="0" y="319"/>
                  </a:lnTo>
                  <a:lnTo>
                    <a:pt x="479" y="351"/>
                  </a:lnTo>
                  <a:lnTo>
                    <a:pt x="527" y="32"/>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4"/>
            <p:cNvSpPr/>
            <p:nvPr/>
          </p:nvSpPr>
          <p:spPr>
            <a:xfrm>
              <a:off x="1401950" y="2989550"/>
              <a:ext cx="10400" cy="9200"/>
            </a:xfrm>
            <a:custGeom>
              <a:rect b="b" l="l" r="r" t="t"/>
              <a:pathLst>
                <a:path extrusionOk="0" h="368" w="416">
                  <a:moveTo>
                    <a:pt x="48" y="0"/>
                  </a:moveTo>
                  <a:lnTo>
                    <a:pt x="0" y="336"/>
                  </a:lnTo>
                  <a:lnTo>
                    <a:pt x="367" y="368"/>
                  </a:lnTo>
                  <a:lnTo>
                    <a:pt x="41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4"/>
            <p:cNvSpPr/>
            <p:nvPr/>
          </p:nvSpPr>
          <p:spPr>
            <a:xfrm>
              <a:off x="1406325" y="2963625"/>
              <a:ext cx="10000" cy="8800"/>
            </a:xfrm>
            <a:custGeom>
              <a:rect b="b" l="l" r="r" t="t"/>
              <a:pathLst>
                <a:path extrusionOk="0" h="352" w="400">
                  <a:moveTo>
                    <a:pt x="64" y="0"/>
                  </a:moveTo>
                  <a:lnTo>
                    <a:pt x="1" y="335"/>
                  </a:lnTo>
                  <a:lnTo>
                    <a:pt x="352" y="351"/>
                  </a:lnTo>
                  <a:lnTo>
                    <a:pt x="400"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4"/>
            <p:cNvSpPr/>
            <p:nvPr/>
          </p:nvSpPr>
          <p:spPr>
            <a:xfrm>
              <a:off x="1412700" y="3016275"/>
              <a:ext cx="14400" cy="9600"/>
            </a:xfrm>
            <a:custGeom>
              <a:rect b="b" l="l" r="r" t="t"/>
              <a:pathLst>
                <a:path extrusionOk="0" h="384" w="576">
                  <a:moveTo>
                    <a:pt x="49" y="1"/>
                  </a:moveTo>
                  <a:lnTo>
                    <a:pt x="1" y="352"/>
                  </a:lnTo>
                  <a:lnTo>
                    <a:pt x="528" y="384"/>
                  </a:lnTo>
                  <a:lnTo>
                    <a:pt x="576"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4"/>
            <p:cNvSpPr/>
            <p:nvPr/>
          </p:nvSpPr>
          <p:spPr>
            <a:xfrm>
              <a:off x="1362050" y="3027050"/>
              <a:ext cx="10800" cy="7600"/>
            </a:xfrm>
            <a:custGeom>
              <a:rect b="b" l="l" r="r" t="t"/>
              <a:pathLst>
                <a:path extrusionOk="0" h="304" w="432">
                  <a:moveTo>
                    <a:pt x="64" y="1"/>
                  </a:moveTo>
                  <a:lnTo>
                    <a:pt x="0" y="288"/>
                  </a:lnTo>
                  <a:lnTo>
                    <a:pt x="383" y="304"/>
                  </a:lnTo>
                  <a:lnTo>
                    <a:pt x="431" y="33"/>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4"/>
            <p:cNvSpPr/>
            <p:nvPr/>
          </p:nvSpPr>
          <p:spPr>
            <a:xfrm>
              <a:off x="1360050" y="3039825"/>
              <a:ext cx="10800" cy="8400"/>
            </a:xfrm>
            <a:custGeom>
              <a:rect b="b" l="l" r="r" t="t"/>
              <a:pathLst>
                <a:path extrusionOk="0" h="336" w="432">
                  <a:moveTo>
                    <a:pt x="48" y="0"/>
                  </a:moveTo>
                  <a:lnTo>
                    <a:pt x="0" y="304"/>
                  </a:lnTo>
                  <a:lnTo>
                    <a:pt x="367" y="335"/>
                  </a:lnTo>
                  <a:lnTo>
                    <a:pt x="43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4"/>
            <p:cNvSpPr/>
            <p:nvPr/>
          </p:nvSpPr>
          <p:spPr>
            <a:xfrm>
              <a:off x="1357650" y="3052975"/>
              <a:ext cx="10800" cy="7625"/>
            </a:xfrm>
            <a:custGeom>
              <a:rect b="b" l="l" r="r" t="t"/>
              <a:pathLst>
                <a:path extrusionOk="0" h="305" w="432">
                  <a:moveTo>
                    <a:pt x="48" y="1"/>
                  </a:moveTo>
                  <a:lnTo>
                    <a:pt x="1" y="288"/>
                  </a:lnTo>
                  <a:lnTo>
                    <a:pt x="384" y="304"/>
                  </a:lnTo>
                  <a:lnTo>
                    <a:pt x="431"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4"/>
            <p:cNvSpPr/>
            <p:nvPr/>
          </p:nvSpPr>
          <p:spPr>
            <a:xfrm>
              <a:off x="1355250" y="3065750"/>
              <a:ext cx="10800" cy="8400"/>
            </a:xfrm>
            <a:custGeom>
              <a:rect b="b" l="l" r="r" t="t"/>
              <a:pathLst>
                <a:path extrusionOk="0" h="336" w="432">
                  <a:moveTo>
                    <a:pt x="65" y="1"/>
                  </a:moveTo>
                  <a:lnTo>
                    <a:pt x="1" y="304"/>
                  </a:lnTo>
                  <a:lnTo>
                    <a:pt x="384" y="336"/>
                  </a:lnTo>
                  <a:lnTo>
                    <a:pt x="432"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4"/>
            <p:cNvSpPr/>
            <p:nvPr/>
          </p:nvSpPr>
          <p:spPr>
            <a:xfrm>
              <a:off x="1364425" y="3013875"/>
              <a:ext cx="10800" cy="8425"/>
            </a:xfrm>
            <a:custGeom>
              <a:rect b="b" l="l" r="r" t="t"/>
              <a:pathLst>
                <a:path extrusionOk="0" h="337" w="432">
                  <a:moveTo>
                    <a:pt x="49" y="1"/>
                  </a:moveTo>
                  <a:lnTo>
                    <a:pt x="1" y="304"/>
                  </a:lnTo>
                  <a:lnTo>
                    <a:pt x="384" y="336"/>
                  </a:lnTo>
                  <a:lnTo>
                    <a:pt x="432"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4"/>
            <p:cNvSpPr/>
            <p:nvPr/>
          </p:nvSpPr>
          <p:spPr>
            <a:xfrm>
              <a:off x="1368825" y="2987950"/>
              <a:ext cx="11200" cy="8400"/>
            </a:xfrm>
            <a:custGeom>
              <a:rect b="b" l="l" r="r" t="t"/>
              <a:pathLst>
                <a:path extrusionOk="0" h="336" w="448">
                  <a:moveTo>
                    <a:pt x="64" y="1"/>
                  </a:moveTo>
                  <a:lnTo>
                    <a:pt x="0" y="304"/>
                  </a:lnTo>
                  <a:lnTo>
                    <a:pt x="399" y="336"/>
                  </a:lnTo>
                  <a:lnTo>
                    <a:pt x="447"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4"/>
            <p:cNvSpPr/>
            <p:nvPr/>
          </p:nvSpPr>
          <p:spPr>
            <a:xfrm>
              <a:off x="1373600" y="2962025"/>
              <a:ext cx="11200" cy="8400"/>
            </a:xfrm>
            <a:custGeom>
              <a:rect b="b" l="l" r="r" t="t"/>
              <a:pathLst>
                <a:path extrusionOk="0" h="336" w="448">
                  <a:moveTo>
                    <a:pt x="49" y="0"/>
                  </a:moveTo>
                  <a:lnTo>
                    <a:pt x="1" y="304"/>
                  </a:lnTo>
                  <a:lnTo>
                    <a:pt x="384" y="335"/>
                  </a:lnTo>
                  <a:lnTo>
                    <a:pt x="448"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4"/>
            <p:cNvSpPr/>
            <p:nvPr/>
          </p:nvSpPr>
          <p:spPr>
            <a:xfrm>
              <a:off x="1366825" y="3001125"/>
              <a:ext cx="10800" cy="7600"/>
            </a:xfrm>
            <a:custGeom>
              <a:rect b="b" l="l" r="r" t="t"/>
              <a:pathLst>
                <a:path extrusionOk="0" h="304" w="432">
                  <a:moveTo>
                    <a:pt x="49" y="0"/>
                  </a:moveTo>
                  <a:lnTo>
                    <a:pt x="1" y="288"/>
                  </a:lnTo>
                  <a:lnTo>
                    <a:pt x="384" y="304"/>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4"/>
            <p:cNvSpPr/>
            <p:nvPr/>
          </p:nvSpPr>
          <p:spPr>
            <a:xfrm>
              <a:off x="1371225" y="2975175"/>
              <a:ext cx="11200" cy="7625"/>
            </a:xfrm>
            <a:custGeom>
              <a:rect b="b" l="l" r="r" t="t"/>
              <a:pathLst>
                <a:path extrusionOk="0" h="305" w="448">
                  <a:moveTo>
                    <a:pt x="48" y="1"/>
                  </a:moveTo>
                  <a:lnTo>
                    <a:pt x="0" y="288"/>
                  </a:lnTo>
                  <a:lnTo>
                    <a:pt x="383" y="304"/>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4"/>
            <p:cNvSpPr/>
            <p:nvPr/>
          </p:nvSpPr>
          <p:spPr>
            <a:xfrm>
              <a:off x="1420700" y="2964425"/>
              <a:ext cx="15175" cy="9600"/>
            </a:xfrm>
            <a:custGeom>
              <a:rect b="b" l="l" r="r" t="t"/>
              <a:pathLst>
                <a:path extrusionOk="0" h="384" w="607">
                  <a:moveTo>
                    <a:pt x="48" y="0"/>
                  </a:moveTo>
                  <a:lnTo>
                    <a:pt x="0" y="335"/>
                  </a:lnTo>
                  <a:lnTo>
                    <a:pt x="543" y="383"/>
                  </a:lnTo>
                  <a:lnTo>
                    <a:pt x="60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4"/>
            <p:cNvSpPr/>
            <p:nvPr/>
          </p:nvSpPr>
          <p:spPr>
            <a:xfrm>
              <a:off x="1352475" y="3078925"/>
              <a:ext cx="11175" cy="11600"/>
            </a:xfrm>
            <a:custGeom>
              <a:rect b="b" l="l" r="r" t="t"/>
              <a:pathLst>
                <a:path extrusionOk="0" h="464" w="447">
                  <a:moveTo>
                    <a:pt x="80" y="0"/>
                  </a:moveTo>
                  <a:lnTo>
                    <a:pt x="0" y="431"/>
                  </a:lnTo>
                  <a:lnTo>
                    <a:pt x="383" y="463"/>
                  </a:lnTo>
                  <a:lnTo>
                    <a:pt x="447"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4"/>
            <p:cNvSpPr/>
            <p:nvPr/>
          </p:nvSpPr>
          <p:spPr>
            <a:xfrm>
              <a:off x="1414700" y="3004700"/>
              <a:ext cx="14400" cy="6425"/>
            </a:xfrm>
            <a:custGeom>
              <a:rect b="b" l="l" r="r" t="t"/>
              <a:pathLst>
                <a:path extrusionOk="0" h="257" w="576">
                  <a:moveTo>
                    <a:pt x="49" y="1"/>
                  </a:moveTo>
                  <a:lnTo>
                    <a:pt x="1" y="240"/>
                  </a:lnTo>
                  <a:lnTo>
                    <a:pt x="543" y="256"/>
                  </a:lnTo>
                  <a:lnTo>
                    <a:pt x="575"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4"/>
            <p:cNvSpPr/>
            <p:nvPr/>
          </p:nvSpPr>
          <p:spPr>
            <a:xfrm>
              <a:off x="1406725" y="3056575"/>
              <a:ext cx="14000" cy="6400"/>
            </a:xfrm>
            <a:custGeom>
              <a:rect b="b" l="l" r="r" t="t"/>
              <a:pathLst>
                <a:path extrusionOk="0" h="256" w="560">
                  <a:moveTo>
                    <a:pt x="33" y="1"/>
                  </a:moveTo>
                  <a:lnTo>
                    <a:pt x="1" y="224"/>
                  </a:lnTo>
                  <a:lnTo>
                    <a:pt x="511" y="256"/>
                  </a:lnTo>
                  <a:lnTo>
                    <a:pt x="559" y="33"/>
                  </a:lnTo>
                  <a:lnTo>
                    <a:pt x="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4"/>
            <p:cNvSpPr/>
            <p:nvPr/>
          </p:nvSpPr>
          <p:spPr>
            <a:xfrm>
              <a:off x="1410725" y="3030650"/>
              <a:ext cx="13975" cy="6400"/>
            </a:xfrm>
            <a:custGeom>
              <a:rect b="b" l="l" r="r" t="t"/>
              <a:pathLst>
                <a:path extrusionOk="0" h="256" w="559">
                  <a:moveTo>
                    <a:pt x="48" y="0"/>
                  </a:moveTo>
                  <a:lnTo>
                    <a:pt x="0" y="224"/>
                  </a:lnTo>
                  <a:lnTo>
                    <a:pt x="527" y="256"/>
                  </a:lnTo>
                  <a:lnTo>
                    <a:pt x="559"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4"/>
            <p:cNvSpPr/>
            <p:nvPr/>
          </p:nvSpPr>
          <p:spPr>
            <a:xfrm>
              <a:off x="1395150" y="3029450"/>
              <a:ext cx="10800" cy="6800"/>
            </a:xfrm>
            <a:custGeom>
              <a:rect b="b" l="l" r="r" t="t"/>
              <a:pathLst>
                <a:path extrusionOk="0" h="272" w="432">
                  <a:moveTo>
                    <a:pt x="49" y="0"/>
                  </a:moveTo>
                  <a:lnTo>
                    <a:pt x="1" y="256"/>
                  </a:lnTo>
                  <a:lnTo>
                    <a:pt x="400" y="272"/>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4"/>
            <p:cNvSpPr/>
            <p:nvPr/>
          </p:nvSpPr>
          <p:spPr>
            <a:xfrm>
              <a:off x="1404325" y="3068150"/>
              <a:ext cx="14400" cy="9600"/>
            </a:xfrm>
            <a:custGeom>
              <a:rect b="b" l="l" r="r" t="t"/>
              <a:pathLst>
                <a:path extrusionOk="0" h="384" w="576">
                  <a:moveTo>
                    <a:pt x="65" y="0"/>
                  </a:moveTo>
                  <a:lnTo>
                    <a:pt x="1" y="352"/>
                  </a:lnTo>
                  <a:lnTo>
                    <a:pt x="512" y="383"/>
                  </a:lnTo>
                  <a:lnTo>
                    <a:pt x="575" y="16"/>
                  </a:lnTo>
                  <a:lnTo>
                    <a:pt x="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4"/>
            <p:cNvSpPr/>
            <p:nvPr/>
          </p:nvSpPr>
          <p:spPr>
            <a:xfrm>
              <a:off x="1401550" y="3082500"/>
              <a:ext cx="14775" cy="13600"/>
            </a:xfrm>
            <a:custGeom>
              <a:rect b="b" l="l" r="r" t="t"/>
              <a:pathLst>
                <a:path extrusionOk="0" h="544" w="591">
                  <a:moveTo>
                    <a:pt x="80" y="1"/>
                  </a:moveTo>
                  <a:lnTo>
                    <a:pt x="0" y="480"/>
                  </a:lnTo>
                  <a:lnTo>
                    <a:pt x="511" y="544"/>
                  </a:lnTo>
                  <a:lnTo>
                    <a:pt x="591" y="33"/>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4"/>
            <p:cNvSpPr/>
            <p:nvPr/>
          </p:nvSpPr>
          <p:spPr>
            <a:xfrm>
              <a:off x="1384375" y="2988750"/>
              <a:ext cx="13200" cy="8800"/>
            </a:xfrm>
            <a:custGeom>
              <a:rect b="b" l="l" r="r" t="t"/>
              <a:pathLst>
                <a:path extrusionOk="0" h="352" w="528">
                  <a:moveTo>
                    <a:pt x="49" y="1"/>
                  </a:moveTo>
                  <a:lnTo>
                    <a:pt x="1" y="320"/>
                  </a:lnTo>
                  <a:lnTo>
                    <a:pt x="464" y="352"/>
                  </a:lnTo>
                  <a:lnTo>
                    <a:pt x="528"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4"/>
            <p:cNvSpPr/>
            <p:nvPr/>
          </p:nvSpPr>
          <p:spPr>
            <a:xfrm>
              <a:off x="1376000" y="2946450"/>
              <a:ext cx="11600" cy="10400"/>
            </a:xfrm>
            <a:custGeom>
              <a:rect b="b" l="l" r="r" t="t"/>
              <a:pathLst>
                <a:path extrusionOk="0" h="416" w="464">
                  <a:moveTo>
                    <a:pt x="65" y="1"/>
                  </a:moveTo>
                  <a:lnTo>
                    <a:pt x="1" y="400"/>
                  </a:lnTo>
                  <a:lnTo>
                    <a:pt x="384" y="416"/>
                  </a:lnTo>
                  <a:lnTo>
                    <a:pt x="464"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4"/>
            <p:cNvSpPr/>
            <p:nvPr/>
          </p:nvSpPr>
          <p:spPr>
            <a:xfrm>
              <a:off x="1419100" y="2978775"/>
              <a:ext cx="14375" cy="6400"/>
            </a:xfrm>
            <a:custGeom>
              <a:rect b="b" l="l" r="r" t="t"/>
              <a:pathLst>
                <a:path extrusionOk="0" h="256" w="575">
                  <a:moveTo>
                    <a:pt x="32" y="1"/>
                  </a:moveTo>
                  <a:lnTo>
                    <a:pt x="0" y="240"/>
                  </a:lnTo>
                  <a:lnTo>
                    <a:pt x="527" y="256"/>
                  </a:lnTo>
                  <a:lnTo>
                    <a:pt x="575" y="32"/>
                  </a:lnTo>
                  <a:lnTo>
                    <a:pt x="3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4"/>
            <p:cNvSpPr/>
            <p:nvPr/>
          </p:nvSpPr>
          <p:spPr>
            <a:xfrm>
              <a:off x="1423075" y="2948850"/>
              <a:ext cx="15200" cy="10400"/>
            </a:xfrm>
            <a:custGeom>
              <a:rect b="b" l="l" r="r" t="t"/>
              <a:pathLst>
                <a:path extrusionOk="0" h="416" w="608">
                  <a:moveTo>
                    <a:pt x="49" y="1"/>
                  </a:moveTo>
                  <a:lnTo>
                    <a:pt x="1" y="400"/>
                  </a:lnTo>
                  <a:lnTo>
                    <a:pt x="544" y="416"/>
                  </a:lnTo>
                  <a:lnTo>
                    <a:pt x="607"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4"/>
            <p:cNvSpPr/>
            <p:nvPr/>
          </p:nvSpPr>
          <p:spPr>
            <a:xfrm>
              <a:off x="1392775" y="3041425"/>
              <a:ext cx="11575" cy="9200"/>
            </a:xfrm>
            <a:custGeom>
              <a:rect b="b" l="l" r="r" t="t"/>
              <a:pathLst>
                <a:path extrusionOk="0" h="368" w="463">
                  <a:moveTo>
                    <a:pt x="64" y="0"/>
                  </a:moveTo>
                  <a:lnTo>
                    <a:pt x="0" y="335"/>
                  </a:lnTo>
                  <a:lnTo>
                    <a:pt x="399" y="367"/>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4"/>
            <p:cNvSpPr/>
            <p:nvPr/>
          </p:nvSpPr>
          <p:spPr>
            <a:xfrm>
              <a:off x="1375200" y="3040625"/>
              <a:ext cx="13200" cy="8800"/>
            </a:xfrm>
            <a:custGeom>
              <a:rect b="b" l="l" r="r" t="t"/>
              <a:pathLst>
                <a:path extrusionOk="0" h="352" w="528">
                  <a:moveTo>
                    <a:pt x="49" y="0"/>
                  </a:moveTo>
                  <a:lnTo>
                    <a:pt x="1" y="319"/>
                  </a:lnTo>
                  <a:lnTo>
                    <a:pt x="480" y="351"/>
                  </a:lnTo>
                  <a:lnTo>
                    <a:pt x="527" y="16"/>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4"/>
            <p:cNvSpPr/>
            <p:nvPr/>
          </p:nvSpPr>
          <p:spPr>
            <a:xfrm>
              <a:off x="1390775" y="3055375"/>
              <a:ext cx="11200" cy="6825"/>
            </a:xfrm>
            <a:custGeom>
              <a:rect b="b" l="l" r="r" t="t"/>
              <a:pathLst>
                <a:path extrusionOk="0" h="273" w="448">
                  <a:moveTo>
                    <a:pt x="48" y="1"/>
                  </a:moveTo>
                  <a:lnTo>
                    <a:pt x="0" y="240"/>
                  </a:lnTo>
                  <a:lnTo>
                    <a:pt x="415" y="272"/>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4"/>
            <p:cNvSpPr/>
            <p:nvPr/>
          </p:nvSpPr>
          <p:spPr>
            <a:xfrm>
              <a:off x="1388375" y="3067350"/>
              <a:ext cx="11600" cy="9200"/>
            </a:xfrm>
            <a:custGeom>
              <a:rect b="b" l="l" r="r" t="t"/>
              <a:pathLst>
                <a:path extrusionOk="0" h="368" w="464">
                  <a:moveTo>
                    <a:pt x="64" y="0"/>
                  </a:moveTo>
                  <a:lnTo>
                    <a:pt x="0" y="336"/>
                  </a:lnTo>
                  <a:lnTo>
                    <a:pt x="415" y="368"/>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4"/>
            <p:cNvSpPr/>
            <p:nvPr/>
          </p:nvSpPr>
          <p:spPr>
            <a:xfrm>
              <a:off x="1370425" y="3066550"/>
              <a:ext cx="13575" cy="8800"/>
            </a:xfrm>
            <a:custGeom>
              <a:rect b="b" l="l" r="r" t="t"/>
              <a:pathLst>
                <a:path extrusionOk="0" h="352" w="543">
                  <a:moveTo>
                    <a:pt x="64" y="1"/>
                  </a:moveTo>
                  <a:lnTo>
                    <a:pt x="0" y="320"/>
                  </a:lnTo>
                  <a:lnTo>
                    <a:pt x="495"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4"/>
            <p:cNvSpPr/>
            <p:nvPr/>
          </p:nvSpPr>
          <p:spPr>
            <a:xfrm>
              <a:off x="1372825" y="3054175"/>
              <a:ext cx="13175" cy="7225"/>
            </a:xfrm>
            <a:custGeom>
              <a:rect b="b" l="l" r="r" t="t"/>
              <a:pathLst>
                <a:path extrusionOk="0" h="289" w="527">
                  <a:moveTo>
                    <a:pt x="48" y="1"/>
                  </a:moveTo>
                  <a:lnTo>
                    <a:pt x="0" y="256"/>
                  </a:lnTo>
                  <a:lnTo>
                    <a:pt x="495" y="288"/>
                  </a:lnTo>
                  <a:lnTo>
                    <a:pt x="52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4"/>
            <p:cNvSpPr/>
            <p:nvPr/>
          </p:nvSpPr>
          <p:spPr>
            <a:xfrm>
              <a:off x="1377600" y="3028250"/>
              <a:ext cx="13200" cy="7200"/>
            </a:xfrm>
            <a:custGeom>
              <a:rect b="b" l="l" r="r" t="t"/>
              <a:pathLst>
                <a:path extrusionOk="0" h="288" w="528">
                  <a:moveTo>
                    <a:pt x="48" y="0"/>
                  </a:moveTo>
                  <a:lnTo>
                    <a:pt x="1" y="272"/>
                  </a:lnTo>
                  <a:lnTo>
                    <a:pt x="479" y="288"/>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4"/>
            <p:cNvSpPr/>
            <p:nvPr/>
          </p:nvSpPr>
          <p:spPr>
            <a:xfrm>
              <a:off x="1367625" y="3080125"/>
              <a:ext cx="14000" cy="12375"/>
            </a:xfrm>
            <a:custGeom>
              <a:rect b="b" l="l" r="r" t="t"/>
              <a:pathLst>
                <a:path extrusionOk="0" h="495" w="560">
                  <a:moveTo>
                    <a:pt x="80" y="0"/>
                  </a:moveTo>
                  <a:lnTo>
                    <a:pt x="1" y="447"/>
                  </a:lnTo>
                  <a:lnTo>
                    <a:pt x="479" y="495"/>
                  </a:lnTo>
                  <a:lnTo>
                    <a:pt x="559"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4"/>
            <p:cNvSpPr/>
            <p:nvPr/>
          </p:nvSpPr>
          <p:spPr>
            <a:xfrm>
              <a:off x="1385575" y="3081325"/>
              <a:ext cx="12400" cy="12775"/>
            </a:xfrm>
            <a:custGeom>
              <a:rect b="b" l="l" r="r" t="t"/>
              <a:pathLst>
                <a:path extrusionOk="0" h="511" w="496">
                  <a:moveTo>
                    <a:pt x="81" y="0"/>
                  </a:moveTo>
                  <a:lnTo>
                    <a:pt x="1" y="463"/>
                  </a:lnTo>
                  <a:lnTo>
                    <a:pt x="416" y="511"/>
                  </a:lnTo>
                  <a:lnTo>
                    <a:pt x="495" y="32"/>
                  </a:lnTo>
                  <a:lnTo>
                    <a:pt x="8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4"/>
            <p:cNvSpPr/>
            <p:nvPr/>
          </p:nvSpPr>
          <p:spPr>
            <a:xfrm>
              <a:off x="1382000" y="3002325"/>
              <a:ext cx="13175" cy="7200"/>
            </a:xfrm>
            <a:custGeom>
              <a:rect b="b" l="l" r="r" t="t"/>
              <a:pathLst>
                <a:path extrusionOk="0" h="288" w="527">
                  <a:moveTo>
                    <a:pt x="48" y="0"/>
                  </a:moveTo>
                  <a:lnTo>
                    <a:pt x="0" y="271"/>
                  </a:lnTo>
                  <a:lnTo>
                    <a:pt x="479" y="287"/>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4"/>
            <p:cNvSpPr/>
            <p:nvPr/>
          </p:nvSpPr>
          <p:spPr>
            <a:xfrm>
              <a:off x="1379600" y="3014675"/>
              <a:ext cx="13575" cy="8800"/>
            </a:xfrm>
            <a:custGeom>
              <a:rect b="b" l="l" r="r" t="t"/>
              <a:pathLst>
                <a:path extrusionOk="0" h="352" w="543">
                  <a:moveTo>
                    <a:pt x="64" y="1"/>
                  </a:moveTo>
                  <a:lnTo>
                    <a:pt x="0" y="320"/>
                  </a:lnTo>
                  <a:lnTo>
                    <a:pt x="479"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4"/>
            <p:cNvSpPr/>
            <p:nvPr/>
          </p:nvSpPr>
          <p:spPr>
            <a:xfrm>
              <a:off x="1293425" y="3045800"/>
              <a:ext cx="401000" cy="256275"/>
            </a:xfrm>
            <a:custGeom>
              <a:rect b="b" l="l" r="r" t="t"/>
              <a:pathLst>
                <a:path extrusionOk="0" h="10251" w="16040">
                  <a:moveTo>
                    <a:pt x="13581" y="1"/>
                  </a:moveTo>
                  <a:cubicBezTo>
                    <a:pt x="13581" y="1"/>
                    <a:pt x="13119" y="49"/>
                    <a:pt x="12321" y="687"/>
                  </a:cubicBezTo>
                  <a:cubicBezTo>
                    <a:pt x="11523" y="1341"/>
                    <a:pt x="8347" y="6879"/>
                    <a:pt x="8347" y="6879"/>
                  </a:cubicBezTo>
                  <a:cubicBezTo>
                    <a:pt x="8347" y="6879"/>
                    <a:pt x="5458" y="5076"/>
                    <a:pt x="4740" y="4581"/>
                  </a:cubicBezTo>
                  <a:cubicBezTo>
                    <a:pt x="4006" y="4086"/>
                    <a:pt x="3431" y="3161"/>
                    <a:pt x="3032" y="2618"/>
                  </a:cubicBezTo>
                  <a:cubicBezTo>
                    <a:pt x="2617" y="2075"/>
                    <a:pt x="2554" y="1996"/>
                    <a:pt x="2011" y="1964"/>
                  </a:cubicBezTo>
                  <a:cubicBezTo>
                    <a:pt x="1595" y="1940"/>
                    <a:pt x="1268" y="1730"/>
                    <a:pt x="1101" y="1730"/>
                  </a:cubicBezTo>
                  <a:cubicBezTo>
                    <a:pt x="1044" y="1730"/>
                    <a:pt x="1006" y="1755"/>
                    <a:pt x="990" y="1820"/>
                  </a:cubicBezTo>
                  <a:cubicBezTo>
                    <a:pt x="910" y="2075"/>
                    <a:pt x="1133" y="2187"/>
                    <a:pt x="1277" y="2251"/>
                  </a:cubicBezTo>
                  <a:cubicBezTo>
                    <a:pt x="1405" y="2299"/>
                    <a:pt x="1532" y="2331"/>
                    <a:pt x="1676" y="2331"/>
                  </a:cubicBezTo>
                  <a:cubicBezTo>
                    <a:pt x="1609" y="2340"/>
                    <a:pt x="1543" y="2344"/>
                    <a:pt x="1476" y="2344"/>
                  </a:cubicBezTo>
                  <a:cubicBezTo>
                    <a:pt x="1194" y="2344"/>
                    <a:pt x="919" y="2262"/>
                    <a:pt x="686" y="2107"/>
                  </a:cubicBezTo>
                  <a:cubicBezTo>
                    <a:pt x="397" y="1928"/>
                    <a:pt x="221" y="1827"/>
                    <a:pt x="120" y="1827"/>
                  </a:cubicBezTo>
                  <a:cubicBezTo>
                    <a:pt x="31" y="1827"/>
                    <a:pt x="0" y="1904"/>
                    <a:pt x="0" y="2075"/>
                  </a:cubicBezTo>
                  <a:cubicBezTo>
                    <a:pt x="0" y="2426"/>
                    <a:pt x="399" y="3017"/>
                    <a:pt x="686" y="3384"/>
                  </a:cubicBezTo>
                  <a:cubicBezTo>
                    <a:pt x="990" y="3751"/>
                    <a:pt x="2665" y="3895"/>
                    <a:pt x="2665" y="3895"/>
                  </a:cubicBezTo>
                  <a:cubicBezTo>
                    <a:pt x="3272" y="5060"/>
                    <a:pt x="3942" y="6193"/>
                    <a:pt x="4692" y="7278"/>
                  </a:cubicBezTo>
                  <a:cubicBezTo>
                    <a:pt x="5725" y="8715"/>
                    <a:pt x="7840" y="10251"/>
                    <a:pt x="8638" y="10251"/>
                  </a:cubicBezTo>
                  <a:cubicBezTo>
                    <a:pt x="8690" y="10251"/>
                    <a:pt x="8737" y="10244"/>
                    <a:pt x="8778" y="10230"/>
                  </a:cubicBezTo>
                  <a:cubicBezTo>
                    <a:pt x="9432" y="10007"/>
                    <a:pt x="12895" y="5682"/>
                    <a:pt x="13837" y="4485"/>
                  </a:cubicBezTo>
                  <a:cubicBezTo>
                    <a:pt x="14794" y="3272"/>
                    <a:pt x="16039" y="1852"/>
                    <a:pt x="15736" y="1054"/>
                  </a:cubicBezTo>
                  <a:lnTo>
                    <a:pt x="135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4"/>
            <p:cNvSpPr/>
            <p:nvPr/>
          </p:nvSpPr>
          <p:spPr>
            <a:xfrm>
              <a:off x="1291025" y="3043400"/>
              <a:ext cx="405375" cy="261375"/>
            </a:xfrm>
            <a:custGeom>
              <a:rect b="b" l="l" r="r" t="t"/>
              <a:pathLst>
                <a:path extrusionOk="0" h="10455" w="16215">
                  <a:moveTo>
                    <a:pt x="13662" y="1"/>
                  </a:moveTo>
                  <a:cubicBezTo>
                    <a:pt x="13646" y="1"/>
                    <a:pt x="13167" y="49"/>
                    <a:pt x="12353" y="719"/>
                  </a:cubicBezTo>
                  <a:cubicBezTo>
                    <a:pt x="11587" y="1326"/>
                    <a:pt x="8826" y="6097"/>
                    <a:pt x="8411" y="6831"/>
                  </a:cubicBezTo>
                  <a:cubicBezTo>
                    <a:pt x="7916" y="6528"/>
                    <a:pt x="5538" y="5044"/>
                    <a:pt x="4884" y="4597"/>
                  </a:cubicBezTo>
                  <a:cubicBezTo>
                    <a:pt x="4293" y="4182"/>
                    <a:pt x="3783" y="3464"/>
                    <a:pt x="3416" y="2937"/>
                  </a:cubicBezTo>
                  <a:cubicBezTo>
                    <a:pt x="3336" y="2842"/>
                    <a:pt x="3272" y="2746"/>
                    <a:pt x="3208" y="2650"/>
                  </a:cubicBezTo>
                  <a:cubicBezTo>
                    <a:pt x="2793" y="2108"/>
                    <a:pt x="2698" y="1996"/>
                    <a:pt x="2107" y="1964"/>
                  </a:cubicBezTo>
                  <a:cubicBezTo>
                    <a:pt x="1900" y="1932"/>
                    <a:pt x="1708" y="1884"/>
                    <a:pt x="1517" y="1804"/>
                  </a:cubicBezTo>
                  <a:cubicBezTo>
                    <a:pt x="1391" y="1759"/>
                    <a:pt x="1281" y="1721"/>
                    <a:pt x="1188" y="1721"/>
                  </a:cubicBezTo>
                  <a:cubicBezTo>
                    <a:pt x="1152" y="1721"/>
                    <a:pt x="1117" y="1727"/>
                    <a:pt x="1086" y="1740"/>
                  </a:cubicBezTo>
                  <a:cubicBezTo>
                    <a:pt x="1038" y="1772"/>
                    <a:pt x="1006" y="1820"/>
                    <a:pt x="990" y="1884"/>
                  </a:cubicBezTo>
                  <a:cubicBezTo>
                    <a:pt x="942" y="1996"/>
                    <a:pt x="958" y="2124"/>
                    <a:pt x="1038" y="2219"/>
                  </a:cubicBezTo>
                  <a:cubicBezTo>
                    <a:pt x="974" y="2187"/>
                    <a:pt x="910" y="2155"/>
                    <a:pt x="846" y="2124"/>
                  </a:cubicBezTo>
                  <a:cubicBezTo>
                    <a:pt x="527" y="1927"/>
                    <a:pt x="349" y="1825"/>
                    <a:pt x="219" y="1825"/>
                  </a:cubicBezTo>
                  <a:cubicBezTo>
                    <a:pt x="180" y="1825"/>
                    <a:pt x="145" y="1834"/>
                    <a:pt x="112" y="1852"/>
                  </a:cubicBezTo>
                  <a:cubicBezTo>
                    <a:pt x="16" y="1900"/>
                    <a:pt x="0" y="2044"/>
                    <a:pt x="0" y="2171"/>
                  </a:cubicBezTo>
                  <a:cubicBezTo>
                    <a:pt x="0" y="2602"/>
                    <a:pt x="495" y="3273"/>
                    <a:pt x="703" y="3544"/>
                  </a:cubicBezTo>
                  <a:cubicBezTo>
                    <a:pt x="1006" y="3895"/>
                    <a:pt x="2362" y="4055"/>
                    <a:pt x="2698" y="4086"/>
                  </a:cubicBezTo>
                  <a:cubicBezTo>
                    <a:pt x="3288" y="5236"/>
                    <a:pt x="3974" y="6369"/>
                    <a:pt x="4708" y="7438"/>
                  </a:cubicBezTo>
                  <a:cubicBezTo>
                    <a:pt x="5746" y="8890"/>
                    <a:pt x="7868" y="10454"/>
                    <a:pt x="8746" y="10454"/>
                  </a:cubicBezTo>
                  <a:cubicBezTo>
                    <a:pt x="8794" y="10454"/>
                    <a:pt x="8858" y="10438"/>
                    <a:pt x="8906" y="10422"/>
                  </a:cubicBezTo>
                  <a:cubicBezTo>
                    <a:pt x="9608" y="10199"/>
                    <a:pt x="12991" y="5938"/>
                    <a:pt x="14013" y="4629"/>
                  </a:cubicBezTo>
                  <a:cubicBezTo>
                    <a:pt x="14124" y="4501"/>
                    <a:pt x="14220" y="4374"/>
                    <a:pt x="14332" y="4246"/>
                  </a:cubicBezTo>
                  <a:cubicBezTo>
                    <a:pt x="15257" y="3081"/>
                    <a:pt x="16215" y="1884"/>
                    <a:pt x="15928" y="1118"/>
                  </a:cubicBezTo>
                  <a:cubicBezTo>
                    <a:pt x="15910" y="1072"/>
                    <a:pt x="15876" y="1053"/>
                    <a:pt x="15841" y="1053"/>
                  </a:cubicBezTo>
                  <a:cubicBezTo>
                    <a:pt x="15780" y="1053"/>
                    <a:pt x="15716" y="1111"/>
                    <a:pt x="15736" y="1182"/>
                  </a:cubicBezTo>
                  <a:cubicBezTo>
                    <a:pt x="15992" y="1852"/>
                    <a:pt x="15018" y="3049"/>
                    <a:pt x="14172" y="4118"/>
                  </a:cubicBezTo>
                  <a:cubicBezTo>
                    <a:pt x="14060" y="4246"/>
                    <a:pt x="13965" y="4390"/>
                    <a:pt x="13869" y="4517"/>
                  </a:cubicBezTo>
                  <a:cubicBezTo>
                    <a:pt x="11714" y="7246"/>
                    <a:pt x="9321" y="10071"/>
                    <a:pt x="8842" y="10231"/>
                  </a:cubicBezTo>
                  <a:cubicBezTo>
                    <a:pt x="8808" y="10243"/>
                    <a:pt x="8768" y="10249"/>
                    <a:pt x="8723" y="10249"/>
                  </a:cubicBezTo>
                  <a:cubicBezTo>
                    <a:pt x="7999" y="10249"/>
                    <a:pt x="5890" y="8738"/>
                    <a:pt x="4884" y="7326"/>
                  </a:cubicBezTo>
                  <a:cubicBezTo>
                    <a:pt x="4134" y="6241"/>
                    <a:pt x="3448" y="5108"/>
                    <a:pt x="2841" y="3943"/>
                  </a:cubicBezTo>
                  <a:cubicBezTo>
                    <a:pt x="2825" y="3911"/>
                    <a:pt x="2793" y="3895"/>
                    <a:pt x="2761" y="3895"/>
                  </a:cubicBezTo>
                  <a:cubicBezTo>
                    <a:pt x="2139" y="3831"/>
                    <a:pt x="1054" y="3656"/>
                    <a:pt x="862" y="3416"/>
                  </a:cubicBezTo>
                  <a:cubicBezTo>
                    <a:pt x="543" y="3017"/>
                    <a:pt x="192" y="2475"/>
                    <a:pt x="192" y="2171"/>
                  </a:cubicBezTo>
                  <a:cubicBezTo>
                    <a:pt x="192" y="2124"/>
                    <a:pt x="192" y="2076"/>
                    <a:pt x="208" y="2028"/>
                  </a:cubicBezTo>
                  <a:cubicBezTo>
                    <a:pt x="399" y="2092"/>
                    <a:pt x="575" y="2171"/>
                    <a:pt x="735" y="2283"/>
                  </a:cubicBezTo>
                  <a:cubicBezTo>
                    <a:pt x="981" y="2452"/>
                    <a:pt x="1280" y="2536"/>
                    <a:pt x="1580" y="2536"/>
                  </a:cubicBezTo>
                  <a:cubicBezTo>
                    <a:pt x="1650" y="2536"/>
                    <a:pt x="1719" y="2531"/>
                    <a:pt x="1788" y="2522"/>
                  </a:cubicBezTo>
                  <a:cubicBezTo>
                    <a:pt x="1916" y="2507"/>
                    <a:pt x="1900" y="2315"/>
                    <a:pt x="1772" y="2315"/>
                  </a:cubicBezTo>
                  <a:cubicBezTo>
                    <a:pt x="1644" y="2315"/>
                    <a:pt x="1532" y="2299"/>
                    <a:pt x="1421" y="2251"/>
                  </a:cubicBezTo>
                  <a:cubicBezTo>
                    <a:pt x="1229" y="2155"/>
                    <a:pt x="1134" y="2092"/>
                    <a:pt x="1181" y="1916"/>
                  </a:cubicBezTo>
                  <a:lnTo>
                    <a:pt x="1181" y="1916"/>
                  </a:lnTo>
                  <a:cubicBezTo>
                    <a:pt x="1277" y="1932"/>
                    <a:pt x="1373" y="1948"/>
                    <a:pt x="1453" y="1996"/>
                  </a:cubicBezTo>
                  <a:cubicBezTo>
                    <a:pt x="1660" y="2076"/>
                    <a:pt x="1868" y="2139"/>
                    <a:pt x="2091" y="2155"/>
                  </a:cubicBezTo>
                  <a:cubicBezTo>
                    <a:pt x="2602" y="2187"/>
                    <a:pt x="2650" y="2235"/>
                    <a:pt x="3033" y="2778"/>
                  </a:cubicBezTo>
                  <a:cubicBezTo>
                    <a:pt x="3096" y="2858"/>
                    <a:pt x="3176" y="2953"/>
                    <a:pt x="3240" y="3049"/>
                  </a:cubicBezTo>
                  <a:cubicBezTo>
                    <a:pt x="3623" y="3592"/>
                    <a:pt x="4150" y="4326"/>
                    <a:pt x="4772" y="4757"/>
                  </a:cubicBezTo>
                  <a:cubicBezTo>
                    <a:pt x="5490" y="5251"/>
                    <a:pt x="8363" y="7039"/>
                    <a:pt x="8379" y="7055"/>
                  </a:cubicBezTo>
                  <a:cubicBezTo>
                    <a:pt x="8402" y="7066"/>
                    <a:pt x="8422" y="7071"/>
                    <a:pt x="8441" y="7071"/>
                  </a:cubicBezTo>
                  <a:cubicBezTo>
                    <a:pt x="8475" y="7071"/>
                    <a:pt x="8502" y="7054"/>
                    <a:pt x="8523" y="7023"/>
                  </a:cubicBezTo>
                  <a:cubicBezTo>
                    <a:pt x="8555" y="6975"/>
                    <a:pt x="11699" y="1501"/>
                    <a:pt x="12481" y="863"/>
                  </a:cubicBezTo>
                  <a:cubicBezTo>
                    <a:pt x="13231" y="256"/>
                    <a:pt x="13677" y="192"/>
                    <a:pt x="13693" y="192"/>
                  </a:cubicBezTo>
                  <a:cubicBezTo>
                    <a:pt x="13741" y="192"/>
                    <a:pt x="13773" y="145"/>
                    <a:pt x="13773" y="81"/>
                  </a:cubicBezTo>
                  <a:cubicBezTo>
                    <a:pt x="13773" y="33"/>
                    <a:pt x="13725" y="1"/>
                    <a:pt x="136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4"/>
            <p:cNvSpPr/>
            <p:nvPr/>
          </p:nvSpPr>
          <p:spPr>
            <a:xfrm>
              <a:off x="1293025" y="3089050"/>
              <a:ext cx="94175" cy="63700"/>
            </a:xfrm>
            <a:custGeom>
              <a:rect b="b" l="l" r="r" t="t"/>
              <a:pathLst>
                <a:path extrusionOk="0" h="2548" w="3767">
                  <a:moveTo>
                    <a:pt x="1110" y="0"/>
                  </a:moveTo>
                  <a:cubicBezTo>
                    <a:pt x="1051" y="0"/>
                    <a:pt x="1010" y="25"/>
                    <a:pt x="990" y="90"/>
                  </a:cubicBezTo>
                  <a:cubicBezTo>
                    <a:pt x="926" y="345"/>
                    <a:pt x="1133" y="457"/>
                    <a:pt x="1277" y="521"/>
                  </a:cubicBezTo>
                  <a:cubicBezTo>
                    <a:pt x="1405" y="569"/>
                    <a:pt x="1548" y="601"/>
                    <a:pt x="1676" y="601"/>
                  </a:cubicBezTo>
                  <a:cubicBezTo>
                    <a:pt x="1612" y="610"/>
                    <a:pt x="1548" y="614"/>
                    <a:pt x="1484" y="614"/>
                  </a:cubicBezTo>
                  <a:cubicBezTo>
                    <a:pt x="1210" y="614"/>
                    <a:pt x="935" y="532"/>
                    <a:pt x="702" y="377"/>
                  </a:cubicBezTo>
                  <a:cubicBezTo>
                    <a:pt x="409" y="205"/>
                    <a:pt x="228" y="102"/>
                    <a:pt x="123" y="102"/>
                  </a:cubicBezTo>
                  <a:cubicBezTo>
                    <a:pt x="34" y="102"/>
                    <a:pt x="0" y="177"/>
                    <a:pt x="0" y="345"/>
                  </a:cubicBezTo>
                  <a:cubicBezTo>
                    <a:pt x="0" y="712"/>
                    <a:pt x="399" y="1287"/>
                    <a:pt x="702" y="1654"/>
                  </a:cubicBezTo>
                  <a:cubicBezTo>
                    <a:pt x="990" y="2021"/>
                    <a:pt x="2665" y="2165"/>
                    <a:pt x="2665" y="2165"/>
                  </a:cubicBezTo>
                  <a:cubicBezTo>
                    <a:pt x="2665" y="2165"/>
                    <a:pt x="2745" y="2308"/>
                    <a:pt x="2873" y="2548"/>
                  </a:cubicBezTo>
                  <a:cubicBezTo>
                    <a:pt x="3096" y="2245"/>
                    <a:pt x="3415" y="2021"/>
                    <a:pt x="3767" y="1893"/>
                  </a:cubicBezTo>
                  <a:cubicBezTo>
                    <a:pt x="3479" y="1526"/>
                    <a:pt x="3240" y="1159"/>
                    <a:pt x="3032" y="888"/>
                  </a:cubicBezTo>
                  <a:cubicBezTo>
                    <a:pt x="2633" y="345"/>
                    <a:pt x="2554" y="266"/>
                    <a:pt x="2011" y="234"/>
                  </a:cubicBezTo>
                  <a:cubicBezTo>
                    <a:pt x="1607" y="210"/>
                    <a:pt x="1283" y="0"/>
                    <a:pt x="1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4"/>
            <p:cNvSpPr/>
            <p:nvPr/>
          </p:nvSpPr>
          <p:spPr>
            <a:xfrm>
              <a:off x="1290625" y="3086425"/>
              <a:ext cx="99375" cy="68725"/>
            </a:xfrm>
            <a:custGeom>
              <a:rect b="b" l="l" r="r" t="t"/>
              <a:pathLst>
                <a:path extrusionOk="0" h="2749" w="3975">
                  <a:moveTo>
                    <a:pt x="1197" y="211"/>
                  </a:moveTo>
                  <a:cubicBezTo>
                    <a:pt x="1277" y="211"/>
                    <a:pt x="1373" y="243"/>
                    <a:pt x="1453" y="275"/>
                  </a:cubicBezTo>
                  <a:cubicBezTo>
                    <a:pt x="1660" y="355"/>
                    <a:pt x="1884" y="418"/>
                    <a:pt x="2107" y="434"/>
                  </a:cubicBezTo>
                  <a:cubicBezTo>
                    <a:pt x="2602" y="466"/>
                    <a:pt x="2666" y="514"/>
                    <a:pt x="3049" y="1057"/>
                  </a:cubicBezTo>
                  <a:cubicBezTo>
                    <a:pt x="3097" y="1137"/>
                    <a:pt x="3160" y="1216"/>
                    <a:pt x="3224" y="1296"/>
                  </a:cubicBezTo>
                  <a:cubicBezTo>
                    <a:pt x="3368" y="1504"/>
                    <a:pt x="3527" y="1727"/>
                    <a:pt x="3703" y="1951"/>
                  </a:cubicBezTo>
                  <a:cubicBezTo>
                    <a:pt x="3432" y="2078"/>
                    <a:pt x="3192" y="2254"/>
                    <a:pt x="2985" y="2477"/>
                  </a:cubicBezTo>
                  <a:cubicBezTo>
                    <a:pt x="2905" y="2318"/>
                    <a:pt x="2857" y="2222"/>
                    <a:pt x="2857" y="2222"/>
                  </a:cubicBezTo>
                  <a:cubicBezTo>
                    <a:pt x="2841" y="2190"/>
                    <a:pt x="2809" y="2174"/>
                    <a:pt x="2777" y="2174"/>
                  </a:cubicBezTo>
                  <a:cubicBezTo>
                    <a:pt x="2139" y="2110"/>
                    <a:pt x="1070" y="1935"/>
                    <a:pt x="878" y="1695"/>
                  </a:cubicBezTo>
                  <a:cubicBezTo>
                    <a:pt x="543" y="1296"/>
                    <a:pt x="208" y="754"/>
                    <a:pt x="208" y="450"/>
                  </a:cubicBezTo>
                  <a:cubicBezTo>
                    <a:pt x="208" y="403"/>
                    <a:pt x="208" y="355"/>
                    <a:pt x="224" y="307"/>
                  </a:cubicBezTo>
                  <a:cubicBezTo>
                    <a:pt x="399" y="371"/>
                    <a:pt x="575" y="450"/>
                    <a:pt x="735" y="562"/>
                  </a:cubicBezTo>
                  <a:cubicBezTo>
                    <a:pt x="988" y="727"/>
                    <a:pt x="1271" y="821"/>
                    <a:pt x="1561" y="821"/>
                  </a:cubicBezTo>
                  <a:cubicBezTo>
                    <a:pt x="1636" y="821"/>
                    <a:pt x="1712" y="815"/>
                    <a:pt x="1788" y="801"/>
                  </a:cubicBezTo>
                  <a:cubicBezTo>
                    <a:pt x="1916" y="786"/>
                    <a:pt x="1900" y="610"/>
                    <a:pt x="1772" y="610"/>
                  </a:cubicBezTo>
                  <a:cubicBezTo>
                    <a:pt x="1660" y="610"/>
                    <a:pt x="1533" y="578"/>
                    <a:pt x="1421" y="546"/>
                  </a:cubicBezTo>
                  <a:cubicBezTo>
                    <a:pt x="1229" y="450"/>
                    <a:pt x="1134" y="371"/>
                    <a:pt x="1197" y="211"/>
                  </a:cubicBezTo>
                  <a:close/>
                  <a:moveTo>
                    <a:pt x="1202" y="0"/>
                  </a:moveTo>
                  <a:cubicBezTo>
                    <a:pt x="1166" y="0"/>
                    <a:pt x="1133" y="6"/>
                    <a:pt x="1102" y="19"/>
                  </a:cubicBezTo>
                  <a:cubicBezTo>
                    <a:pt x="1054" y="51"/>
                    <a:pt x="1006" y="99"/>
                    <a:pt x="990" y="163"/>
                  </a:cubicBezTo>
                  <a:cubicBezTo>
                    <a:pt x="958" y="275"/>
                    <a:pt x="974" y="418"/>
                    <a:pt x="1054" y="514"/>
                  </a:cubicBezTo>
                  <a:cubicBezTo>
                    <a:pt x="974" y="482"/>
                    <a:pt x="910" y="434"/>
                    <a:pt x="846" y="403"/>
                  </a:cubicBezTo>
                  <a:cubicBezTo>
                    <a:pt x="534" y="215"/>
                    <a:pt x="348" y="106"/>
                    <a:pt x="221" y="106"/>
                  </a:cubicBezTo>
                  <a:cubicBezTo>
                    <a:pt x="186" y="106"/>
                    <a:pt x="156" y="114"/>
                    <a:pt x="128" y="131"/>
                  </a:cubicBezTo>
                  <a:cubicBezTo>
                    <a:pt x="16" y="195"/>
                    <a:pt x="0" y="323"/>
                    <a:pt x="0" y="450"/>
                  </a:cubicBezTo>
                  <a:cubicBezTo>
                    <a:pt x="0" y="897"/>
                    <a:pt x="511" y="1552"/>
                    <a:pt x="719" y="1823"/>
                  </a:cubicBezTo>
                  <a:cubicBezTo>
                    <a:pt x="1006" y="2174"/>
                    <a:pt x="2378" y="2334"/>
                    <a:pt x="2698" y="2365"/>
                  </a:cubicBezTo>
                  <a:cubicBezTo>
                    <a:pt x="2729" y="2429"/>
                    <a:pt x="2793" y="2541"/>
                    <a:pt x="2873" y="2701"/>
                  </a:cubicBezTo>
                  <a:cubicBezTo>
                    <a:pt x="2889" y="2717"/>
                    <a:pt x="2921" y="2748"/>
                    <a:pt x="2953" y="2748"/>
                  </a:cubicBezTo>
                  <a:lnTo>
                    <a:pt x="2969" y="2748"/>
                  </a:lnTo>
                  <a:cubicBezTo>
                    <a:pt x="2985" y="2748"/>
                    <a:pt x="3017" y="2733"/>
                    <a:pt x="3033" y="2717"/>
                  </a:cubicBezTo>
                  <a:cubicBezTo>
                    <a:pt x="3272" y="2429"/>
                    <a:pt x="3559" y="2222"/>
                    <a:pt x="3895" y="2078"/>
                  </a:cubicBezTo>
                  <a:cubicBezTo>
                    <a:pt x="3958" y="2062"/>
                    <a:pt x="3974" y="1982"/>
                    <a:pt x="3942" y="1935"/>
                  </a:cubicBezTo>
                  <a:cubicBezTo>
                    <a:pt x="3735" y="1679"/>
                    <a:pt x="3543" y="1408"/>
                    <a:pt x="3384" y="1184"/>
                  </a:cubicBezTo>
                  <a:cubicBezTo>
                    <a:pt x="3320" y="1105"/>
                    <a:pt x="3272" y="1009"/>
                    <a:pt x="3208" y="929"/>
                  </a:cubicBezTo>
                  <a:cubicBezTo>
                    <a:pt x="2809" y="387"/>
                    <a:pt x="2714" y="275"/>
                    <a:pt x="2107" y="243"/>
                  </a:cubicBezTo>
                  <a:cubicBezTo>
                    <a:pt x="1916" y="211"/>
                    <a:pt x="1708" y="163"/>
                    <a:pt x="1533" y="83"/>
                  </a:cubicBezTo>
                  <a:cubicBezTo>
                    <a:pt x="1395" y="38"/>
                    <a:pt x="1291" y="0"/>
                    <a:pt x="1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9" name="Google Shape;819;p44"/>
          <p:cNvSpPr txBox="1"/>
          <p:nvPr>
            <p:ph type="title"/>
          </p:nvPr>
        </p:nvSpPr>
        <p:spPr>
          <a:xfrm>
            <a:off x="1173700" y="590425"/>
            <a:ext cx="5159400" cy="793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GB"/>
              <a:t>Project Background</a:t>
            </a:r>
            <a:endParaRPr/>
          </a:p>
        </p:txBody>
      </p:sp>
      <p:sp>
        <p:nvSpPr>
          <p:cNvPr id="820" name="Google Shape;820;p44"/>
          <p:cNvSpPr txBox="1"/>
          <p:nvPr/>
        </p:nvSpPr>
        <p:spPr>
          <a:xfrm>
            <a:off x="458025" y="1619000"/>
            <a:ext cx="6912900" cy="1108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500">
                <a:solidFill>
                  <a:srgbClr val="F0F3F4"/>
                </a:solidFill>
                <a:latin typeface="Calibri"/>
                <a:ea typeface="Calibri"/>
                <a:cs typeface="Calibri"/>
                <a:sym typeface="Calibri"/>
              </a:rPr>
              <a:t>Merencanakan </a:t>
            </a:r>
            <a:r>
              <a:rPr b="1" lang="en-GB" sz="1500">
                <a:solidFill>
                  <a:schemeClr val="dk1"/>
                </a:solidFill>
                <a:latin typeface="Calibri"/>
                <a:ea typeface="Calibri"/>
                <a:cs typeface="Calibri"/>
                <a:sym typeface="Calibri"/>
              </a:rPr>
              <a:t>meeting yang baik</a:t>
            </a:r>
            <a:r>
              <a:rPr b="1" lang="en-GB" sz="1500">
                <a:solidFill>
                  <a:srgbClr val="F0F3F4"/>
                </a:solidFill>
                <a:latin typeface="Calibri"/>
                <a:ea typeface="Calibri"/>
                <a:cs typeface="Calibri"/>
                <a:sym typeface="Calibri"/>
              </a:rPr>
              <a:t>, tidak hanya bergantung pada kemampuan dalam mempersuasif rekan bisnis, tetapi juga pada aspek-aspek lain seperti tempat yang dipilih untuk melakukan presentasi, sehingga </a:t>
            </a:r>
            <a:r>
              <a:rPr b="1" lang="en-GB" sz="1500">
                <a:solidFill>
                  <a:schemeClr val="dk1"/>
                </a:solidFill>
                <a:latin typeface="Calibri"/>
                <a:ea typeface="Calibri"/>
                <a:cs typeface="Calibri"/>
                <a:sym typeface="Calibri"/>
              </a:rPr>
              <a:t>meeting room menjadi salah satu faktor penting untuk menunjang kesuksesan bisnis</a:t>
            </a:r>
            <a:r>
              <a:rPr b="1" lang="en-GB" sz="1500">
                <a:solidFill>
                  <a:srgbClr val="F0F3F4"/>
                </a:solidFill>
                <a:latin typeface="Calibri"/>
                <a:ea typeface="Calibri"/>
                <a:cs typeface="Calibri"/>
                <a:sym typeface="Calibri"/>
              </a:rPr>
              <a:t>. </a:t>
            </a:r>
            <a:endParaRPr b="1" sz="1500">
              <a:solidFill>
                <a:srgbClr val="F0F3F4"/>
              </a:solidFill>
              <a:latin typeface="Calibri"/>
              <a:ea typeface="Calibri"/>
              <a:cs typeface="Calibri"/>
              <a:sym typeface="Calibri"/>
            </a:endParaRPr>
          </a:p>
        </p:txBody>
      </p:sp>
      <p:sp>
        <p:nvSpPr>
          <p:cNvPr id="821" name="Google Shape;821;p44"/>
          <p:cNvSpPr txBox="1"/>
          <p:nvPr/>
        </p:nvSpPr>
        <p:spPr>
          <a:xfrm>
            <a:off x="458025" y="2905875"/>
            <a:ext cx="6912900" cy="15699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GB" sz="1500">
                <a:solidFill>
                  <a:srgbClr val="F0F3F4"/>
                </a:solidFill>
                <a:latin typeface="Calibri"/>
                <a:ea typeface="Calibri"/>
                <a:cs typeface="Calibri"/>
                <a:sym typeface="Calibri"/>
              </a:rPr>
              <a:t>Namun, </a:t>
            </a:r>
            <a:r>
              <a:rPr b="1" lang="en-GB" sz="1500">
                <a:solidFill>
                  <a:schemeClr val="dk1"/>
                </a:solidFill>
                <a:latin typeface="Calibri"/>
                <a:ea typeface="Calibri"/>
                <a:cs typeface="Calibri"/>
                <a:sym typeface="Calibri"/>
              </a:rPr>
              <a:t>tidak semua kantor memiliki fasilitas ruang meeting yang memadai</a:t>
            </a:r>
            <a:r>
              <a:rPr b="1" lang="en-GB" sz="1500">
                <a:solidFill>
                  <a:srgbClr val="F0F3F4"/>
                </a:solidFill>
                <a:latin typeface="Calibri"/>
                <a:ea typeface="Calibri"/>
                <a:cs typeface="Calibri"/>
                <a:sym typeface="Calibri"/>
              </a:rPr>
              <a:t> dan kondusif. Masalah tempat yang kurang luas dan peralatan yang minim menjadi permasalahan berat. Maka dari itu, banyak perusahaan yang menyewa meeting room di luar kantor untuk mengatasi permasalahan tersebut. Menurut workinsync.io, </a:t>
            </a:r>
            <a:r>
              <a:rPr b="1" lang="en-GB" sz="1500">
                <a:solidFill>
                  <a:schemeClr val="dk1"/>
                </a:solidFill>
                <a:latin typeface="Calibri"/>
                <a:ea typeface="Calibri"/>
                <a:cs typeface="Calibri"/>
                <a:sym typeface="Calibri"/>
              </a:rPr>
              <a:t>pemesanan meeting room meningkat sebanyak 3 kali lipat</a:t>
            </a:r>
            <a:r>
              <a:rPr b="1" lang="en-GB" sz="1500">
                <a:solidFill>
                  <a:srgbClr val="F0F3F4"/>
                </a:solidFill>
                <a:latin typeface="Calibri"/>
                <a:ea typeface="Calibri"/>
                <a:cs typeface="Calibri"/>
                <a:sym typeface="Calibri"/>
              </a:rPr>
              <a:t> pada akhir tahun 2021. Tetapi, mencari meeting room yang sesuai sangatlah sulit. </a:t>
            </a:r>
            <a:endParaRPr b="1" sz="1500">
              <a:solidFill>
                <a:srgbClr val="F0F3F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p45"/>
          <p:cNvSpPr/>
          <p:nvPr/>
        </p:nvSpPr>
        <p:spPr>
          <a:xfrm>
            <a:off x="338000" y="205750"/>
            <a:ext cx="4541100" cy="33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sz="1500">
                <a:solidFill>
                  <a:schemeClr val="accent6"/>
                </a:solidFill>
                <a:latin typeface="Calibri"/>
                <a:ea typeface="Calibri"/>
                <a:cs typeface="Calibri"/>
                <a:sym typeface="Calibri"/>
              </a:rPr>
              <a:t>Dari survey yang kami lakukan kepada 73 responden</a:t>
            </a:r>
            <a:endParaRPr>
              <a:solidFill>
                <a:schemeClr val="accent6"/>
              </a:solidFill>
            </a:endParaRPr>
          </a:p>
        </p:txBody>
      </p:sp>
      <p:sp>
        <p:nvSpPr>
          <p:cNvPr id="827" name="Google Shape;827;p45"/>
          <p:cNvSpPr/>
          <p:nvPr/>
        </p:nvSpPr>
        <p:spPr>
          <a:xfrm>
            <a:off x="646550" y="2754375"/>
            <a:ext cx="3541800" cy="8964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sz="1500">
                <a:solidFill>
                  <a:srgbClr val="FFFFFF"/>
                </a:solidFill>
                <a:latin typeface="Calibri"/>
                <a:ea typeface="Calibri"/>
                <a:cs typeface="Calibri"/>
                <a:sym typeface="Calibri"/>
              </a:rPr>
              <a:t>86% responden menjawab sulit untuk menemukan meeting room yang sesuai di Jakarta</a:t>
            </a:r>
            <a:endParaRPr>
              <a:solidFill>
                <a:srgbClr val="FFFFFF"/>
              </a:solidFill>
            </a:endParaRPr>
          </a:p>
        </p:txBody>
      </p:sp>
      <p:sp>
        <p:nvSpPr>
          <p:cNvPr id="828" name="Google Shape;828;p45"/>
          <p:cNvSpPr/>
          <p:nvPr/>
        </p:nvSpPr>
        <p:spPr>
          <a:xfrm>
            <a:off x="5084825" y="2754375"/>
            <a:ext cx="3541800" cy="8964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GB" sz="1500">
                <a:solidFill>
                  <a:srgbClr val="FFFFFF"/>
                </a:solidFill>
                <a:latin typeface="Calibri"/>
                <a:ea typeface="Calibri"/>
                <a:cs typeface="Calibri"/>
                <a:sym typeface="Calibri"/>
              </a:rPr>
              <a:t>98% responden, tertarik dengan aplikasi yang dapat merekomendasikan meeting room yang sesuai dengan keinginan mereka</a:t>
            </a:r>
            <a:endParaRPr>
              <a:solidFill>
                <a:srgbClr val="FFFFFF"/>
              </a:solidFill>
            </a:endParaRPr>
          </a:p>
        </p:txBody>
      </p:sp>
      <p:pic>
        <p:nvPicPr>
          <p:cNvPr id="829" name="Google Shape;829;p45"/>
          <p:cNvPicPr preferRelativeResize="0"/>
          <p:nvPr/>
        </p:nvPicPr>
        <p:blipFill>
          <a:blip r:embed="rId3">
            <a:alphaModFix/>
          </a:blip>
          <a:stretch>
            <a:fillRect/>
          </a:stretch>
        </p:blipFill>
        <p:spPr>
          <a:xfrm>
            <a:off x="338000" y="659213"/>
            <a:ext cx="4158900" cy="1975588"/>
          </a:xfrm>
          <a:prstGeom prst="rect">
            <a:avLst/>
          </a:prstGeom>
          <a:noFill/>
          <a:ln>
            <a:noFill/>
          </a:ln>
        </p:spPr>
      </p:pic>
      <p:pic>
        <p:nvPicPr>
          <p:cNvPr id="830" name="Google Shape;830;p45"/>
          <p:cNvPicPr preferRelativeResize="0"/>
          <p:nvPr/>
        </p:nvPicPr>
        <p:blipFill>
          <a:blip r:embed="rId4">
            <a:alphaModFix/>
          </a:blip>
          <a:stretch>
            <a:fillRect/>
          </a:stretch>
        </p:blipFill>
        <p:spPr>
          <a:xfrm>
            <a:off x="4684575" y="659225"/>
            <a:ext cx="4342300" cy="1975575"/>
          </a:xfrm>
          <a:prstGeom prst="rect">
            <a:avLst/>
          </a:prstGeom>
          <a:noFill/>
          <a:ln>
            <a:noFill/>
          </a:ln>
        </p:spPr>
      </p:pic>
      <p:sp>
        <p:nvSpPr>
          <p:cNvPr id="831" name="Google Shape;831;p45"/>
          <p:cNvSpPr/>
          <p:nvPr/>
        </p:nvSpPr>
        <p:spPr>
          <a:xfrm>
            <a:off x="338000" y="4088425"/>
            <a:ext cx="8688900" cy="593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GB" sz="1500">
                <a:solidFill>
                  <a:schemeClr val="dk1"/>
                </a:solidFill>
                <a:latin typeface="Calibri"/>
                <a:ea typeface="Calibri"/>
                <a:cs typeface="Calibri"/>
                <a:sym typeface="Calibri"/>
              </a:rPr>
              <a:t>Maka dari itu, kami memutuskan untuk membuat aplikasi EZMeeting, yang merupakan sistem rekomendasi meeting room di Jakarta.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6"/>
          <p:cNvSpPr txBox="1"/>
          <p:nvPr>
            <p:ph idx="4294967295" type="ctrTitle"/>
          </p:nvPr>
        </p:nvSpPr>
        <p:spPr>
          <a:xfrm>
            <a:off x="0" y="252775"/>
            <a:ext cx="9144000" cy="7809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0"/>
              </a:spcAft>
              <a:buNone/>
            </a:pPr>
            <a:r>
              <a:rPr lang="en-GB"/>
              <a:t>Timeline Project</a:t>
            </a:r>
            <a:endParaRPr/>
          </a:p>
        </p:txBody>
      </p:sp>
      <p:sp>
        <p:nvSpPr>
          <p:cNvPr id="837" name="Google Shape;837;p46"/>
          <p:cNvSpPr/>
          <p:nvPr/>
        </p:nvSpPr>
        <p:spPr>
          <a:xfrm>
            <a:off x="307348" y="1729796"/>
            <a:ext cx="1111054" cy="1033047"/>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solidFill>
            <a:srgbClr val="313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8" name="Google Shape;838;p46"/>
          <p:cNvSpPr/>
          <p:nvPr/>
        </p:nvSpPr>
        <p:spPr>
          <a:xfrm>
            <a:off x="251607" y="1674571"/>
            <a:ext cx="1222535" cy="1133419"/>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noFill/>
          <a:ln cap="flat" cmpd="sng" w="9525">
            <a:solidFill>
              <a:srgbClr val="31344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839" name="Google Shape;839;p46"/>
          <p:cNvGrpSpPr/>
          <p:nvPr/>
        </p:nvGrpSpPr>
        <p:grpSpPr>
          <a:xfrm>
            <a:off x="611127" y="1988185"/>
            <a:ext cx="503512" cy="506185"/>
            <a:chOff x="7098912" y="1969392"/>
            <a:chExt cx="359651" cy="361561"/>
          </a:xfrm>
        </p:grpSpPr>
        <p:sp>
          <p:nvSpPr>
            <p:cNvPr id="840" name="Google Shape;840;p46"/>
            <p:cNvSpPr/>
            <p:nvPr/>
          </p:nvSpPr>
          <p:spPr>
            <a:xfrm>
              <a:off x="7098912" y="2127607"/>
              <a:ext cx="134567" cy="202582"/>
            </a:xfrm>
            <a:custGeom>
              <a:rect b="b" l="l" r="r" t="t"/>
              <a:pathLst>
                <a:path extrusionOk="0" h="6365" w="4228">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1" name="Google Shape;841;p46"/>
            <p:cNvSpPr/>
            <p:nvPr/>
          </p:nvSpPr>
          <p:spPr>
            <a:xfrm>
              <a:off x="7120141" y="2297184"/>
              <a:ext cx="10662" cy="33005"/>
            </a:xfrm>
            <a:custGeom>
              <a:rect b="b" l="l" r="r" t="t"/>
              <a:pathLst>
                <a:path extrusionOk="0" h="1037" w="335">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2" name="Google Shape;842;p46"/>
            <p:cNvSpPr/>
            <p:nvPr/>
          </p:nvSpPr>
          <p:spPr>
            <a:xfrm>
              <a:off x="7199360" y="2297184"/>
              <a:ext cx="10248" cy="33005"/>
            </a:xfrm>
            <a:custGeom>
              <a:rect b="b" l="l" r="r" t="t"/>
              <a:pathLst>
                <a:path extrusionOk="0" h="1037" w="322">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3" name="Google Shape;843;p46"/>
            <p:cNvSpPr/>
            <p:nvPr/>
          </p:nvSpPr>
          <p:spPr>
            <a:xfrm>
              <a:off x="7357001" y="2165704"/>
              <a:ext cx="56876" cy="17823"/>
            </a:xfrm>
            <a:custGeom>
              <a:rect b="b" l="l" r="r" t="t"/>
              <a:pathLst>
                <a:path extrusionOk="0" h="560" w="1787">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4" name="Google Shape;844;p46"/>
            <p:cNvSpPr/>
            <p:nvPr/>
          </p:nvSpPr>
          <p:spPr>
            <a:xfrm>
              <a:off x="7312666" y="2133113"/>
              <a:ext cx="145897" cy="197840"/>
            </a:xfrm>
            <a:custGeom>
              <a:rect b="b" l="l" r="r" t="t"/>
              <a:pathLst>
                <a:path extrusionOk="0" h="6216" w="4584">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5" name="Google Shape;845;p46"/>
            <p:cNvSpPr/>
            <p:nvPr/>
          </p:nvSpPr>
          <p:spPr>
            <a:xfrm>
              <a:off x="7340324" y="2291486"/>
              <a:ext cx="10630" cy="38702"/>
            </a:xfrm>
            <a:custGeom>
              <a:rect b="b" l="l" r="r" t="t"/>
              <a:pathLst>
                <a:path extrusionOk="0" h="1216" w="334">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6" name="Google Shape;846;p46"/>
            <p:cNvSpPr/>
            <p:nvPr/>
          </p:nvSpPr>
          <p:spPr>
            <a:xfrm>
              <a:off x="7419511" y="2291486"/>
              <a:ext cx="10630" cy="38702"/>
            </a:xfrm>
            <a:custGeom>
              <a:rect b="b" l="l" r="r" t="t"/>
              <a:pathLst>
                <a:path extrusionOk="0" h="1216" w="334">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7" name="Google Shape;847;p46"/>
            <p:cNvSpPr/>
            <p:nvPr/>
          </p:nvSpPr>
          <p:spPr>
            <a:xfrm>
              <a:off x="7153878" y="1969392"/>
              <a:ext cx="225498" cy="188355"/>
            </a:xfrm>
            <a:custGeom>
              <a:rect b="b" l="l" r="r" t="t"/>
              <a:pathLst>
                <a:path extrusionOk="0" h="5918" w="7085">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8" name="Google Shape;848;p46"/>
            <p:cNvSpPr/>
            <p:nvPr/>
          </p:nvSpPr>
          <p:spPr>
            <a:xfrm>
              <a:off x="7193663" y="2003511"/>
              <a:ext cx="27308" cy="10248"/>
            </a:xfrm>
            <a:custGeom>
              <a:rect b="b" l="l" r="r" t="t"/>
              <a:pathLst>
                <a:path extrusionOk="0" h="322" w="858">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9" name="Google Shape;849;p46"/>
            <p:cNvSpPr/>
            <p:nvPr/>
          </p:nvSpPr>
          <p:spPr>
            <a:xfrm>
              <a:off x="7233065" y="2003511"/>
              <a:ext cx="83802" cy="10248"/>
            </a:xfrm>
            <a:custGeom>
              <a:rect b="b" l="l" r="r" t="t"/>
              <a:pathLst>
                <a:path extrusionOk="0" h="322" w="2633">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0" name="Google Shape;850;p46"/>
            <p:cNvSpPr/>
            <p:nvPr/>
          </p:nvSpPr>
          <p:spPr>
            <a:xfrm>
              <a:off x="7193281" y="2031933"/>
              <a:ext cx="123936" cy="10248"/>
            </a:xfrm>
            <a:custGeom>
              <a:rect b="b" l="l" r="r" t="t"/>
              <a:pathLst>
                <a:path extrusionOk="0" h="322" w="3894">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1" name="Google Shape;851;p46"/>
            <p:cNvSpPr/>
            <p:nvPr/>
          </p:nvSpPr>
          <p:spPr>
            <a:xfrm>
              <a:off x="7193663" y="2059973"/>
              <a:ext cx="83770" cy="10248"/>
            </a:xfrm>
            <a:custGeom>
              <a:rect b="b" l="l" r="r" t="t"/>
              <a:pathLst>
                <a:path extrusionOk="0" h="322" w="2632">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2" name="Google Shape;852;p46"/>
            <p:cNvSpPr/>
            <p:nvPr/>
          </p:nvSpPr>
          <p:spPr>
            <a:xfrm>
              <a:off x="7289145" y="2059973"/>
              <a:ext cx="27722" cy="10248"/>
            </a:xfrm>
            <a:custGeom>
              <a:rect b="b" l="l" r="r" t="t"/>
              <a:pathLst>
                <a:path extrusionOk="0" h="322" w="871">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853" name="Google Shape;853;p46"/>
          <p:cNvSpPr/>
          <p:nvPr/>
        </p:nvSpPr>
        <p:spPr>
          <a:xfrm>
            <a:off x="2168774" y="1729870"/>
            <a:ext cx="1111054" cy="1033047"/>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solidFill>
            <a:srgbClr val="313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6"/>
          <p:cNvSpPr/>
          <p:nvPr/>
        </p:nvSpPr>
        <p:spPr>
          <a:xfrm>
            <a:off x="2079778" y="1679542"/>
            <a:ext cx="1289045" cy="1133552"/>
          </a:xfrm>
          <a:custGeom>
            <a:rect b="b" l="l" r="r" t="t"/>
            <a:pathLst>
              <a:path extrusionOk="0" h="42356" w="48027">
                <a:moveTo>
                  <a:pt x="24000" y="1"/>
                </a:moveTo>
                <a:cubicBezTo>
                  <a:pt x="21380" y="1"/>
                  <a:pt x="18718" y="490"/>
                  <a:pt x="16143" y="1522"/>
                </a:cubicBezTo>
                <a:cubicBezTo>
                  <a:pt x="5284" y="5858"/>
                  <a:pt x="0" y="18211"/>
                  <a:pt x="4337" y="29069"/>
                </a:cubicBezTo>
                <a:cubicBezTo>
                  <a:pt x="7671" y="37323"/>
                  <a:pt x="15627" y="42355"/>
                  <a:pt x="24032" y="42355"/>
                </a:cubicBezTo>
                <a:cubicBezTo>
                  <a:pt x="26648" y="42355"/>
                  <a:pt x="29307" y="41868"/>
                  <a:pt x="31884" y="40839"/>
                </a:cubicBezTo>
                <a:cubicBezTo>
                  <a:pt x="42743" y="36466"/>
                  <a:pt x="48026" y="24150"/>
                  <a:pt x="43654" y="13292"/>
                </a:cubicBezTo>
                <a:cubicBezTo>
                  <a:pt x="40349" y="5017"/>
                  <a:pt x="32390" y="1"/>
                  <a:pt x="24000" y="1"/>
                </a:cubicBezTo>
                <a:close/>
              </a:path>
            </a:pathLst>
          </a:custGeom>
          <a:noFill/>
          <a:ln cap="flat" cmpd="sng" w="9525">
            <a:solidFill>
              <a:srgbClr val="31344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46"/>
          <p:cNvGrpSpPr/>
          <p:nvPr/>
        </p:nvGrpSpPr>
        <p:grpSpPr>
          <a:xfrm>
            <a:off x="2473151" y="2020808"/>
            <a:ext cx="503538" cy="451198"/>
            <a:chOff x="2611458" y="3816374"/>
            <a:chExt cx="426329" cy="332375"/>
          </a:xfrm>
        </p:grpSpPr>
        <p:sp>
          <p:nvSpPr>
            <p:cNvPr id="856" name="Google Shape;856;p46"/>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6"/>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6"/>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6"/>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6"/>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6"/>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6"/>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6"/>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6"/>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6"/>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46"/>
          <p:cNvSpPr/>
          <p:nvPr/>
        </p:nvSpPr>
        <p:spPr>
          <a:xfrm>
            <a:off x="4055161" y="1729796"/>
            <a:ext cx="1111054" cy="1033047"/>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solidFill>
            <a:srgbClr val="313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6"/>
          <p:cNvSpPr/>
          <p:nvPr/>
        </p:nvSpPr>
        <p:spPr>
          <a:xfrm>
            <a:off x="3993542" y="1674343"/>
            <a:ext cx="1234291" cy="1133874"/>
          </a:xfrm>
          <a:custGeom>
            <a:rect b="b" l="l" r="r" t="t"/>
            <a:pathLst>
              <a:path extrusionOk="0" h="42368" w="45987">
                <a:moveTo>
                  <a:pt x="22986" y="0"/>
                </a:moveTo>
                <a:cubicBezTo>
                  <a:pt x="13021" y="0"/>
                  <a:pt x="4119" y="7070"/>
                  <a:pt x="2187" y="17212"/>
                </a:cubicBezTo>
                <a:cubicBezTo>
                  <a:pt x="1" y="28727"/>
                  <a:pt x="7544" y="39804"/>
                  <a:pt x="19022" y="41990"/>
                </a:cubicBezTo>
                <a:cubicBezTo>
                  <a:pt x="20358" y="42245"/>
                  <a:pt x="21688" y="42367"/>
                  <a:pt x="23000" y="42367"/>
                </a:cubicBezTo>
                <a:cubicBezTo>
                  <a:pt x="32959" y="42367"/>
                  <a:pt x="41836" y="35298"/>
                  <a:pt x="43800" y="25156"/>
                </a:cubicBezTo>
                <a:cubicBezTo>
                  <a:pt x="45986" y="13678"/>
                  <a:pt x="38443" y="2600"/>
                  <a:pt x="26965" y="378"/>
                </a:cubicBezTo>
                <a:cubicBezTo>
                  <a:pt x="25629" y="123"/>
                  <a:pt x="24298" y="0"/>
                  <a:pt x="22986" y="0"/>
                </a:cubicBezTo>
                <a:close/>
              </a:path>
            </a:pathLst>
          </a:custGeom>
          <a:noFill/>
          <a:ln cap="flat" cmpd="sng" w="9525">
            <a:solidFill>
              <a:srgbClr val="31344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6"/>
          <p:cNvSpPr/>
          <p:nvPr/>
        </p:nvSpPr>
        <p:spPr>
          <a:xfrm>
            <a:off x="5901536" y="1734921"/>
            <a:ext cx="1111054" cy="1033047"/>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solidFill>
            <a:srgbClr val="313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6"/>
          <p:cNvSpPr/>
          <p:nvPr/>
        </p:nvSpPr>
        <p:spPr>
          <a:xfrm>
            <a:off x="5839917" y="1679468"/>
            <a:ext cx="1234291" cy="1133874"/>
          </a:xfrm>
          <a:custGeom>
            <a:rect b="b" l="l" r="r" t="t"/>
            <a:pathLst>
              <a:path extrusionOk="0" h="42368" w="45987">
                <a:moveTo>
                  <a:pt x="22986" y="0"/>
                </a:moveTo>
                <a:cubicBezTo>
                  <a:pt x="13021" y="0"/>
                  <a:pt x="4119" y="7070"/>
                  <a:pt x="2187" y="17212"/>
                </a:cubicBezTo>
                <a:cubicBezTo>
                  <a:pt x="1" y="28727"/>
                  <a:pt x="7544" y="39804"/>
                  <a:pt x="19022" y="41990"/>
                </a:cubicBezTo>
                <a:cubicBezTo>
                  <a:pt x="20358" y="42245"/>
                  <a:pt x="21688" y="42367"/>
                  <a:pt x="23000" y="42367"/>
                </a:cubicBezTo>
                <a:cubicBezTo>
                  <a:pt x="32959" y="42367"/>
                  <a:pt x="41836" y="35298"/>
                  <a:pt x="43800" y="25156"/>
                </a:cubicBezTo>
                <a:cubicBezTo>
                  <a:pt x="45986" y="13678"/>
                  <a:pt x="38443" y="2600"/>
                  <a:pt x="26965" y="378"/>
                </a:cubicBezTo>
                <a:cubicBezTo>
                  <a:pt x="25629" y="123"/>
                  <a:pt x="24298" y="0"/>
                  <a:pt x="22986" y="0"/>
                </a:cubicBezTo>
                <a:close/>
              </a:path>
            </a:pathLst>
          </a:custGeom>
          <a:noFill/>
          <a:ln cap="flat" cmpd="sng" w="9525">
            <a:solidFill>
              <a:srgbClr val="31344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0" name="Google Shape;870;p46"/>
          <p:cNvGrpSpPr/>
          <p:nvPr/>
        </p:nvGrpSpPr>
        <p:grpSpPr>
          <a:xfrm>
            <a:off x="6255711" y="2020804"/>
            <a:ext cx="402713" cy="451193"/>
            <a:chOff x="1958520" y="2302574"/>
            <a:chExt cx="359213" cy="327807"/>
          </a:xfrm>
        </p:grpSpPr>
        <p:sp>
          <p:nvSpPr>
            <p:cNvPr id="871" name="Google Shape;871;p46"/>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6"/>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6"/>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4" name="Google Shape;874;p46"/>
          <p:cNvSpPr/>
          <p:nvPr/>
        </p:nvSpPr>
        <p:spPr>
          <a:xfrm>
            <a:off x="7817611" y="1729796"/>
            <a:ext cx="1111054" cy="1033047"/>
          </a:xfrm>
          <a:custGeom>
            <a:rect b="b" l="l" r="r" t="t"/>
            <a:pathLst>
              <a:path extrusionOk="0" h="42351" w="45549">
                <a:moveTo>
                  <a:pt x="22710" y="0"/>
                </a:moveTo>
                <a:cubicBezTo>
                  <a:pt x="12520" y="0"/>
                  <a:pt x="3563" y="7383"/>
                  <a:pt x="1858" y="17773"/>
                </a:cubicBezTo>
                <a:cubicBezTo>
                  <a:pt x="0" y="29324"/>
                  <a:pt x="7834" y="40183"/>
                  <a:pt x="19385" y="42078"/>
                </a:cubicBezTo>
                <a:cubicBezTo>
                  <a:pt x="20528" y="42261"/>
                  <a:pt x="21663" y="42350"/>
                  <a:pt x="22783" y="42350"/>
                </a:cubicBezTo>
                <a:cubicBezTo>
                  <a:pt x="32996" y="42350"/>
                  <a:pt x="41979" y="34960"/>
                  <a:pt x="43653" y="24551"/>
                </a:cubicBezTo>
                <a:cubicBezTo>
                  <a:pt x="45548" y="13000"/>
                  <a:pt x="37714" y="2141"/>
                  <a:pt x="26163" y="283"/>
                </a:cubicBezTo>
                <a:cubicBezTo>
                  <a:pt x="25002" y="92"/>
                  <a:pt x="23848" y="0"/>
                  <a:pt x="22710" y="0"/>
                </a:cubicBezTo>
                <a:close/>
              </a:path>
            </a:pathLst>
          </a:custGeom>
          <a:solidFill>
            <a:srgbClr val="313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6"/>
          <p:cNvSpPr/>
          <p:nvPr/>
        </p:nvSpPr>
        <p:spPr>
          <a:xfrm>
            <a:off x="7755992" y="1674343"/>
            <a:ext cx="1234291" cy="1133874"/>
          </a:xfrm>
          <a:custGeom>
            <a:rect b="b" l="l" r="r" t="t"/>
            <a:pathLst>
              <a:path extrusionOk="0" h="42368" w="45987">
                <a:moveTo>
                  <a:pt x="22986" y="0"/>
                </a:moveTo>
                <a:cubicBezTo>
                  <a:pt x="13021" y="0"/>
                  <a:pt x="4119" y="7070"/>
                  <a:pt x="2187" y="17212"/>
                </a:cubicBezTo>
                <a:cubicBezTo>
                  <a:pt x="1" y="28727"/>
                  <a:pt x="7544" y="39804"/>
                  <a:pt x="19022" y="41990"/>
                </a:cubicBezTo>
                <a:cubicBezTo>
                  <a:pt x="20358" y="42245"/>
                  <a:pt x="21688" y="42367"/>
                  <a:pt x="23000" y="42367"/>
                </a:cubicBezTo>
                <a:cubicBezTo>
                  <a:pt x="32959" y="42367"/>
                  <a:pt x="41836" y="35298"/>
                  <a:pt x="43800" y="25156"/>
                </a:cubicBezTo>
                <a:cubicBezTo>
                  <a:pt x="45986" y="13678"/>
                  <a:pt x="38443" y="2600"/>
                  <a:pt x="26965" y="378"/>
                </a:cubicBezTo>
                <a:cubicBezTo>
                  <a:pt x="25629" y="123"/>
                  <a:pt x="24298" y="0"/>
                  <a:pt x="22986" y="0"/>
                </a:cubicBezTo>
                <a:close/>
              </a:path>
            </a:pathLst>
          </a:custGeom>
          <a:noFill/>
          <a:ln cap="flat" cmpd="sng" w="9525">
            <a:solidFill>
              <a:srgbClr val="31344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6"/>
          <p:cNvSpPr/>
          <p:nvPr/>
        </p:nvSpPr>
        <p:spPr>
          <a:xfrm>
            <a:off x="1567050" y="2148400"/>
            <a:ext cx="503400" cy="3237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3429488" y="2148400"/>
            <a:ext cx="503400" cy="3237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6"/>
          <p:cNvSpPr/>
          <p:nvPr/>
        </p:nvSpPr>
        <p:spPr>
          <a:xfrm>
            <a:off x="5282175" y="2148400"/>
            <a:ext cx="503400" cy="3237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7128550" y="2148400"/>
            <a:ext cx="503400" cy="3237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46"/>
          <p:cNvGrpSpPr/>
          <p:nvPr/>
        </p:nvGrpSpPr>
        <p:grpSpPr>
          <a:xfrm>
            <a:off x="4469645" y="2015683"/>
            <a:ext cx="275795" cy="451188"/>
            <a:chOff x="1394741" y="1512061"/>
            <a:chExt cx="252444" cy="351722"/>
          </a:xfrm>
        </p:grpSpPr>
        <p:sp>
          <p:nvSpPr>
            <p:cNvPr id="881" name="Google Shape;881;p46"/>
            <p:cNvSpPr/>
            <p:nvPr/>
          </p:nvSpPr>
          <p:spPr>
            <a:xfrm>
              <a:off x="1394741" y="1512061"/>
              <a:ext cx="252444" cy="351722"/>
            </a:xfrm>
            <a:custGeom>
              <a:rect b="b" l="l" r="r" t="t"/>
              <a:pathLst>
                <a:path extrusionOk="0" h="11050" w="7931">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6"/>
            <p:cNvSpPr/>
            <p:nvPr/>
          </p:nvSpPr>
          <p:spPr>
            <a:xfrm>
              <a:off x="1515282" y="1534024"/>
              <a:ext cx="10631" cy="10281"/>
            </a:xfrm>
            <a:custGeom>
              <a:rect b="b" l="l" r="r" t="t"/>
              <a:pathLst>
                <a:path extrusionOk="0" h="323" w="334">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6"/>
            <p:cNvSpPr/>
            <p:nvPr/>
          </p:nvSpPr>
          <p:spPr>
            <a:xfrm>
              <a:off x="1415972" y="1556018"/>
              <a:ext cx="208486" cy="274406"/>
            </a:xfrm>
            <a:custGeom>
              <a:rect b="b" l="l" r="r" t="t"/>
              <a:pathLst>
                <a:path extrusionOk="0" h="8621" w="655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6"/>
            <p:cNvSpPr/>
            <p:nvPr/>
          </p:nvSpPr>
          <p:spPr>
            <a:xfrm>
              <a:off x="1449330" y="1665927"/>
              <a:ext cx="31862" cy="32244"/>
            </a:xfrm>
            <a:custGeom>
              <a:rect b="b" l="l" r="r" t="t"/>
              <a:pathLst>
                <a:path extrusionOk="0" h="1013" w="1001">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6"/>
            <p:cNvSpPr/>
            <p:nvPr/>
          </p:nvSpPr>
          <p:spPr>
            <a:xfrm>
              <a:off x="1449330" y="1715168"/>
              <a:ext cx="31862" cy="32244"/>
            </a:xfrm>
            <a:custGeom>
              <a:rect b="b" l="l" r="r" t="t"/>
              <a:pathLst>
                <a:path extrusionOk="0" h="1013" w="1001">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6"/>
            <p:cNvSpPr/>
            <p:nvPr/>
          </p:nvSpPr>
          <p:spPr>
            <a:xfrm>
              <a:off x="1449330" y="1765205"/>
              <a:ext cx="31862" cy="31862"/>
            </a:xfrm>
            <a:custGeom>
              <a:rect b="b" l="l" r="r" t="t"/>
              <a:pathLst>
                <a:path extrusionOk="0" h="1001" w="1001">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6"/>
            <p:cNvSpPr/>
            <p:nvPr/>
          </p:nvSpPr>
          <p:spPr>
            <a:xfrm>
              <a:off x="1493287" y="1665927"/>
              <a:ext cx="59522" cy="10631"/>
            </a:xfrm>
            <a:custGeom>
              <a:rect b="b" l="l" r="r" t="t"/>
              <a:pathLst>
                <a:path extrusionOk="0" h="334" w="187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6"/>
            <p:cNvSpPr/>
            <p:nvPr/>
          </p:nvSpPr>
          <p:spPr>
            <a:xfrm>
              <a:off x="1493287" y="1687890"/>
              <a:ext cx="98578" cy="10281"/>
            </a:xfrm>
            <a:custGeom>
              <a:rect b="b" l="l" r="r" t="t"/>
              <a:pathLst>
                <a:path extrusionOk="0" h="323" w="3097">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6"/>
            <p:cNvSpPr/>
            <p:nvPr/>
          </p:nvSpPr>
          <p:spPr>
            <a:xfrm>
              <a:off x="1493287" y="1715168"/>
              <a:ext cx="59522" cy="10663"/>
            </a:xfrm>
            <a:custGeom>
              <a:rect b="b" l="l" r="r" t="t"/>
              <a:pathLst>
                <a:path extrusionOk="0" h="335" w="187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6"/>
            <p:cNvSpPr/>
            <p:nvPr/>
          </p:nvSpPr>
          <p:spPr>
            <a:xfrm>
              <a:off x="1493287" y="1737545"/>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6"/>
            <p:cNvSpPr/>
            <p:nvPr/>
          </p:nvSpPr>
          <p:spPr>
            <a:xfrm>
              <a:off x="1493287" y="1765205"/>
              <a:ext cx="59522" cy="10249"/>
            </a:xfrm>
            <a:custGeom>
              <a:rect b="b" l="l" r="r" t="t"/>
              <a:pathLst>
                <a:path extrusionOk="0" h="322" w="187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6"/>
            <p:cNvSpPr/>
            <p:nvPr/>
          </p:nvSpPr>
          <p:spPr>
            <a:xfrm>
              <a:off x="1493287" y="1786818"/>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6"/>
            <p:cNvSpPr/>
            <p:nvPr/>
          </p:nvSpPr>
          <p:spPr>
            <a:xfrm>
              <a:off x="1493287" y="1583679"/>
              <a:ext cx="98578" cy="10249"/>
            </a:xfrm>
            <a:custGeom>
              <a:rect b="b" l="l" r="r" t="t"/>
              <a:pathLst>
                <a:path extrusionOk="0" h="322" w="3097">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6"/>
            <p:cNvSpPr/>
            <p:nvPr/>
          </p:nvSpPr>
          <p:spPr>
            <a:xfrm>
              <a:off x="1449330" y="1632951"/>
              <a:ext cx="142535" cy="10249"/>
            </a:xfrm>
            <a:custGeom>
              <a:rect b="b" l="l" r="r" t="t"/>
              <a:pathLst>
                <a:path extrusionOk="0" h="322" w="4478">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6"/>
            <p:cNvSpPr/>
            <p:nvPr/>
          </p:nvSpPr>
          <p:spPr>
            <a:xfrm>
              <a:off x="1493287" y="1605291"/>
              <a:ext cx="26928" cy="10631"/>
            </a:xfrm>
            <a:custGeom>
              <a:rect b="b" l="l" r="r" t="t"/>
              <a:pathLst>
                <a:path extrusionOk="0" h="334" w="846">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6"/>
            <p:cNvSpPr/>
            <p:nvPr/>
          </p:nvSpPr>
          <p:spPr>
            <a:xfrm>
              <a:off x="1531579" y="1605291"/>
              <a:ext cx="26928" cy="10631"/>
            </a:xfrm>
            <a:custGeom>
              <a:rect b="b" l="l" r="r" t="t"/>
              <a:pathLst>
                <a:path extrusionOk="0" h="334" w="846">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6"/>
            <p:cNvSpPr/>
            <p:nvPr/>
          </p:nvSpPr>
          <p:spPr>
            <a:xfrm>
              <a:off x="1449712" y="1583679"/>
              <a:ext cx="32244" cy="32244"/>
            </a:xfrm>
            <a:custGeom>
              <a:rect b="b" l="l" r="r" t="t"/>
              <a:pathLst>
                <a:path extrusionOk="0" h="1013" w="1013">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8" name="Google Shape;898;p46"/>
          <p:cNvGrpSpPr/>
          <p:nvPr/>
        </p:nvGrpSpPr>
        <p:grpSpPr>
          <a:xfrm>
            <a:off x="8168685" y="2028251"/>
            <a:ext cx="402722" cy="446388"/>
            <a:chOff x="7528096" y="2450059"/>
            <a:chExt cx="327976" cy="324316"/>
          </a:xfrm>
        </p:grpSpPr>
        <p:sp>
          <p:nvSpPr>
            <p:cNvPr id="899" name="Google Shape;899;p46"/>
            <p:cNvSpPr/>
            <p:nvPr/>
          </p:nvSpPr>
          <p:spPr>
            <a:xfrm>
              <a:off x="7569411" y="2697187"/>
              <a:ext cx="26928" cy="25623"/>
            </a:xfrm>
            <a:custGeom>
              <a:rect b="b" l="l" r="r" t="t"/>
              <a:pathLst>
                <a:path extrusionOk="0" h="805" w="846">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6"/>
            <p:cNvSpPr/>
            <p:nvPr/>
          </p:nvSpPr>
          <p:spPr>
            <a:xfrm>
              <a:off x="7600859" y="2728667"/>
              <a:ext cx="26578" cy="25591"/>
            </a:xfrm>
            <a:custGeom>
              <a:rect b="b" l="l" r="r" t="t"/>
              <a:pathLst>
                <a:path extrusionOk="0" h="804" w="835">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6"/>
            <p:cNvSpPr/>
            <p:nvPr/>
          </p:nvSpPr>
          <p:spPr>
            <a:xfrm>
              <a:off x="7585326" y="2713102"/>
              <a:ext cx="26546" cy="25241"/>
            </a:xfrm>
            <a:custGeom>
              <a:rect b="b" l="l" r="r" t="t"/>
              <a:pathLst>
                <a:path extrusionOk="0" h="793" w="834">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6"/>
            <p:cNvSpPr/>
            <p:nvPr/>
          </p:nvSpPr>
          <p:spPr>
            <a:xfrm>
              <a:off x="7528096" y="2450059"/>
              <a:ext cx="327976" cy="324316"/>
            </a:xfrm>
            <a:custGeom>
              <a:rect b="b" l="l" r="r" t="t"/>
              <a:pathLst>
                <a:path extrusionOk="0" h="10189" w="10304">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6"/>
            <p:cNvSpPr/>
            <p:nvPr/>
          </p:nvSpPr>
          <p:spPr>
            <a:xfrm>
              <a:off x="7712296" y="2525528"/>
              <a:ext cx="79989" cy="60954"/>
            </a:xfrm>
            <a:custGeom>
              <a:rect b="b" l="l" r="r" t="t"/>
              <a:pathLst>
                <a:path extrusionOk="0" h="1915" w="2513">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4" name="Google Shape;904;p46"/>
          <p:cNvSpPr txBox="1"/>
          <p:nvPr/>
        </p:nvSpPr>
        <p:spPr>
          <a:xfrm>
            <a:off x="-4112" y="3326925"/>
            <a:ext cx="17340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545E66"/>
                </a:solidFill>
                <a:latin typeface="Roboto"/>
                <a:ea typeface="Roboto"/>
                <a:cs typeface="Roboto"/>
                <a:sym typeface="Roboto"/>
              </a:rPr>
              <a:t>Pemilihan Topik</a:t>
            </a:r>
            <a:endParaRPr b="1">
              <a:solidFill>
                <a:srgbClr val="545E66"/>
              </a:solidFill>
              <a:latin typeface="Roboto"/>
              <a:ea typeface="Roboto"/>
              <a:cs typeface="Roboto"/>
              <a:sym typeface="Roboto"/>
            </a:endParaRPr>
          </a:p>
        </p:txBody>
      </p:sp>
      <p:sp>
        <p:nvSpPr>
          <p:cNvPr id="905" name="Google Shape;905;p46"/>
          <p:cNvSpPr txBox="1"/>
          <p:nvPr/>
        </p:nvSpPr>
        <p:spPr>
          <a:xfrm>
            <a:off x="110700" y="2927075"/>
            <a:ext cx="14577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313445"/>
                </a:solidFill>
                <a:latin typeface="Source Code Pro Black"/>
                <a:ea typeface="Source Code Pro Black"/>
                <a:cs typeface="Source Code Pro Black"/>
                <a:sym typeface="Source Code Pro Black"/>
              </a:rPr>
              <a:t>20 Okt</a:t>
            </a:r>
            <a:endParaRPr sz="1500">
              <a:solidFill>
                <a:srgbClr val="313445"/>
              </a:solidFill>
              <a:latin typeface="Source Code Pro Black"/>
              <a:ea typeface="Source Code Pro Black"/>
              <a:cs typeface="Source Code Pro Black"/>
              <a:sym typeface="Source Code Pro Black"/>
            </a:endParaRPr>
          </a:p>
        </p:txBody>
      </p:sp>
      <p:sp>
        <p:nvSpPr>
          <p:cNvPr id="906" name="Google Shape;906;p46"/>
          <p:cNvSpPr txBox="1"/>
          <p:nvPr/>
        </p:nvSpPr>
        <p:spPr>
          <a:xfrm>
            <a:off x="1626325" y="3326925"/>
            <a:ext cx="21972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545E66"/>
                </a:solidFill>
                <a:latin typeface="Roboto"/>
                <a:ea typeface="Roboto"/>
                <a:cs typeface="Roboto"/>
                <a:sym typeface="Roboto"/>
              </a:rPr>
              <a:t>Persiapan Dataset</a:t>
            </a:r>
            <a:endParaRPr b="1">
              <a:solidFill>
                <a:srgbClr val="545E66"/>
              </a:solidFill>
              <a:latin typeface="Roboto"/>
              <a:ea typeface="Roboto"/>
              <a:cs typeface="Roboto"/>
              <a:sym typeface="Roboto"/>
            </a:endParaRPr>
          </a:p>
        </p:txBody>
      </p:sp>
      <p:sp>
        <p:nvSpPr>
          <p:cNvPr id="907" name="Google Shape;907;p46"/>
          <p:cNvSpPr txBox="1"/>
          <p:nvPr/>
        </p:nvSpPr>
        <p:spPr>
          <a:xfrm>
            <a:off x="1996063" y="2915863"/>
            <a:ext cx="14577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313445"/>
                </a:solidFill>
                <a:latin typeface="Source Code Pro Black"/>
                <a:ea typeface="Source Code Pro Black"/>
                <a:cs typeface="Source Code Pro Black"/>
                <a:sym typeface="Source Code Pro Black"/>
              </a:rPr>
              <a:t>21 Okt</a:t>
            </a:r>
            <a:endParaRPr sz="1500">
              <a:solidFill>
                <a:srgbClr val="313445"/>
              </a:solidFill>
              <a:latin typeface="Source Code Pro Black"/>
              <a:ea typeface="Source Code Pro Black"/>
              <a:cs typeface="Source Code Pro Black"/>
              <a:sym typeface="Source Code Pro Black"/>
            </a:endParaRPr>
          </a:p>
        </p:txBody>
      </p:sp>
      <p:sp>
        <p:nvSpPr>
          <p:cNvPr id="908" name="Google Shape;908;p46"/>
          <p:cNvSpPr txBox="1"/>
          <p:nvPr/>
        </p:nvSpPr>
        <p:spPr>
          <a:xfrm>
            <a:off x="3512088" y="3326925"/>
            <a:ext cx="21972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545E66"/>
                </a:solidFill>
                <a:latin typeface="Roboto"/>
                <a:ea typeface="Roboto"/>
                <a:cs typeface="Roboto"/>
                <a:sym typeface="Roboto"/>
              </a:rPr>
              <a:t>Melakukan Survey</a:t>
            </a:r>
            <a:endParaRPr b="1">
              <a:solidFill>
                <a:srgbClr val="545E66"/>
              </a:solidFill>
              <a:latin typeface="Roboto"/>
              <a:ea typeface="Roboto"/>
              <a:cs typeface="Roboto"/>
              <a:sym typeface="Roboto"/>
            </a:endParaRPr>
          </a:p>
        </p:txBody>
      </p:sp>
      <p:sp>
        <p:nvSpPr>
          <p:cNvPr id="909" name="Google Shape;909;p46"/>
          <p:cNvSpPr txBox="1"/>
          <p:nvPr/>
        </p:nvSpPr>
        <p:spPr>
          <a:xfrm>
            <a:off x="3881825" y="2915863"/>
            <a:ext cx="14577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313445"/>
                </a:solidFill>
                <a:latin typeface="Source Code Pro Black"/>
                <a:ea typeface="Source Code Pro Black"/>
                <a:cs typeface="Source Code Pro Black"/>
                <a:sym typeface="Source Code Pro Black"/>
              </a:rPr>
              <a:t>22 Okt</a:t>
            </a:r>
            <a:endParaRPr sz="1500">
              <a:solidFill>
                <a:srgbClr val="313445"/>
              </a:solidFill>
              <a:latin typeface="Source Code Pro Black"/>
              <a:ea typeface="Source Code Pro Black"/>
              <a:cs typeface="Source Code Pro Black"/>
              <a:sym typeface="Source Code Pro Black"/>
            </a:endParaRPr>
          </a:p>
        </p:txBody>
      </p:sp>
      <p:sp>
        <p:nvSpPr>
          <p:cNvPr id="910" name="Google Shape;910;p46"/>
          <p:cNvSpPr txBox="1"/>
          <p:nvPr/>
        </p:nvSpPr>
        <p:spPr>
          <a:xfrm>
            <a:off x="5358450" y="3326925"/>
            <a:ext cx="21972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545E66"/>
                </a:solidFill>
                <a:latin typeface="Roboto"/>
                <a:ea typeface="Roboto"/>
                <a:cs typeface="Roboto"/>
                <a:sym typeface="Roboto"/>
              </a:rPr>
              <a:t>Pembuatan Model</a:t>
            </a:r>
            <a:endParaRPr b="1">
              <a:solidFill>
                <a:srgbClr val="545E66"/>
              </a:solidFill>
              <a:latin typeface="Roboto"/>
              <a:ea typeface="Roboto"/>
              <a:cs typeface="Roboto"/>
              <a:sym typeface="Roboto"/>
            </a:endParaRPr>
          </a:p>
        </p:txBody>
      </p:sp>
      <p:sp>
        <p:nvSpPr>
          <p:cNvPr id="911" name="Google Shape;911;p46"/>
          <p:cNvSpPr txBox="1"/>
          <p:nvPr/>
        </p:nvSpPr>
        <p:spPr>
          <a:xfrm>
            <a:off x="5728188" y="2915863"/>
            <a:ext cx="14577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313445"/>
                </a:solidFill>
                <a:latin typeface="Source Code Pro Black"/>
                <a:ea typeface="Source Code Pro Black"/>
                <a:cs typeface="Source Code Pro Black"/>
                <a:sym typeface="Source Code Pro Black"/>
              </a:rPr>
              <a:t>24 Okt</a:t>
            </a:r>
            <a:endParaRPr sz="1500">
              <a:solidFill>
                <a:srgbClr val="313445"/>
              </a:solidFill>
              <a:latin typeface="Source Code Pro Black"/>
              <a:ea typeface="Source Code Pro Black"/>
              <a:cs typeface="Source Code Pro Black"/>
              <a:sym typeface="Source Code Pro Black"/>
            </a:endParaRPr>
          </a:p>
        </p:txBody>
      </p:sp>
      <p:sp>
        <p:nvSpPr>
          <p:cNvPr id="912" name="Google Shape;912;p46"/>
          <p:cNvSpPr txBox="1"/>
          <p:nvPr/>
        </p:nvSpPr>
        <p:spPr>
          <a:xfrm>
            <a:off x="7271425" y="3326925"/>
            <a:ext cx="21972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545E66"/>
                </a:solidFill>
                <a:latin typeface="Roboto"/>
                <a:ea typeface="Roboto"/>
                <a:cs typeface="Roboto"/>
                <a:sym typeface="Roboto"/>
              </a:rPr>
              <a:t>Deployment</a:t>
            </a:r>
            <a:endParaRPr b="1">
              <a:solidFill>
                <a:srgbClr val="545E66"/>
              </a:solidFill>
              <a:latin typeface="Roboto"/>
              <a:ea typeface="Roboto"/>
              <a:cs typeface="Roboto"/>
              <a:sym typeface="Roboto"/>
            </a:endParaRPr>
          </a:p>
        </p:txBody>
      </p:sp>
      <p:sp>
        <p:nvSpPr>
          <p:cNvPr id="913" name="Google Shape;913;p46"/>
          <p:cNvSpPr txBox="1"/>
          <p:nvPr/>
        </p:nvSpPr>
        <p:spPr>
          <a:xfrm>
            <a:off x="7641163" y="2915863"/>
            <a:ext cx="14577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313445"/>
                </a:solidFill>
                <a:latin typeface="Source Code Pro Black"/>
                <a:ea typeface="Source Code Pro Black"/>
                <a:cs typeface="Source Code Pro Black"/>
                <a:sym typeface="Source Code Pro Black"/>
              </a:rPr>
              <a:t>26 Okt</a:t>
            </a:r>
            <a:endParaRPr sz="1500">
              <a:solidFill>
                <a:srgbClr val="313445"/>
              </a:solidFill>
              <a:latin typeface="Source Code Pro Black"/>
              <a:ea typeface="Source Code Pro Black"/>
              <a:cs typeface="Source Code Pro Black"/>
              <a:sym typeface="Source Code Pr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pic>
        <p:nvPicPr>
          <p:cNvPr id="918" name="Google Shape;918;p47"/>
          <p:cNvPicPr preferRelativeResize="0"/>
          <p:nvPr/>
        </p:nvPicPr>
        <p:blipFill>
          <a:blip r:embed="rId3">
            <a:alphaModFix amt="55000"/>
          </a:blip>
          <a:stretch>
            <a:fillRect/>
          </a:stretch>
        </p:blipFill>
        <p:spPr>
          <a:xfrm>
            <a:off x="5145125" y="0"/>
            <a:ext cx="3998874" cy="5143500"/>
          </a:xfrm>
          <a:prstGeom prst="rect">
            <a:avLst/>
          </a:prstGeom>
          <a:noFill/>
          <a:ln>
            <a:noFill/>
          </a:ln>
        </p:spPr>
      </p:pic>
      <p:sp>
        <p:nvSpPr>
          <p:cNvPr id="919" name="Google Shape;919;p47"/>
          <p:cNvSpPr txBox="1"/>
          <p:nvPr>
            <p:ph idx="4294967295" type="title"/>
          </p:nvPr>
        </p:nvSpPr>
        <p:spPr>
          <a:xfrm>
            <a:off x="868475" y="577025"/>
            <a:ext cx="4127100" cy="7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Technology Stacks</a:t>
            </a:r>
            <a:endParaRPr/>
          </a:p>
        </p:txBody>
      </p:sp>
      <p:sp>
        <p:nvSpPr>
          <p:cNvPr id="920" name="Google Shape;920;p47"/>
          <p:cNvSpPr/>
          <p:nvPr/>
        </p:nvSpPr>
        <p:spPr>
          <a:xfrm>
            <a:off x="632075" y="1566600"/>
            <a:ext cx="4363500" cy="2565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a:solidFill>
                  <a:schemeClr val="lt1"/>
                </a:solidFill>
              </a:rPr>
              <a:t>Pada pembuatan model, dilakukan text preprocessing pada data review, yaitu:</a:t>
            </a:r>
            <a:endParaRPr>
              <a:solidFill>
                <a:schemeClr val="lt1"/>
              </a:solidFill>
            </a:endParaRPr>
          </a:p>
          <a:p>
            <a:pPr indent="-317500" lvl="0" marL="457200" rtl="0" algn="just">
              <a:spcBef>
                <a:spcPts val="0"/>
              </a:spcBef>
              <a:spcAft>
                <a:spcPts val="0"/>
              </a:spcAft>
              <a:buClr>
                <a:schemeClr val="lt1"/>
              </a:buClr>
              <a:buSzPts val="1400"/>
              <a:buChar char="●"/>
            </a:pPr>
            <a:r>
              <a:rPr b="1" lang="en-GB">
                <a:solidFill>
                  <a:schemeClr val="lt1"/>
                </a:solidFill>
              </a:rPr>
              <a:t>Text Formalize</a:t>
            </a:r>
            <a:endParaRPr b="1">
              <a:solidFill>
                <a:schemeClr val="lt1"/>
              </a:solidFill>
            </a:endParaRPr>
          </a:p>
          <a:p>
            <a:pPr indent="0" lvl="0" marL="457200" rtl="0" algn="just">
              <a:spcBef>
                <a:spcPts val="0"/>
              </a:spcBef>
              <a:spcAft>
                <a:spcPts val="0"/>
              </a:spcAft>
              <a:buNone/>
            </a:pPr>
            <a:r>
              <a:rPr lang="en-GB">
                <a:solidFill>
                  <a:schemeClr val="lt1"/>
                </a:solidFill>
              </a:rPr>
              <a:t>Mengubah kata-kata slang menjadi kata formal</a:t>
            </a:r>
            <a:endParaRPr>
              <a:solidFill>
                <a:schemeClr val="lt1"/>
              </a:solidFill>
            </a:endParaRPr>
          </a:p>
          <a:p>
            <a:pPr indent="-317500" lvl="0" marL="457200" rtl="0" algn="just">
              <a:spcBef>
                <a:spcPts val="0"/>
              </a:spcBef>
              <a:spcAft>
                <a:spcPts val="0"/>
              </a:spcAft>
              <a:buClr>
                <a:schemeClr val="lt1"/>
              </a:buClr>
              <a:buSzPts val="1400"/>
              <a:buChar char="●"/>
            </a:pPr>
            <a:r>
              <a:rPr b="1" lang="en-GB">
                <a:solidFill>
                  <a:schemeClr val="lt1"/>
                </a:solidFill>
              </a:rPr>
              <a:t>Stopword</a:t>
            </a:r>
            <a:endParaRPr b="1">
              <a:solidFill>
                <a:schemeClr val="lt1"/>
              </a:solidFill>
            </a:endParaRPr>
          </a:p>
          <a:p>
            <a:pPr indent="0" lvl="0" marL="457200" rtl="0" algn="just">
              <a:spcBef>
                <a:spcPts val="0"/>
              </a:spcBef>
              <a:spcAft>
                <a:spcPts val="0"/>
              </a:spcAft>
              <a:buNone/>
            </a:pPr>
            <a:r>
              <a:rPr lang="en-GB">
                <a:solidFill>
                  <a:schemeClr val="lt1"/>
                </a:solidFill>
              </a:rPr>
              <a:t>Membersihkan data teks dari kata-kata yang tidak memiliki arti</a:t>
            </a:r>
            <a:endParaRPr>
              <a:solidFill>
                <a:schemeClr val="lt1"/>
              </a:solidFill>
            </a:endParaRPr>
          </a:p>
          <a:p>
            <a:pPr indent="-317500" lvl="0" marL="457200" rtl="0" algn="just">
              <a:spcBef>
                <a:spcPts val="0"/>
              </a:spcBef>
              <a:spcAft>
                <a:spcPts val="0"/>
              </a:spcAft>
              <a:buClr>
                <a:schemeClr val="lt1"/>
              </a:buClr>
              <a:buSzPts val="1400"/>
              <a:buChar char="●"/>
            </a:pPr>
            <a:r>
              <a:rPr b="1" lang="en-GB">
                <a:solidFill>
                  <a:schemeClr val="lt1"/>
                </a:solidFill>
              </a:rPr>
              <a:t>Stemming</a:t>
            </a:r>
            <a:endParaRPr b="1">
              <a:solidFill>
                <a:schemeClr val="lt1"/>
              </a:solidFill>
            </a:endParaRPr>
          </a:p>
          <a:p>
            <a:pPr indent="0" lvl="0" marL="457200" rtl="0" algn="just">
              <a:spcBef>
                <a:spcPts val="0"/>
              </a:spcBef>
              <a:spcAft>
                <a:spcPts val="0"/>
              </a:spcAft>
              <a:buNone/>
            </a:pPr>
            <a:r>
              <a:rPr lang="en-GB">
                <a:solidFill>
                  <a:schemeClr val="lt1"/>
                </a:solidFill>
              </a:rPr>
              <a:t>Membuat data teks menjadi kata dasar</a:t>
            </a:r>
            <a:endParaRPr>
              <a:solidFill>
                <a:schemeClr val="lt1"/>
              </a:solidFill>
            </a:endParaRPr>
          </a:p>
          <a:p>
            <a:pPr indent="0" lvl="0" marL="0" rtl="0" algn="just">
              <a:spcBef>
                <a:spcPts val="0"/>
              </a:spcBef>
              <a:spcAft>
                <a:spcPts val="0"/>
              </a:spcAft>
              <a:buNone/>
            </a:pPr>
            <a:r>
              <a:rPr lang="en-GB">
                <a:solidFill>
                  <a:schemeClr val="lt1"/>
                </a:solidFill>
              </a:rPr>
              <a:t>Setelah itu akan dilakukan Word2Vec pada teks.</a:t>
            </a:r>
            <a:endParaRPr>
              <a:solidFill>
                <a:schemeClr val="lt1"/>
              </a:solidFill>
            </a:endParaRPr>
          </a:p>
        </p:txBody>
      </p:sp>
      <p:sp>
        <p:nvSpPr>
          <p:cNvPr id="921" name="Google Shape;921;p47"/>
          <p:cNvSpPr txBox="1"/>
          <p:nvPr/>
        </p:nvSpPr>
        <p:spPr>
          <a:xfrm>
            <a:off x="687875" y="4233550"/>
            <a:ext cx="42282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lt1"/>
                </a:solidFill>
              </a:rPr>
              <a:t>Untuk tahap deployment, tools yang digunakan adalah Streamlit.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8"/>
          <p:cNvSpPr txBox="1"/>
          <p:nvPr>
            <p:ph idx="4294967295" type="title"/>
          </p:nvPr>
        </p:nvSpPr>
        <p:spPr>
          <a:xfrm>
            <a:off x="713250" y="233050"/>
            <a:ext cx="7717500" cy="612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t>Demo Program</a:t>
            </a:r>
            <a:endParaRPr/>
          </a:p>
        </p:txBody>
      </p:sp>
      <p:pic>
        <p:nvPicPr>
          <p:cNvPr id="927" name="Google Shape;927;p48" title="Video EZMeeting 2.webm">
            <a:hlinkClick r:id="rId3"/>
          </p:cNvPr>
          <p:cNvPicPr preferRelativeResize="0"/>
          <p:nvPr/>
        </p:nvPicPr>
        <p:blipFill>
          <a:blip r:embed="rId4">
            <a:alphaModFix/>
          </a:blip>
          <a:stretch>
            <a:fillRect/>
          </a:stretch>
        </p:blipFill>
        <p:spPr>
          <a:xfrm>
            <a:off x="713250" y="1101100"/>
            <a:ext cx="7717500" cy="386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9"/>
          <p:cNvSpPr txBox="1"/>
          <p:nvPr>
            <p:ph idx="4294967295" type="title"/>
          </p:nvPr>
        </p:nvSpPr>
        <p:spPr>
          <a:xfrm>
            <a:off x="1023650" y="625125"/>
            <a:ext cx="74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Challenges</a:t>
            </a:r>
            <a:endParaRPr>
              <a:solidFill>
                <a:schemeClr val="dk1"/>
              </a:solidFill>
            </a:endParaRPr>
          </a:p>
        </p:txBody>
      </p:sp>
      <p:sp>
        <p:nvSpPr>
          <p:cNvPr id="933" name="Google Shape;933;p49"/>
          <p:cNvSpPr/>
          <p:nvPr/>
        </p:nvSpPr>
        <p:spPr>
          <a:xfrm>
            <a:off x="407775" y="1922794"/>
            <a:ext cx="2439600" cy="20454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4" name="Google Shape;934;p49"/>
          <p:cNvCxnSpPr/>
          <p:nvPr/>
        </p:nvCxnSpPr>
        <p:spPr>
          <a:xfrm>
            <a:off x="407763" y="2893521"/>
            <a:ext cx="641700" cy="0"/>
          </a:xfrm>
          <a:prstGeom prst="straightConnector1">
            <a:avLst/>
          </a:prstGeom>
          <a:noFill/>
          <a:ln cap="flat" cmpd="sng" w="9525">
            <a:solidFill>
              <a:srgbClr val="F0F3F4"/>
            </a:solidFill>
            <a:prstDash val="dash"/>
            <a:round/>
            <a:headEnd len="sm" w="sm" type="none"/>
            <a:tailEnd len="sm" w="sm" type="none"/>
          </a:ln>
        </p:spPr>
      </p:cxnSp>
      <p:cxnSp>
        <p:nvCxnSpPr>
          <p:cNvPr id="935" name="Google Shape;935;p49"/>
          <p:cNvCxnSpPr/>
          <p:nvPr/>
        </p:nvCxnSpPr>
        <p:spPr>
          <a:xfrm>
            <a:off x="2205830" y="2893521"/>
            <a:ext cx="641700" cy="0"/>
          </a:xfrm>
          <a:prstGeom prst="straightConnector1">
            <a:avLst/>
          </a:prstGeom>
          <a:noFill/>
          <a:ln cap="flat" cmpd="sng" w="9525">
            <a:solidFill>
              <a:srgbClr val="F0F3F4"/>
            </a:solidFill>
            <a:prstDash val="dash"/>
            <a:round/>
            <a:headEnd len="sm" w="sm" type="none"/>
            <a:tailEnd len="sm" w="sm" type="none"/>
          </a:ln>
        </p:spPr>
      </p:cxnSp>
      <p:sp>
        <p:nvSpPr>
          <p:cNvPr id="936" name="Google Shape;936;p49"/>
          <p:cNvSpPr txBox="1"/>
          <p:nvPr/>
        </p:nvSpPr>
        <p:spPr>
          <a:xfrm>
            <a:off x="517375" y="3109226"/>
            <a:ext cx="2220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Harus membuat dataset sendiri dengan melakukan web scraping</a:t>
            </a:r>
            <a:endParaRPr>
              <a:solidFill>
                <a:srgbClr val="FFFFFF"/>
              </a:solidFill>
              <a:latin typeface="Roboto"/>
              <a:ea typeface="Roboto"/>
              <a:cs typeface="Roboto"/>
              <a:sym typeface="Roboto"/>
            </a:endParaRPr>
          </a:p>
        </p:txBody>
      </p:sp>
      <p:sp>
        <p:nvSpPr>
          <p:cNvPr id="937" name="Google Shape;937;p49"/>
          <p:cNvSpPr txBox="1"/>
          <p:nvPr/>
        </p:nvSpPr>
        <p:spPr>
          <a:xfrm>
            <a:off x="448637" y="2168050"/>
            <a:ext cx="2358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Source Code Pro Black"/>
                <a:ea typeface="Source Code Pro Black"/>
                <a:cs typeface="Source Code Pro Black"/>
                <a:sym typeface="Source Code Pro Black"/>
              </a:rPr>
              <a:t>Dataset</a:t>
            </a:r>
            <a:endParaRPr sz="1800">
              <a:solidFill>
                <a:srgbClr val="FFFFFF"/>
              </a:solidFill>
              <a:latin typeface="Source Code Pro Black"/>
              <a:ea typeface="Source Code Pro Black"/>
              <a:cs typeface="Source Code Pro Black"/>
              <a:sym typeface="Source Code Pro Black"/>
            </a:endParaRPr>
          </a:p>
        </p:txBody>
      </p:sp>
      <p:grpSp>
        <p:nvGrpSpPr>
          <p:cNvPr id="938" name="Google Shape;938;p49"/>
          <p:cNvGrpSpPr/>
          <p:nvPr/>
        </p:nvGrpSpPr>
        <p:grpSpPr>
          <a:xfrm>
            <a:off x="1487240" y="2741456"/>
            <a:ext cx="280806" cy="304139"/>
            <a:chOff x="2662884" y="1513044"/>
            <a:chExt cx="322914" cy="348543"/>
          </a:xfrm>
        </p:grpSpPr>
        <p:sp>
          <p:nvSpPr>
            <p:cNvPr id="939" name="Google Shape;939;p49"/>
            <p:cNvSpPr/>
            <p:nvPr/>
          </p:nvSpPr>
          <p:spPr>
            <a:xfrm>
              <a:off x="2662884" y="1513044"/>
              <a:ext cx="260663" cy="348543"/>
            </a:xfrm>
            <a:custGeom>
              <a:rect b="b" l="l" r="r" t="t"/>
              <a:pathLst>
                <a:path extrusionOk="0" h="11002" w="8228">
                  <a:moveTo>
                    <a:pt x="5692" y="0"/>
                  </a:moveTo>
                  <a:cubicBezTo>
                    <a:pt x="5597" y="0"/>
                    <a:pt x="5525" y="72"/>
                    <a:pt x="5525" y="167"/>
                  </a:cubicBezTo>
                  <a:cubicBezTo>
                    <a:pt x="5525" y="250"/>
                    <a:pt x="5597" y="322"/>
                    <a:pt x="5692" y="322"/>
                  </a:cubicBezTo>
                  <a:lnTo>
                    <a:pt x="7907" y="322"/>
                  </a:lnTo>
                  <a:lnTo>
                    <a:pt x="7907" y="10668"/>
                  </a:lnTo>
                  <a:lnTo>
                    <a:pt x="334" y="10668"/>
                  </a:lnTo>
                  <a:lnTo>
                    <a:pt x="334" y="9406"/>
                  </a:lnTo>
                  <a:cubicBezTo>
                    <a:pt x="334" y="9311"/>
                    <a:pt x="251" y="9240"/>
                    <a:pt x="167" y="9240"/>
                  </a:cubicBezTo>
                  <a:cubicBezTo>
                    <a:pt x="72" y="9240"/>
                    <a:pt x="1" y="9311"/>
                    <a:pt x="1" y="9406"/>
                  </a:cubicBezTo>
                  <a:lnTo>
                    <a:pt x="1" y="10835"/>
                  </a:lnTo>
                  <a:cubicBezTo>
                    <a:pt x="1" y="10918"/>
                    <a:pt x="72" y="11002"/>
                    <a:pt x="167" y="11002"/>
                  </a:cubicBezTo>
                  <a:lnTo>
                    <a:pt x="8049" y="11002"/>
                  </a:lnTo>
                  <a:cubicBezTo>
                    <a:pt x="8145" y="11002"/>
                    <a:pt x="8216" y="10918"/>
                    <a:pt x="8216" y="10835"/>
                  </a:cubicBezTo>
                  <a:lnTo>
                    <a:pt x="8216" y="179"/>
                  </a:lnTo>
                  <a:cubicBezTo>
                    <a:pt x="8228" y="60"/>
                    <a:pt x="8157" y="0"/>
                    <a:pt x="80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9"/>
            <p:cNvSpPr/>
            <p:nvPr/>
          </p:nvSpPr>
          <p:spPr>
            <a:xfrm>
              <a:off x="2663264" y="1513044"/>
              <a:ext cx="165243" cy="282554"/>
            </a:xfrm>
            <a:custGeom>
              <a:rect b="b" l="l" r="r" t="t"/>
              <a:pathLst>
                <a:path extrusionOk="0" h="8919" w="5216">
                  <a:moveTo>
                    <a:pt x="2358" y="548"/>
                  </a:moveTo>
                  <a:lnTo>
                    <a:pt x="2358" y="2346"/>
                  </a:lnTo>
                  <a:lnTo>
                    <a:pt x="560" y="2346"/>
                  </a:lnTo>
                  <a:lnTo>
                    <a:pt x="2358" y="548"/>
                  </a:lnTo>
                  <a:close/>
                  <a:moveTo>
                    <a:pt x="2537" y="0"/>
                  </a:moveTo>
                  <a:cubicBezTo>
                    <a:pt x="2418" y="0"/>
                    <a:pt x="2299" y="167"/>
                    <a:pt x="2227" y="238"/>
                  </a:cubicBezTo>
                  <a:lnTo>
                    <a:pt x="108" y="2346"/>
                  </a:lnTo>
                  <a:cubicBezTo>
                    <a:pt x="60" y="2393"/>
                    <a:pt x="1" y="2441"/>
                    <a:pt x="1" y="2513"/>
                  </a:cubicBezTo>
                  <a:lnTo>
                    <a:pt x="1" y="8751"/>
                  </a:lnTo>
                  <a:cubicBezTo>
                    <a:pt x="1" y="8835"/>
                    <a:pt x="72" y="8918"/>
                    <a:pt x="167" y="8918"/>
                  </a:cubicBezTo>
                  <a:cubicBezTo>
                    <a:pt x="263" y="8918"/>
                    <a:pt x="334" y="8835"/>
                    <a:pt x="334" y="8751"/>
                  </a:cubicBezTo>
                  <a:lnTo>
                    <a:pt x="334" y="2667"/>
                  </a:lnTo>
                  <a:lnTo>
                    <a:pt x="2525" y="2667"/>
                  </a:lnTo>
                  <a:cubicBezTo>
                    <a:pt x="2608" y="2667"/>
                    <a:pt x="2680" y="2584"/>
                    <a:pt x="2680" y="2501"/>
                  </a:cubicBezTo>
                  <a:lnTo>
                    <a:pt x="2680" y="310"/>
                  </a:lnTo>
                  <a:lnTo>
                    <a:pt x="5049" y="310"/>
                  </a:lnTo>
                  <a:cubicBezTo>
                    <a:pt x="5144" y="310"/>
                    <a:pt x="5216" y="238"/>
                    <a:pt x="5216" y="143"/>
                  </a:cubicBezTo>
                  <a:cubicBezTo>
                    <a:pt x="5216" y="60"/>
                    <a:pt x="5132" y="0"/>
                    <a:pt x="50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9"/>
            <p:cNvSpPr/>
            <p:nvPr/>
          </p:nvSpPr>
          <p:spPr>
            <a:xfrm>
              <a:off x="2717596" y="1747634"/>
              <a:ext cx="152412" cy="10613"/>
            </a:xfrm>
            <a:custGeom>
              <a:rect b="b" l="l" r="r" t="t"/>
              <a:pathLst>
                <a:path extrusionOk="0" h="335" w="4811">
                  <a:moveTo>
                    <a:pt x="167" y="1"/>
                  </a:moveTo>
                  <a:cubicBezTo>
                    <a:pt x="72" y="1"/>
                    <a:pt x="0" y="84"/>
                    <a:pt x="0" y="168"/>
                  </a:cubicBezTo>
                  <a:cubicBezTo>
                    <a:pt x="0" y="263"/>
                    <a:pt x="72" y="334"/>
                    <a:pt x="167" y="334"/>
                  </a:cubicBezTo>
                  <a:lnTo>
                    <a:pt x="4644" y="334"/>
                  </a:lnTo>
                  <a:cubicBezTo>
                    <a:pt x="4739" y="334"/>
                    <a:pt x="4810" y="263"/>
                    <a:pt x="4810" y="168"/>
                  </a:cubicBezTo>
                  <a:cubicBezTo>
                    <a:pt x="4798" y="84"/>
                    <a:pt x="4739" y="1"/>
                    <a:pt x="46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9"/>
            <p:cNvSpPr/>
            <p:nvPr/>
          </p:nvSpPr>
          <p:spPr>
            <a:xfrm>
              <a:off x="2788876" y="1809886"/>
              <a:ext cx="81132" cy="10581"/>
            </a:xfrm>
            <a:custGeom>
              <a:rect b="b" l="l" r="r" t="t"/>
              <a:pathLst>
                <a:path extrusionOk="0" h="334" w="2561">
                  <a:moveTo>
                    <a:pt x="167" y="1"/>
                  </a:moveTo>
                  <a:cubicBezTo>
                    <a:pt x="72" y="1"/>
                    <a:pt x="0" y="84"/>
                    <a:pt x="0" y="167"/>
                  </a:cubicBezTo>
                  <a:cubicBezTo>
                    <a:pt x="0" y="262"/>
                    <a:pt x="72" y="334"/>
                    <a:pt x="167" y="334"/>
                  </a:cubicBezTo>
                  <a:lnTo>
                    <a:pt x="2394" y="334"/>
                  </a:lnTo>
                  <a:cubicBezTo>
                    <a:pt x="2489" y="334"/>
                    <a:pt x="2560" y="262"/>
                    <a:pt x="2560" y="167"/>
                  </a:cubicBezTo>
                  <a:cubicBezTo>
                    <a:pt x="2560" y="84"/>
                    <a:pt x="2489" y="1"/>
                    <a:pt x="23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9"/>
            <p:cNvSpPr/>
            <p:nvPr/>
          </p:nvSpPr>
          <p:spPr>
            <a:xfrm>
              <a:off x="2717596" y="1722385"/>
              <a:ext cx="152412" cy="10201"/>
            </a:xfrm>
            <a:custGeom>
              <a:rect b="b" l="l" r="r" t="t"/>
              <a:pathLst>
                <a:path extrusionOk="0" h="322" w="4811">
                  <a:moveTo>
                    <a:pt x="167" y="0"/>
                  </a:moveTo>
                  <a:cubicBezTo>
                    <a:pt x="72" y="0"/>
                    <a:pt x="0" y="72"/>
                    <a:pt x="0" y="167"/>
                  </a:cubicBezTo>
                  <a:cubicBezTo>
                    <a:pt x="0" y="250"/>
                    <a:pt x="72" y="322"/>
                    <a:pt x="167" y="322"/>
                  </a:cubicBezTo>
                  <a:lnTo>
                    <a:pt x="4644" y="322"/>
                  </a:lnTo>
                  <a:cubicBezTo>
                    <a:pt x="4739" y="322"/>
                    <a:pt x="4810" y="250"/>
                    <a:pt x="4810" y="167"/>
                  </a:cubicBezTo>
                  <a:cubicBezTo>
                    <a:pt x="4798" y="60"/>
                    <a:pt x="4739" y="0"/>
                    <a:pt x="46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9"/>
            <p:cNvSpPr/>
            <p:nvPr/>
          </p:nvSpPr>
          <p:spPr>
            <a:xfrm>
              <a:off x="2717596" y="1696344"/>
              <a:ext cx="152412" cy="10613"/>
            </a:xfrm>
            <a:custGeom>
              <a:rect b="b" l="l" r="r" t="t"/>
              <a:pathLst>
                <a:path extrusionOk="0" h="335" w="4811">
                  <a:moveTo>
                    <a:pt x="167" y="1"/>
                  </a:moveTo>
                  <a:cubicBezTo>
                    <a:pt x="72" y="1"/>
                    <a:pt x="0" y="72"/>
                    <a:pt x="0" y="167"/>
                  </a:cubicBezTo>
                  <a:cubicBezTo>
                    <a:pt x="0" y="251"/>
                    <a:pt x="72" y="334"/>
                    <a:pt x="167" y="334"/>
                  </a:cubicBezTo>
                  <a:lnTo>
                    <a:pt x="4644" y="334"/>
                  </a:lnTo>
                  <a:cubicBezTo>
                    <a:pt x="4739" y="334"/>
                    <a:pt x="4810" y="251"/>
                    <a:pt x="4810" y="167"/>
                  </a:cubicBezTo>
                  <a:cubicBezTo>
                    <a:pt x="4798" y="72"/>
                    <a:pt x="4739" y="1"/>
                    <a:pt x="46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9"/>
            <p:cNvSpPr/>
            <p:nvPr/>
          </p:nvSpPr>
          <p:spPr>
            <a:xfrm>
              <a:off x="2717596" y="1670335"/>
              <a:ext cx="152412" cy="10581"/>
            </a:xfrm>
            <a:custGeom>
              <a:rect b="b" l="l" r="r" t="t"/>
              <a:pathLst>
                <a:path extrusionOk="0" h="334" w="4811">
                  <a:moveTo>
                    <a:pt x="167" y="0"/>
                  </a:moveTo>
                  <a:cubicBezTo>
                    <a:pt x="72" y="0"/>
                    <a:pt x="0" y="84"/>
                    <a:pt x="0" y="167"/>
                  </a:cubicBezTo>
                  <a:cubicBezTo>
                    <a:pt x="0" y="262"/>
                    <a:pt x="72" y="334"/>
                    <a:pt x="167" y="334"/>
                  </a:cubicBezTo>
                  <a:lnTo>
                    <a:pt x="4644" y="334"/>
                  </a:lnTo>
                  <a:cubicBezTo>
                    <a:pt x="4739" y="334"/>
                    <a:pt x="4810" y="262"/>
                    <a:pt x="4810" y="167"/>
                  </a:cubicBezTo>
                  <a:cubicBezTo>
                    <a:pt x="4810" y="84"/>
                    <a:pt x="4739" y="0"/>
                    <a:pt x="46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9"/>
            <p:cNvSpPr/>
            <p:nvPr/>
          </p:nvSpPr>
          <p:spPr>
            <a:xfrm>
              <a:off x="2778326" y="1594145"/>
              <a:ext cx="31332" cy="61111"/>
            </a:xfrm>
            <a:custGeom>
              <a:rect b="b" l="l" r="r" t="t"/>
              <a:pathLst>
                <a:path extrusionOk="0" h="1929" w="989">
                  <a:moveTo>
                    <a:pt x="179" y="0"/>
                  </a:moveTo>
                  <a:cubicBezTo>
                    <a:pt x="95" y="0"/>
                    <a:pt x="12" y="72"/>
                    <a:pt x="12" y="167"/>
                  </a:cubicBezTo>
                  <a:cubicBezTo>
                    <a:pt x="12" y="250"/>
                    <a:pt x="95" y="322"/>
                    <a:pt x="179" y="322"/>
                  </a:cubicBezTo>
                  <a:lnTo>
                    <a:pt x="333" y="322"/>
                  </a:lnTo>
                  <a:lnTo>
                    <a:pt x="333" y="1607"/>
                  </a:lnTo>
                  <a:lnTo>
                    <a:pt x="167" y="1607"/>
                  </a:lnTo>
                  <a:cubicBezTo>
                    <a:pt x="72" y="1607"/>
                    <a:pt x="0" y="1679"/>
                    <a:pt x="0" y="1774"/>
                  </a:cubicBezTo>
                  <a:cubicBezTo>
                    <a:pt x="0" y="1858"/>
                    <a:pt x="72" y="1929"/>
                    <a:pt x="167" y="1929"/>
                  </a:cubicBezTo>
                  <a:lnTo>
                    <a:pt x="822" y="1929"/>
                  </a:lnTo>
                  <a:cubicBezTo>
                    <a:pt x="905" y="1929"/>
                    <a:pt x="988" y="1858"/>
                    <a:pt x="988" y="1774"/>
                  </a:cubicBezTo>
                  <a:cubicBezTo>
                    <a:pt x="976" y="1679"/>
                    <a:pt x="893" y="1607"/>
                    <a:pt x="810" y="1607"/>
                  </a:cubicBezTo>
                  <a:lnTo>
                    <a:pt x="643" y="1607"/>
                  </a:lnTo>
                  <a:lnTo>
                    <a:pt x="643" y="167"/>
                  </a:lnTo>
                  <a:cubicBezTo>
                    <a:pt x="643" y="72"/>
                    <a:pt x="572" y="0"/>
                    <a:pt x="4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9"/>
            <p:cNvSpPr/>
            <p:nvPr/>
          </p:nvSpPr>
          <p:spPr>
            <a:xfrm>
              <a:off x="2782476" y="1575263"/>
              <a:ext cx="16220" cy="15872"/>
            </a:xfrm>
            <a:custGeom>
              <a:rect b="b" l="l" r="r" t="t"/>
              <a:pathLst>
                <a:path extrusionOk="0" h="501" w="512">
                  <a:moveTo>
                    <a:pt x="262" y="1"/>
                  </a:moveTo>
                  <a:cubicBezTo>
                    <a:pt x="131" y="1"/>
                    <a:pt x="0" y="120"/>
                    <a:pt x="0" y="251"/>
                  </a:cubicBezTo>
                  <a:cubicBezTo>
                    <a:pt x="0" y="382"/>
                    <a:pt x="119" y="501"/>
                    <a:pt x="262" y="501"/>
                  </a:cubicBezTo>
                  <a:cubicBezTo>
                    <a:pt x="393" y="501"/>
                    <a:pt x="512" y="382"/>
                    <a:pt x="512" y="251"/>
                  </a:cubicBezTo>
                  <a:cubicBezTo>
                    <a:pt x="512" y="120"/>
                    <a:pt x="393" y="1"/>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9"/>
            <p:cNvSpPr/>
            <p:nvPr/>
          </p:nvSpPr>
          <p:spPr>
            <a:xfrm>
              <a:off x="2943537" y="1513044"/>
              <a:ext cx="42261" cy="347783"/>
            </a:xfrm>
            <a:custGeom>
              <a:rect b="b" l="l" r="r" t="t"/>
              <a:pathLst>
                <a:path extrusionOk="0" h="10978" w="1334">
                  <a:moveTo>
                    <a:pt x="667" y="310"/>
                  </a:moveTo>
                  <a:cubicBezTo>
                    <a:pt x="857" y="310"/>
                    <a:pt x="1012" y="477"/>
                    <a:pt x="1012" y="655"/>
                  </a:cubicBezTo>
                  <a:lnTo>
                    <a:pt x="1012" y="1477"/>
                  </a:lnTo>
                  <a:lnTo>
                    <a:pt x="321" y="1477"/>
                  </a:lnTo>
                  <a:lnTo>
                    <a:pt x="321" y="655"/>
                  </a:lnTo>
                  <a:cubicBezTo>
                    <a:pt x="321" y="465"/>
                    <a:pt x="488" y="310"/>
                    <a:pt x="667" y="310"/>
                  </a:cubicBezTo>
                  <a:close/>
                  <a:moveTo>
                    <a:pt x="1024" y="1798"/>
                  </a:moveTo>
                  <a:lnTo>
                    <a:pt x="1024" y="2453"/>
                  </a:lnTo>
                  <a:lnTo>
                    <a:pt x="321" y="2453"/>
                  </a:lnTo>
                  <a:lnTo>
                    <a:pt x="321" y="1798"/>
                  </a:lnTo>
                  <a:close/>
                  <a:moveTo>
                    <a:pt x="964" y="9597"/>
                  </a:moveTo>
                  <a:lnTo>
                    <a:pt x="833" y="10525"/>
                  </a:lnTo>
                  <a:cubicBezTo>
                    <a:pt x="810" y="10597"/>
                    <a:pt x="750" y="10656"/>
                    <a:pt x="679" y="10656"/>
                  </a:cubicBezTo>
                  <a:cubicBezTo>
                    <a:pt x="607" y="10656"/>
                    <a:pt x="536" y="10597"/>
                    <a:pt x="536" y="10525"/>
                  </a:cubicBezTo>
                  <a:lnTo>
                    <a:pt x="417" y="9597"/>
                  </a:lnTo>
                  <a:close/>
                  <a:moveTo>
                    <a:pt x="667" y="0"/>
                  </a:moveTo>
                  <a:cubicBezTo>
                    <a:pt x="298" y="0"/>
                    <a:pt x="0" y="298"/>
                    <a:pt x="0" y="667"/>
                  </a:cubicBezTo>
                  <a:lnTo>
                    <a:pt x="0" y="1631"/>
                  </a:lnTo>
                  <a:lnTo>
                    <a:pt x="0" y="2822"/>
                  </a:lnTo>
                  <a:lnTo>
                    <a:pt x="0" y="4810"/>
                  </a:lnTo>
                  <a:cubicBezTo>
                    <a:pt x="0" y="4894"/>
                    <a:pt x="71" y="4965"/>
                    <a:pt x="167" y="4965"/>
                  </a:cubicBezTo>
                  <a:cubicBezTo>
                    <a:pt x="250" y="4965"/>
                    <a:pt x="321" y="4894"/>
                    <a:pt x="321" y="4810"/>
                  </a:cubicBezTo>
                  <a:lnTo>
                    <a:pt x="321" y="2763"/>
                  </a:lnTo>
                  <a:lnTo>
                    <a:pt x="1024" y="2763"/>
                  </a:lnTo>
                  <a:lnTo>
                    <a:pt x="1024" y="9275"/>
                  </a:lnTo>
                  <a:lnTo>
                    <a:pt x="321" y="9275"/>
                  </a:lnTo>
                  <a:lnTo>
                    <a:pt x="321" y="5430"/>
                  </a:lnTo>
                  <a:cubicBezTo>
                    <a:pt x="321" y="5346"/>
                    <a:pt x="250" y="5263"/>
                    <a:pt x="167" y="5263"/>
                  </a:cubicBezTo>
                  <a:cubicBezTo>
                    <a:pt x="71" y="5263"/>
                    <a:pt x="0" y="5346"/>
                    <a:pt x="0" y="5430"/>
                  </a:cubicBezTo>
                  <a:lnTo>
                    <a:pt x="0" y="9430"/>
                  </a:lnTo>
                  <a:cubicBezTo>
                    <a:pt x="0" y="9490"/>
                    <a:pt x="24" y="9537"/>
                    <a:pt x="60" y="9561"/>
                  </a:cubicBezTo>
                  <a:lnTo>
                    <a:pt x="191" y="10561"/>
                  </a:lnTo>
                  <a:cubicBezTo>
                    <a:pt x="226" y="10799"/>
                    <a:pt x="429" y="10978"/>
                    <a:pt x="667" y="10978"/>
                  </a:cubicBezTo>
                  <a:cubicBezTo>
                    <a:pt x="905" y="10978"/>
                    <a:pt x="1119" y="10799"/>
                    <a:pt x="1143" y="10561"/>
                  </a:cubicBezTo>
                  <a:lnTo>
                    <a:pt x="1274" y="9561"/>
                  </a:lnTo>
                  <a:cubicBezTo>
                    <a:pt x="1322" y="9537"/>
                    <a:pt x="1334" y="9490"/>
                    <a:pt x="1334" y="9430"/>
                  </a:cubicBezTo>
                  <a:lnTo>
                    <a:pt x="1334" y="2822"/>
                  </a:lnTo>
                  <a:lnTo>
                    <a:pt x="1334" y="1631"/>
                  </a:lnTo>
                  <a:lnTo>
                    <a:pt x="1334" y="667"/>
                  </a:lnTo>
                  <a:cubicBezTo>
                    <a:pt x="1334" y="298"/>
                    <a:pt x="1036"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9" name="Google Shape;949;p49"/>
          <p:cNvSpPr/>
          <p:nvPr/>
        </p:nvSpPr>
        <p:spPr>
          <a:xfrm>
            <a:off x="3359648" y="1922794"/>
            <a:ext cx="2439600" cy="20454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0" name="Google Shape;950;p49"/>
          <p:cNvCxnSpPr/>
          <p:nvPr/>
        </p:nvCxnSpPr>
        <p:spPr>
          <a:xfrm>
            <a:off x="3359646" y="2893521"/>
            <a:ext cx="641700" cy="0"/>
          </a:xfrm>
          <a:prstGeom prst="straightConnector1">
            <a:avLst/>
          </a:prstGeom>
          <a:noFill/>
          <a:ln cap="flat" cmpd="sng" w="9525">
            <a:solidFill>
              <a:srgbClr val="F0F3F4"/>
            </a:solidFill>
            <a:prstDash val="dash"/>
            <a:round/>
            <a:headEnd len="sm" w="sm" type="none"/>
            <a:tailEnd len="sm" w="sm" type="none"/>
          </a:ln>
        </p:spPr>
      </p:cxnSp>
      <p:cxnSp>
        <p:nvCxnSpPr>
          <p:cNvPr id="951" name="Google Shape;951;p49"/>
          <p:cNvCxnSpPr/>
          <p:nvPr/>
        </p:nvCxnSpPr>
        <p:spPr>
          <a:xfrm>
            <a:off x="5157663" y="2893521"/>
            <a:ext cx="641700" cy="0"/>
          </a:xfrm>
          <a:prstGeom prst="straightConnector1">
            <a:avLst/>
          </a:prstGeom>
          <a:noFill/>
          <a:ln cap="flat" cmpd="sng" w="9525">
            <a:solidFill>
              <a:srgbClr val="F0F3F4"/>
            </a:solidFill>
            <a:prstDash val="dash"/>
            <a:round/>
            <a:headEnd len="sm" w="sm" type="none"/>
            <a:tailEnd len="sm" w="sm" type="none"/>
          </a:ln>
        </p:spPr>
      </p:cxnSp>
      <p:sp>
        <p:nvSpPr>
          <p:cNvPr id="952" name="Google Shape;952;p49"/>
          <p:cNvSpPr txBox="1"/>
          <p:nvPr/>
        </p:nvSpPr>
        <p:spPr>
          <a:xfrm>
            <a:off x="3469275" y="3109227"/>
            <a:ext cx="2220300" cy="9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Melakukan input data secara manual untuk melengkapi dataset</a:t>
            </a:r>
            <a:endParaRPr>
              <a:solidFill>
                <a:srgbClr val="FFFFFF"/>
              </a:solidFill>
              <a:latin typeface="Roboto"/>
              <a:ea typeface="Roboto"/>
              <a:cs typeface="Roboto"/>
              <a:sym typeface="Roboto"/>
            </a:endParaRPr>
          </a:p>
        </p:txBody>
      </p:sp>
      <p:sp>
        <p:nvSpPr>
          <p:cNvPr id="953" name="Google Shape;953;p49"/>
          <p:cNvSpPr txBox="1"/>
          <p:nvPr/>
        </p:nvSpPr>
        <p:spPr>
          <a:xfrm>
            <a:off x="3400520" y="2168050"/>
            <a:ext cx="23577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Source Code Pro Black"/>
                <a:ea typeface="Source Code Pro Black"/>
                <a:cs typeface="Source Code Pro Black"/>
                <a:sym typeface="Source Code Pro Black"/>
              </a:rPr>
              <a:t>Input Data</a:t>
            </a:r>
            <a:endParaRPr sz="1800">
              <a:solidFill>
                <a:srgbClr val="FFFFFF"/>
              </a:solidFill>
              <a:latin typeface="Source Code Pro Black"/>
              <a:ea typeface="Source Code Pro Black"/>
              <a:cs typeface="Source Code Pro Black"/>
              <a:sym typeface="Source Code Pro Black"/>
            </a:endParaRPr>
          </a:p>
        </p:txBody>
      </p:sp>
      <p:sp>
        <p:nvSpPr>
          <p:cNvPr id="954" name="Google Shape;954;p49"/>
          <p:cNvSpPr/>
          <p:nvPr/>
        </p:nvSpPr>
        <p:spPr>
          <a:xfrm>
            <a:off x="6296500" y="1909475"/>
            <a:ext cx="2439600" cy="2045400"/>
          </a:xfrm>
          <a:prstGeom prst="roundRect">
            <a:avLst>
              <a:gd fmla="val 16667" name="adj"/>
            </a:avLst>
          </a:prstGeom>
          <a:solidFill>
            <a:srgbClr val="741B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5" name="Google Shape;955;p49"/>
          <p:cNvCxnSpPr/>
          <p:nvPr/>
        </p:nvCxnSpPr>
        <p:spPr>
          <a:xfrm>
            <a:off x="6296497" y="2880871"/>
            <a:ext cx="641700" cy="0"/>
          </a:xfrm>
          <a:prstGeom prst="straightConnector1">
            <a:avLst/>
          </a:prstGeom>
          <a:noFill/>
          <a:ln cap="flat" cmpd="sng" w="9525">
            <a:solidFill>
              <a:srgbClr val="F0F3F4"/>
            </a:solidFill>
            <a:prstDash val="dash"/>
            <a:round/>
            <a:headEnd len="sm" w="sm" type="none"/>
            <a:tailEnd len="sm" w="sm" type="none"/>
          </a:ln>
        </p:spPr>
      </p:cxnSp>
      <p:cxnSp>
        <p:nvCxnSpPr>
          <p:cNvPr id="956" name="Google Shape;956;p49"/>
          <p:cNvCxnSpPr/>
          <p:nvPr/>
        </p:nvCxnSpPr>
        <p:spPr>
          <a:xfrm>
            <a:off x="8094513" y="2880871"/>
            <a:ext cx="641700" cy="0"/>
          </a:xfrm>
          <a:prstGeom prst="straightConnector1">
            <a:avLst/>
          </a:prstGeom>
          <a:noFill/>
          <a:ln cap="flat" cmpd="sng" w="9525">
            <a:solidFill>
              <a:srgbClr val="F0F3F4"/>
            </a:solidFill>
            <a:prstDash val="dash"/>
            <a:round/>
            <a:headEnd len="sm" w="sm" type="none"/>
            <a:tailEnd len="sm" w="sm" type="none"/>
          </a:ln>
        </p:spPr>
      </p:cxnSp>
      <p:sp>
        <p:nvSpPr>
          <p:cNvPr id="957" name="Google Shape;957;p49"/>
          <p:cNvSpPr txBox="1"/>
          <p:nvPr/>
        </p:nvSpPr>
        <p:spPr>
          <a:xfrm>
            <a:off x="6406119" y="3096571"/>
            <a:ext cx="22203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Keterbatasan waktu</a:t>
            </a:r>
            <a:endParaRPr>
              <a:solidFill>
                <a:srgbClr val="FFFFFF"/>
              </a:solidFill>
              <a:latin typeface="Roboto"/>
              <a:ea typeface="Roboto"/>
              <a:cs typeface="Roboto"/>
              <a:sym typeface="Roboto"/>
            </a:endParaRPr>
          </a:p>
        </p:txBody>
      </p:sp>
      <p:sp>
        <p:nvSpPr>
          <p:cNvPr id="958" name="Google Shape;958;p49"/>
          <p:cNvSpPr txBox="1"/>
          <p:nvPr/>
        </p:nvSpPr>
        <p:spPr>
          <a:xfrm>
            <a:off x="6337370" y="2155400"/>
            <a:ext cx="23577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Source Code Pro Black"/>
                <a:ea typeface="Source Code Pro Black"/>
                <a:cs typeface="Source Code Pro Black"/>
                <a:sym typeface="Source Code Pro Black"/>
              </a:rPr>
              <a:t>Waktu</a:t>
            </a:r>
            <a:endParaRPr sz="1800">
              <a:solidFill>
                <a:srgbClr val="FFFFFF"/>
              </a:solidFill>
              <a:latin typeface="Source Code Pro Black"/>
              <a:ea typeface="Source Code Pro Black"/>
              <a:cs typeface="Source Code Pro Black"/>
              <a:sym typeface="Source Code Pro Black"/>
            </a:endParaRPr>
          </a:p>
        </p:txBody>
      </p:sp>
      <p:grpSp>
        <p:nvGrpSpPr>
          <p:cNvPr id="959" name="Google Shape;959;p49"/>
          <p:cNvGrpSpPr/>
          <p:nvPr/>
        </p:nvGrpSpPr>
        <p:grpSpPr>
          <a:xfrm>
            <a:off x="7359104" y="2728822"/>
            <a:ext cx="314507" cy="304111"/>
            <a:chOff x="5823294" y="2309751"/>
            <a:chExt cx="315327" cy="314978"/>
          </a:xfrm>
        </p:grpSpPr>
        <p:sp>
          <p:nvSpPr>
            <p:cNvPr id="960" name="Google Shape;960;p49"/>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9"/>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9"/>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9"/>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9"/>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9"/>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9"/>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9"/>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9"/>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9"/>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9"/>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9"/>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9"/>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9"/>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9"/>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9"/>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9"/>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7" name="Google Shape;977;p49"/>
          <p:cNvGrpSpPr/>
          <p:nvPr/>
        </p:nvGrpSpPr>
        <p:grpSpPr>
          <a:xfrm>
            <a:off x="4419193" y="2741452"/>
            <a:ext cx="320633" cy="348100"/>
            <a:chOff x="4007193" y="1512727"/>
            <a:chExt cx="320633" cy="348100"/>
          </a:xfrm>
        </p:grpSpPr>
        <p:sp>
          <p:nvSpPr>
            <p:cNvPr id="978" name="Google Shape;978;p49"/>
            <p:cNvSpPr/>
            <p:nvPr/>
          </p:nvSpPr>
          <p:spPr>
            <a:xfrm>
              <a:off x="4177695" y="1512727"/>
              <a:ext cx="143732" cy="153109"/>
            </a:xfrm>
            <a:custGeom>
              <a:rect b="b" l="l" r="r" t="t"/>
              <a:pathLst>
                <a:path extrusionOk="0" h="4833" w="4537">
                  <a:moveTo>
                    <a:pt x="2359" y="1"/>
                  </a:moveTo>
                  <a:cubicBezTo>
                    <a:pt x="2213" y="1"/>
                    <a:pt x="2065" y="16"/>
                    <a:pt x="1917" y="46"/>
                  </a:cubicBezTo>
                  <a:cubicBezTo>
                    <a:pt x="1346" y="165"/>
                    <a:pt x="846" y="498"/>
                    <a:pt x="524" y="987"/>
                  </a:cubicBezTo>
                  <a:cubicBezTo>
                    <a:pt x="0" y="1761"/>
                    <a:pt x="36" y="2773"/>
                    <a:pt x="584" y="3523"/>
                  </a:cubicBezTo>
                  <a:lnTo>
                    <a:pt x="536" y="4666"/>
                  </a:lnTo>
                  <a:cubicBezTo>
                    <a:pt x="536" y="4725"/>
                    <a:pt x="572" y="4773"/>
                    <a:pt x="607" y="4797"/>
                  </a:cubicBezTo>
                  <a:cubicBezTo>
                    <a:pt x="643" y="4809"/>
                    <a:pt x="667" y="4832"/>
                    <a:pt x="703" y="4832"/>
                  </a:cubicBezTo>
                  <a:cubicBezTo>
                    <a:pt x="727" y="4832"/>
                    <a:pt x="750" y="4832"/>
                    <a:pt x="774" y="4809"/>
                  </a:cubicBezTo>
                  <a:lnTo>
                    <a:pt x="1822" y="4332"/>
                  </a:lnTo>
                  <a:cubicBezTo>
                    <a:pt x="2006" y="4381"/>
                    <a:pt x="2191" y="4404"/>
                    <a:pt x="2373" y="4404"/>
                  </a:cubicBezTo>
                  <a:cubicBezTo>
                    <a:pt x="3091" y="4404"/>
                    <a:pt x="3771" y="4044"/>
                    <a:pt x="4179" y="3427"/>
                  </a:cubicBezTo>
                  <a:cubicBezTo>
                    <a:pt x="4382" y="3142"/>
                    <a:pt x="4501" y="2832"/>
                    <a:pt x="4537" y="2487"/>
                  </a:cubicBezTo>
                  <a:cubicBezTo>
                    <a:pt x="4525" y="2392"/>
                    <a:pt x="4453" y="2320"/>
                    <a:pt x="4382" y="2296"/>
                  </a:cubicBezTo>
                  <a:cubicBezTo>
                    <a:pt x="4374" y="2295"/>
                    <a:pt x="4366" y="2295"/>
                    <a:pt x="4358" y="2295"/>
                  </a:cubicBezTo>
                  <a:cubicBezTo>
                    <a:pt x="4275" y="2295"/>
                    <a:pt x="4214" y="2352"/>
                    <a:pt x="4203" y="2439"/>
                  </a:cubicBezTo>
                  <a:cubicBezTo>
                    <a:pt x="4156" y="2713"/>
                    <a:pt x="4072" y="2987"/>
                    <a:pt x="3906" y="3237"/>
                  </a:cubicBezTo>
                  <a:cubicBezTo>
                    <a:pt x="3554" y="3774"/>
                    <a:pt x="2971" y="4074"/>
                    <a:pt x="2360" y="4074"/>
                  </a:cubicBezTo>
                  <a:cubicBezTo>
                    <a:pt x="2185" y="4074"/>
                    <a:pt x="2008" y="4049"/>
                    <a:pt x="1834" y="3999"/>
                  </a:cubicBezTo>
                  <a:cubicBezTo>
                    <a:pt x="1814" y="3994"/>
                    <a:pt x="1798" y="3991"/>
                    <a:pt x="1784" y="3991"/>
                  </a:cubicBezTo>
                  <a:cubicBezTo>
                    <a:pt x="1762" y="3991"/>
                    <a:pt x="1743" y="3997"/>
                    <a:pt x="1715" y="4011"/>
                  </a:cubicBezTo>
                  <a:lnTo>
                    <a:pt x="869" y="4416"/>
                  </a:lnTo>
                  <a:lnTo>
                    <a:pt x="905" y="3475"/>
                  </a:lnTo>
                  <a:cubicBezTo>
                    <a:pt x="905" y="3427"/>
                    <a:pt x="893" y="3404"/>
                    <a:pt x="881" y="3368"/>
                  </a:cubicBezTo>
                  <a:cubicBezTo>
                    <a:pt x="369" y="2737"/>
                    <a:pt x="346" y="1856"/>
                    <a:pt x="786" y="1165"/>
                  </a:cubicBezTo>
                  <a:cubicBezTo>
                    <a:pt x="1072" y="748"/>
                    <a:pt x="1489" y="475"/>
                    <a:pt x="1977" y="379"/>
                  </a:cubicBezTo>
                  <a:cubicBezTo>
                    <a:pt x="2104" y="352"/>
                    <a:pt x="2231" y="339"/>
                    <a:pt x="2357" y="339"/>
                  </a:cubicBezTo>
                  <a:cubicBezTo>
                    <a:pt x="2721" y="339"/>
                    <a:pt x="3071" y="452"/>
                    <a:pt x="3382" y="665"/>
                  </a:cubicBezTo>
                  <a:cubicBezTo>
                    <a:pt x="3798" y="939"/>
                    <a:pt x="4084" y="1380"/>
                    <a:pt x="4179" y="1868"/>
                  </a:cubicBezTo>
                  <a:cubicBezTo>
                    <a:pt x="4200" y="1949"/>
                    <a:pt x="4263" y="2004"/>
                    <a:pt x="4340" y="2004"/>
                  </a:cubicBezTo>
                  <a:cubicBezTo>
                    <a:pt x="4354" y="2004"/>
                    <a:pt x="4368" y="2002"/>
                    <a:pt x="4382" y="1999"/>
                  </a:cubicBezTo>
                  <a:cubicBezTo>
                    <a:pt x="4465" y="1987"/>
                    <a:pt x="4525" y="1903"/>
                    <a:pt x="4513" y="1808"/>
                  </a:cubicBezTo>
                  <a:cubicBezTo>
                    <a:pt x="4406" y="1225"/>
                    <a:pt x="4060" y="725"/>
                    <a:pt x="3572" y="379"/>
                  </a:cubicBezTo>
                  <a:cubicBezTo>
                    <a:pt x="3208" y="130"/>
                    <a:pt x="2790" y="1"/>
                    <a:pt x="23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9"/>
            <p:cNvSpPr/>
            <p:nvPr/>
          </p:nvSpPr>
          <p:spPr>
            <a:xfrm>
              <a:off x="4214666" y="1543583"/>
              <a:ext cx="77711" cy="77363"/>
            </a:xfrm>
            <a:custGeom>
              <a:rect b="b" l="l" r="r" t="t"/>
              <a:pathLst>
                <a:path extrusionOk="0" h="2442" w="2453">
                  <a:moveTo>
                    <a:pt x="1072" y="346"/>
                  </a:moveTo>
                  <a:lnTo>
                    <a:pt x="1072" y="1239"/>
                  </a:lnTo>
                  <a:cubicBezTo>
                    <a:pt x="1072" y="1322"/>
                    <a:pt x="1143" y="1406"/>
                    <a:pt x="1238" y="1406"/>
                  </a:cubicBezTo>
                  <a:lnTo>
                    <a:pt x="2131" y="1406"/>
                  </a:lnTo>
                  <a:cubicBezTo>
                    <a:pt x="2048" y="1822"/>
                    <a:pt x="1679" y="2144"/>
                    <a:pt x="1238" y="2144"/>
                  </a:cubicBezTo>
                  <a:cubicBezTo>
                    <a:pt x="726" y="2144"/>
                    <a:pt x="322" y="1739"/>
                    <a:pt x="322" y="1239"/>
                  </a:cubicBezTo>
                  <a:cubicBezTo>
                    <a:pt x="322" y="787"/>
                    <a:pt x="655" y="417"/>
                    <a:pt x="1072" y="346"/>
                  </a:cubicBezTo>
                  <a:close/>
                  <a:moveTo>
                    <a:pt x="1215" y="1"/>
                  </a:moveTo>
                  <a:cubicBezTo>
                    <a:pt x="548" y="1"/>
                    <a:pt x="0" y="548"/>
                    <a:pt x="0" y="1215"/>
                  </a:cubicBezTo>
                  <a:cubicBezTo>
                    <a:pt x="0" y="1894"/>
                    <a:pt x="548" y="2441"/>
                    <a:pt x="1215" y="2441"/>
                  </a:cubicBezTo>
                  <a:cubicBezTo>
                    <a:pt x="1893" y="2441"/>
                    <a:pt x="2441" y="1894"/>
                    <a:pt x="2441" y="1215"/>
                  </a:cubicBezTo>
                  <a:cubicBezTo>
                    <a:pt x="2453" y="1144"/>
                    <a:pt x="2381" y="1072"/>
                    <a:pt x="2286" y="1072"/>
                  </a:cubicBezTo>
                  <a:lnTo>
                    <a:pt x="1381" y="1072"/>
                  </a:lnTo>
                  <a:lnTo>
                    <a:pt x="1381" y="167"/>
                  </a:lnTo>
                  <a:cubicBezTo>
                    <a:pt x="1381" y="72"/>
                    <a:pt x="1310" y="1"/>
                    <a:pt x="12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9"/>
            <p:cNvSpPr/>
            <p:nvPr/>
          </p:nvSpPr>
          <p:spPr>
            <a:xfrm>
              <a:off x="4007193" y="1541334"/>
              <a:ext cx="320633" cy="319493"/>
            </a:xfrm>
            <a:custGeom>
              <a:rect b="b" l="l" r="r" t="t"/>
              <a:pathLst>
                <a:path extrusionOk="0" h="10085" w="10121">
                  <a:moveTo>
                    <a:pt x="3823" y="1239"/>
                  </a:moveTo>
                  <a:lnTo>
                    <a:pt x="4823" y="2227"/>
                  </a:lnTo>
                  <a:cubicBezTo>
                    <a:pt x="5418" y="2822"/>
                    <a:pt x="5525" y="3739"/>
                    <a:pt x="5085" y="4453"/>
                  </a:cubicBezTo>
                  <a:cubicBezTo>
                    <a:pt x="5049" y="4501"/>
                    <a:pt x="5061" y="4596"/>
                    <a:pt x="5120" y="4644"/>
                  </a:cubicBezTo>
                  <a:lnTo>
                    <a:pt x="5442" y="4965"/>
                  </a:lnTo>
                  <a:cubicBezTo>
                    <a:pt x="5478" y="5002"/>
                    <a:pt x="5524" y="5016"/>
                    <a:pt x="5567" y="5016"/>
                  </a:cubicBezTo>
                  <a:cubicBezTo>
                    <a:pt x="5594" y="5016"/>
                    <a:pt x="5621" y="5010"/>
                    <a:pt x="5644" y="5001"/>
                  </a:cubicBezTo>
                  <a:cubicBezTo>
                    <a:pt x="5939" y="4824"/>
                    <a:pt x="6267" y="4736"/>
                    <a:pt x="6591" y="4736"/>
                  </a:cubicBezTo>
                  <a:cubicBezTo>
                    <a:pt x="7053" y="4736"/>
                    <a:pt x="7509" y="4913"/>
                    <a:pt x="7859" y="5263"/>
                  </a:cubicBezTo>
                  <a:lnTo>
                    <a:pt x="8859" y="6263"/>
                  </a:lnTo>
                  <a:lnTo>
                    <a:pt x="6299" y="8823"/>
                  </a:lnTo>
                  <a:lnTo>
                    <a:pt x="5299" y="7823"/>
                  </a:lnTo>
                  <a:cubicBezTo>
                    <a:pt x="5073" y="7608"/>
                    <a:pt x="4906" y="7335"/>
                    <a:pt x="4835" y="7037"/>
                  </a:cubicBezTo>
                  <a:cubicBezTo>
                    <a:pt x="4704" y="6561"/>
                    <a:pt x="4775" y="6037"/>
                    <a:pt x="5025" y="5608"/>
                  </a:cubicBezTo>
                  <a:cubicBezTo>
                    <a:pt x="5073" y="5549"/>
                    <a:pt x="5061" y="5465"/>
                    <a:pt x="5001" y="5418"/>
                  </a:cubicBezTo>
                  <a:lnTo>
                    <a:pt x="4668" y="5084"/>
                  </a:lnTo>
                  <a:cubicBezTo>
                    <a:pt x="4634" y="5051"/>
                    <a:pt x="4597" y="5036"/>
                    <a:pt x="4560" y="5036"/>
                  </a:cubicBezTo>
                  <a:cubicBezTo>
                    <a:pt x="4532" y="5036"/>
                    <a:pt x="4503" y="5045"/>
                    <a:pt x="4477" y="5060"/>
                  </a:cubicBezTo>
                  <a:cubicBezTo>
                    <a:pt x="4186" y="5235"/>
                    <a:pt x="3864" y="5321"/>
                    <a:pt x="3543" y="5321"/>
                  </a:cubicBezTo>
                  <a:cubicBezTo>
                    <a:pt x="3077" y="5321"/>
                    <a:pt x="2616" y="5139"/>
                    <a:pt x="2263" y="4787"/>
                  </a:cubicBezTo>
                  <a:lnTo>
                    <a:pt x="1263" y="3798"/>
                  </a:lnTo>
                  <a:lnTo>
                    <a:pt x="3823" y="1239"/>
                  </a:lnTo>
                  <a:close/>
                  <a:moveTo>
                    <a:pt x="9371" y="6192"/>
                  </a:moveTo>
                  <a:lnTo>
                    <a:pt x="9716" y="6537"/>
                  </a:lnTo>
                  <a:lnTo>
                    <a:pt x="6561" y="9692"/>
                  </a:lnTo>
                  <a:lnTo>
                    <a:pt x="6216" y="9347"/>
                  </a:lnTo>
                  <a:lnTo>
                    <a:pt x="9192" y="6370"/>
                  </a:lnTo>
                  <a:lnTo>
                    <a:pt x="9371" y="6192"/>
                  </a:lnTo>
                  <a:close/>
                  <a:moveTo>
                    <a:pt x="3561" y="0"/>
                  </a:moveTo>
                  <a:cubicBezTo>
                    <a:pt x="3513" y="0"/>
                    <a:pt x="3465" y="12"/>
                    <a:pt x="3442" y="36"/>
                  </a:cubicBezTo>
                  <a:lnTo>
                    <a:pt x="2191" y="1286"/>
                  </a:lnTo>
                  <a:cubicBezTo>
                    <a:pt x="2132" y="1346"/>
                    <a:pt x="2132" y="1453"/>
                    <a:pt x="2191" y="1512"/>
                  </a:cubicBezTo>
                  <a:cubicBezTo>
                    <a:pt x="2221" y="1542"/>
                    <a:pt x="2260" y="1557"/>
                    <a:pt x="2299" y="1557"/>
                  </a:cubicBezTo>
                  <a:cubicBezTo>
                    <a:pt x="2337" y="1557"/>
                    <a:pt x="2376" y="1542"/>
                    <a:pt x="2406" y="1512"/>
                  </a:cubicBezTo>
                  <a:lnTo>
                    <a:pt x="3561" y="369"/>
                  </a:lnTo>
                  <a:lnTo>
                    <a:pt x="3894" y="715"/>
                  </a:lnTo>
                  <a:lnTo>
                    <a:pt x="3715" y="893"/>
                  </a:lnTo>
                  <a:lnTo>
                    <a:pt x="917" y="3691"/>
                  </a:lnTo>
                  <a:lnTo>
                    <a:pt x="739" y="3870"/>
                  </a:lnTo>
                  <a:lnTo>
                    <a:pt x="405" y="3525"/>
                  </a:lnTo>
                  <a:lnTo>
                    <a:pt x="1965" y="1965"/>
                  </a:lnTo>
                  <a:cubicBezTo>
                    <a:pt x="2025" y="1905"/>
                    <a:pt x="2025" y="1798"/>
                    <a:pt x="1965" y="1739"/>
                  </a:cubicBezTo>
                  <a:cubicBezTo>
                    <a:pt x="1935" y="1709"/>
                    <a:pt x="1894" y="1694"/>
                    <a:pt x="1852" y="1694"/>
                  </a:cubicBezTo>
                  <a:cubicBezTo>
                    <a:pt x="1810" y="1694"/>
                    <a:pt x="1769" y="1709"/>
                    <a:pt x="1739" y="1739"/>
                  </a:cubicBezTo>
                  <a:lnTo>
                    <a:pt x="60" y="3417"/>
                  </a:lnTo>
                  <a:cubicBezTo>
                    <a:pt x="1" y="3477"/>
                    <a:pt x="1" y="3584"/>
                    <a:pt x="60" y="3644"/>
                  </a:cubicBezTo>
                  <a:lnTo>
                    <a:pt x="620" y="4203"/>
                  </a:lnTo>
                  <a:cubicBezTo>
                    <a:pt x="655" y="4239"/>
                    <a:pt x="703" y="4251"/>
                    <a:pt x="739" y="4251"/>
                  </a:cubicBezTo>
                  <a:cubicBezTo>
                    <a:pt x="786" y="4251"/>
                    <a:pt x="834" y="4239"/>
                    <a:pt x="858" y="4203"/>
                  </a:cubicBezTo>
                  <a:lnTo>
                    <a:pt x="1036" y="4025"/>
                  </a:lnTo>
                  <a:lnTo>
                    <a:pt x="2037" y="5025"/>
                  </a:lnTo>
                  <a:cubicBezTo>
                    <a:pt x="2453" y="5441"/>
                    <a:pt x="3003" y="5657"/>
                    <a:pt x="3558" y="5657"/>
                  </a:cubicBezTo>
                  <a:cubicBezTo>
                    <a:pt x="3892" y="5657"/>
                    <a:pt x="4228" y="5579"/>
                    <a:pt x="4537" y="5418"/>
                  </a:cubicBezTo>
                  <a:lnTo>
                    <a:pt x="4692" y="5560"/>
                  </a:lnTo>
                  <a:cubicBezTo>
                    <a:pt x="4430" y="6037"/>
                    <a:pt x="4370" y="6608"/>
                    <a:pt x="4525" y="7144"/>
                  </a:cubicBezTo>
                  <a:cubicBezTo>
                    <a:pt x="4632" y="7501"/>
                    <a:pt x="4811" y="7811"/>
                    <a:pt x="5073" y="8085"/>
                  </a:cubicBezTo>
                  <a:lnTo>
                    <a:pt x="6073" y="9073"/>
                  </a:lnTo>
                  <a:lnTo>
                    <a:pt x="5894" y="9251"/>
                  </a:lnTo>
                  <a:cubicBezTo>
                    <a:pt x="5835" y="9311"/>
                    <a:pt x="5835" y="9418"/>
                    <a:pt x="5894" y="9478"/>
                  </a:cubicBezTo>
                  <a:lnTo>
                    <a:pt x="6454" y="10049"/>
                  </a:lnTo>
                  <a:cubicBezTo>
                    <a:pt x="6490" y="10073"/>
                    <a:pt x="6537" y="10085"/>
                    <a:pt x="6573" y="10085"/>
                  </a:cubicBezTo>
                  <a:cubicBezTo>
                    <a:pt x="6621" y="10085"/>
                    <a:pt x="6668" y="10073"/>
                    <a:pt x="6692" y="10049"/>
                  </a:cubicBezTo>
                  <a:lnTo>
                    <a:pt x="10073" y="6668"/>
                  </a:lnTo>
                  <a:cubicBezTo>
                    <a:pt x="10121" y="6596"/>
                    <a:pt x="10121" y="6489"/>
                    <a:pt x="10061" y="6430"/>
                  </a:cubicBezTo>
                  <a:lnTo>
                    <a:pt x="9490" y="5858"/>
                  </a:lnTo>
                  <a:cubicBezTo>
                    <a:pt x="9460" y="5828"/>
                    <a:pt x="9421" y="5813"/>
                    <a:pt x="9383" y="5813"/>
                  </a:cubicBezTo>
                  <a:cubicBezTo>
                    <a:pt x="9344" y="5813"/>
                    <a:pt x="9305" y="5828"/>
                    <a:pt x="9276" y="5858"/>
                  </a:cubicBezTo>
                  <a:lnTo>
                    <a:pt x="9097" y="6037"/>
                  </a:lnTo>
                  <a:lnTo>
                    <a:pt x="8097" y="5049"/>
                  </a:lnTo>
                  <a:cubicBezTo>
                    <a:pt x="7683" y="4627"/>
                    <a:pt x="7137" y="4413"/>
                    <a:pt x="6585" y="4413"/>
                  </a:cubicBezTo>
                  <a:cubicBezTo>
                    <a:pt x="6248" y="4413"/>
                    <a:pt x="5908" y="4493"/>
                    <a:pt x="5597" y="4656"/>
                  </a:cubicBezTo>
                  <a:lnTo>
                    <a:pt x="5442" y="4501"/>
                  </a:lnTo>
                  <a:cubicBezTo>
                    <a:pt x="5882" y="3691"/>
                    <a:pt x="5728" y="2679"/>
                    <a:pt x="5061" y="2001"/>
                  </a:cubicBezTo>
                  <a:lnTo>
                    <a:pt x="4061" y="1012"/>
                  </a:lnTo>
                  <a:lnTo>
                    <a:pt x="4239" y="834"/>
                  </a:lnTo>
                  <a:cubicBezTo>
                    <a:pt x="4299" y="774"/>
                    <a:pt x="4299" y="667"/>
                    <a:pt x="4239" y="607"/>
                  </a:cubicBezTo>
                  <a:lnTo>
                    <a:pt x="3680" y="36"/>
                  </a:lnTo>
                  <a:cubicBezTo>
                    <a:pt x="3644" y="12"/>
                    <a:pt x="3596" y="0"/>
                    <a:pt x="35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9"/>
            <p:cNvSpPr/>
            <p:nvPr/>
          </p:nvSpPr>
          <p:spPr>
            <a:xfrm>
              <a:off x="4064914" y="1665805"/>
              <a:ext cx="101123" cy="40012"/>
            </a:xfrm>
            <a:custGeom>
              <a:rect b="b" l="l" r="r" t="t"/>
              <a:pathLst>
                <a:path extrusionOk="0" h="1263" w="3192">
                  <a:moveTo>
                    <a:pt x="2703" y="310"/>
                  </a:moveTo>
                  <a:lnTo>
                    <a:pt x="2608" y="417"/>
                  </a:lnTo>
                  <a:cubicBezTo>
                    <a:pt x="2346" y="739"/>
                    <a:pt x="2001" y="941"/>
                    <a:pt x="1631" y="941"/>
                  </a:cubicBezTo>
                  <a:cubicBezTo>
                    <a:pt x="1274" y="941"/>
                    <a:pt x="929" y="774"/>
                    <a:pt x="679" y="477"/>
                  </a:cubicBezTo>
                  <a:cubicBezTo>
                    <a:pt x="679" y="477"/>
                    <a:pt x="619" y="393"/>
                    <a:pt x="548" y="310"/>
                  </a:cubicBezTo>
                  <a:close/>
                  <a:moveTo>
                    <a:pt x="191" y="0"/>
                  </a:moveTo>
                  <a:cubicBezTo>
                    <a:pt x="131" y="0"/>
                    <a:pt x="72" y="24"/>
                    <a:pt x="36" y="84"/>
                  </a:cubicBezTo>
                  <a:cubicBezTo>
                    <a:pt x="0" y="143"/>
                    <a:pt x="24" y="203"/>
                    <a:pt x="48" y="250"/>
                  </a:cubicBezTo>
                  <a:cubicBezTo>
                    <a:pt x="155" y="369"/>
                    <a:pt x="393" y="667"/>
                    <a:pt x="393" y="679"/>
                  </a:cubicBezTo>
                  <a:cubicBezTo>
                    <a:pt x="703" y="1060"/>
                    <a:pt x="1143" y="1262"/>
                    <a:pt x="1584" y="1262"/>
                  </a:cubicBezTo>
                  <a:lnTo>
                    <a:pt x="1620" y="1262"/>
                  </a:lnTo>
                  <a:cubicBezTo>
                    <a:pt x="2072" y="1250"/>
                    <a:pt x="2524" y="1024"/>
                    <a:pt x="2846" y="619"/>
                  </a:cubicBezTo>
                  <a:lnTo>
                    <a:pt x="3132" y="262"/>
                  </a:lnTo>
                  <a:cubicBezTo>
                    <a:pt x="3191" y="203"/>
                    <a:pt x="3191" y="143"/>
                    <a:pt x="3167" y="84"/>
                  </a:cubicBezTo>
                  <a:cubicBezTo>
                    <a:pt x="3132" y="24"/>
                    <a:pt x="3072" y="0"/>
                    <a:pt x="30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9"/>
            <p:cNvSpPr/>
            <p:nvPr/>
          </p:nvSpPr>
          <p:spPr>
            <a:xfrm>
              <a:off x="4162235" y="1749155"/>
              <a:ext cx="101851" cy="60382"/>
            </a:xfrm>
            <a:custGeom>
              <a:rect b="b" l="l" r="r" t="t"/>
              <a:pathLst>
                <a:path extrusionOk="0" h="1906" w="3215">
                  <a:moveTo>
                    <a:pt x="167" y="1"/>
                  </a:moveTo>
                  <a:cubicBezTo>
                    <a:pt x="72" y="1"/>
                    <a:pt x="0" y="72"/>
                    <a:pt x="0" y="167"/>
                  </a:cubicBezTo>
                  <a:cubicBezTo>
                    <a:pt x="0" y="536"/>
                    <a:pt x="238" y="786"/>
                    <a:pt x="286" y="834"/>
                  </a:cubicBezTo>
                  <a:lnTo>
                    <a:pt x="1310" y="1858"/>
                  </a:lnTo>
                  <a:cubicBezTo>
                    <a:pt x="1346" y="1894"/>
                    <a:pt x="1381" y="1906"/>
                    <a:pt x="1429" y="1906"/>
                  </a:cubicBezTo>
                  <a:cubicBezTo>
                    <a:pt x="1476" y="1906"/>
                    <a:pt x="1512" y="1894"/>
                    <a:pt x="1548" y="1858"/>
                  </a:cubicBezTo>
                  <a:lnTo>
                    <a:pt x="3143" y="274"/>
                  </a:lnTo>
                  <a:cubicBezTo>
                    <a:pt x="3203" y="239"/>
                    <a:pt x="3215" y="167"/>
                    <a:pt x="3191" y="108"/>
                  </a:cubicBezTo>
                  <a:cubicBezTo>
                    <a:pt x="3155" y="48"/>
                    <a:pt x="3096" y="1"/>
                    <a:pt x="3036" y="1"/>
                  </a:cubicBezTo>
                  <a:lnTo>
                    <a:pt x="1607" y="1"/>
                  </a:lnTo>
                  <a:cubicBezTo>
                    <a:pt x="1524" y="1"/>
                    <a:pt x="1441" y="72"/>
                    <a:pt x="1441" y="167"/>
                  </a:cubicBezTo>
                  <a:cubicBezTo>
                    <a:pt x="1441" y="251"/>
                    <a:pt x="1524" y="334"/>
                    <a:pt x="1607" y="334"/>
                  </a:cubicBezTo>
                  <a:lnTo>
                    <a:pt x="2631" y="334"/>
                  </a:lnTo>
                  <a:lnTo>
                    <a:pt x="1429" y="1537"/>
                  </a:lnTo>
                  <a:lnTo>
                    <a:pt x="500" y="608"/>
                  </a:lnTo>
                  <a:cubicBezTo>
                    <a:pt x="488" y="596"/>
                    <a:pt x="393" y="489"/>
                    <a:pt x="345" y="334"/>
                  </a:cubicBezTo>
                  <a:lnTo>
                    <a:pt x="965" y="334"/>
                  </a:lnTo>
                  <a:cubicBezTo>
                    <a:pt x="1060" y="334"/>
                    <a:pt x="1131" y="251"/>
                    <a:pt x="1131" y="167"/>
                  </a:cubicBezTo>
                  <a:cubicBezTo>
                    <a:pt x="1131" y="72"/>
                    <a:pt x="1060" y="1"/>
                    <a:pt x="9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0"/>
          <p:cNvSpPr txBox="1"/>
          <p:nvPr>
            <p:ph idx="4294967295" type="title"/>
          </p:nvPr>
        </p:nvSpPr>
        <p:spPr>
          <a:xfrm>
            <a:off x="707850" y="100750"/>
            <a:ext cx="7728300" cy="5727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sz="3600"/>
              <a:t>Success Story</a:t>
            </a:r>
            <a:endParaRPr sz="3600"/>
          </a:p>
        </p:txBody>
      </p:sp>
      <p:sp>
        <p:nvSpPr>
          <p:cNvPr id="988" name="Google Shape;988;p50"/>
          <p:cNvSpPr/>
          <p:nvPr/>
        </p:nvSpPr>
        <p:spPr>
          <a:xfrm>
            <a:off x="220388" y="1826325"/>
            <a:ext cx="2439600" cy="2432400"/>
          </a:xfrm>
          <a:prstGeom prst="roundRect">
            <a:avLst>
              <a:gd fmla="val 16667" name="adj"/>
            </a:avLst>
          </a:pr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9" name="Google Shape;989;p50"/>
          <p:cNvCxnSpPr/>
          <p:nvPr/>
        </p:nvCxnSpPr>
        <p:spPr>
          <a:xfrm>
            <a:off x="-3861462" y="1426971"/>
            <a:ext cx="641700" cy="0"/>
          </a:xfrm>
          <a:prstGeom prst="straightConnector1">
            <a:avLst/>
          </a:prstGeom>
          <a:noFill/>
          <a:ln cap="flat" cmpd="sng" w="9525">
            <a:solidFill>
              <a:srgbClr val="F0F3F4"/>
            </a:solidFill>
            <a:prstDash val="dash"/>
            <a:round/>
            <a:headEnd len="sm" w="sm" type="none"/>
            <a:tailEnd len="sm" w="sm" type="none"/>
          </a:ln>
        </p:spPr>
      </p:cxnSp>
      <p:cxnSp>
        <p:nvCxnSpPr>
          <p:cNvPr id="990" name="Google Shape;990;p50"/>
          <p:cNvCxnSpPr/>
          <p:nvPr/>
        </p:nvCxnSpPr>
        <p:spPr>
          <a:xfrm>
            <a:off x="220384" y="2797721"/>
            <a:ext cx="641700" cy="0"/>
          </a:xfrm>
          <a:prstGeom prst="straightConnector1">
            <a:avLst/>
          </a:prstGeom>
          <a:noFill/>
          <a:ln cap="flat" cmpd="sng" w="9525">
            <a:solidFill>
              <a:srgbClr val="F0F3F4"/>
            </a:solidFill>
            <a:prstDash val="dash"/>
            <a:round/>
            <a:headEnd len="sm" w="sm" type="none"/>
            <a:tailEnd len="sm" w="sm" type="none"/>
          </a:ln>
        </p:spPr>
      </p:cxnSp>
      <p:cxnSp>
        <p:nvCxnSpPr>
          <p:cNvPr id="991" name="Google Shape;991;p50"/>
          <p:cNvCxnSpPr/>
          <p:nvPr/>
        </p:nvCxnSpPr>
        <p:spPr>
          <a:xfrm>
            <a:off x="2018400" y="2797721"/>
            <a:ext cx="641700" cy="0"/>
          </a:xfrm>
          <a:prstGeom prst="straightConnector1">
            <a:avLst/>
          </a:prstGeom>
          <a:noFill/>
          <a:ln cap="flat" cmpd="sng" w="9525">
            <a:solidFill>
              <a:srgbClr val="F0F3F4"/>
            </a:solidFill>
            <a:prstDash val="dash"/>
            <a:round/>
            <a:headEnd len="sm" w="sm" type="none"/>
            <a:tailEnd len="sm" w="sm" type="none"/>
          </a:ln>
        </p:spPr>
      </p:cxnSp>
      <p:sp>
        <p:nvSpPr>
          <p:cNvPr id="992" name="Google Shape;992;p50"/>
          <p:cNvSpPr txBox="1"/>
          <p:nvPr/>
        </p:nvSpPr>
        <p:spPr>
          <a:xfrm>
            <a:off x="330013" y="3013425"/>
            <a:ext cx="2220300" cy="11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Aplikasi dapat merekomendasikan meeting room sesuai dengan data yang dimasukkan</a:t>
            </a:r>
            <a:endParaRPr>
              <a:solidFill>
                <a:srgbClr val="FFFFFF"/>
              </a:solidFill>
              <a:latin typeface="Roboto"/>
              <a:ea typeface="Roboto"/>
              <a:cs typeface="Roboto"/>
              <a:sym typeface="Roboto"/>
            </a:endParaRPr>
          </a:p>
        </p:txBody>
      </p:sp>
      <p:sp>
        <p:nvSpPr>
          <p:cNvPr id="993" name="Google Shape;993;p50"/>
          <p:cNvSpPr txBox="1"/>
          <p:nvPr/>
        </p:nvSpPr>
        <p:spPr>
          <a:xfrm>
            <a:off x="261257" y="2072250"/>
            <a:ext cx="23577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Source Code Pro Black"/>
                <a:ea typeface="Source Code Pro Black"/>
                <a:cs typeface="Source Code Pro Black"/>
                <a:sym typeface="Source Code Pro Black"/>
              </a:rPr>
              <a:t>Aplikasi</a:t>
            </a:r>
            <a:endParaRPr sz="1800">
              <a:solidFill>
                <a:srgbClr val="FFFFFF"/>
              </a:solidFill>
              <a:latin typeface="Source Code Pro Black"/>
              <a:ea typeface="Source Code Pro Black"/>
              <a:cs typeface="Source Code Pro Black"/>
              <a:sym typeface="Source Code Pro Black"/>
            </a:endParaRPr>
          </a:p>
        </p:txBody>
      </p:sp>
      <p:grpSp>
        <p:nvGrpSpPr>
          <p:cNvPr id="994" name="Google Shape;994;p50"/>
          <p:cNvGrpSpPr/>
          <p:nvPr/>
        </p:nvGrpSpPr>
        <p:grpSpPr>
          <a:xfrm>
            <a:off x="-2820267" y="1285298"/>
            <a:ext cx="357387" cy="357387"/>
            <a:chOff x="7957483" y="3350848"/>
            <a:chExt cx="357387" cy="357387"/>
          </a:xfrm>
        </p:grpSpPr>
        <p:sp>
          <p:nvSpPr>
            <p:cNvPr id="995" name="Google Shape;995;p50"/>
            <p:cNvSpPr/>
            <p:nvPr/>
          </p:nvSpPr>
          <p:spPr>
            <a:xfrm>
              <a:off x="8025312" y="3410721"/>
              <a:ext cx="71649" cy="71267"/>
            </a:xfrm>
            <a:custGeom>
              <a:rect b="b" l="l" r="r" t="t"/>
              <a:pathLst>
                <a:path extrusionOk="0" h="2239" w="2251">
                  <a:moveTo>
                    <a:pt x="1120" y="0"/>
                  </a:moveTo>
                  <a:cubicBezTo>
                    <a:pt x="489" y="0"/>
                    <a:pt x="1" y="500"/>
                    <a:pt x="1" y="1120"/>
                  </a:cubicBezTo>
                  <a:cubicBezTo>
                    <a:pt x="1" y="1727"/>
                    <a:pt x="513" y="2239"/>
                    <a:pt x="1120" y="2239"/>
                  </a:cubicBezTo>
                  <a:cubicBezTo>
                    <a:pt x="1739" y="2239"/>
                    <a:pt x="2239" y="1727"/>
                    <a:pt x="2239" y="1120"/>
                  </a:cubicBezTo>
                  <a:cubicBezTo>
                    <a:pt x="2251" y="1048"/>
                    <a:pt x="2156" y="953"/>
                    <a:pt x="2072" y="953"/>
                  </a:cubicBezTo>
                  <a:lnTo>
                    <a:pt x="1358" y="953"/>
                  </a:lnTo>
                  <a:cubicBezTo>
                    <a:pt x="1251" y="953"/>
                    <a:pt x="1179" y="1024"/>
                    <a:pt x="1179" y="1131"/>
                  </a:cubicBezTo>
                  <a:cubicBezTo>
                    <a:pt x="1179" y="1239"/>
                    <a:pt x="1251" y="1310"/>
                    <a:pt x="1358" y="1310"/>
                  </a:cubicBezTo>
                  <a:lnTo>
                    <a:pt x="1858" y="1310"/>
                  </a:lnTo>
                  <a:cubicBezTo>
                    <a:pt x="1787" y="1655"/>
                    <a:pt x="1477" y="1905"/>
                    <a:pt x="1120" y="1905"/>
                  </a:cubicBezTo>
                  <a:cubicBezTo>
                    <a:pt x="703" y="1905"/>
                    <a:pt x="346" y="1560"/>
                    <a:pt x="346" y="1131"/>
                  </a:cubicBezTo>
                  <a:cubicBezTo>
                    <a:pt x="346" y="715"/>
                    <a:pt x="691" y="358"/>
                    <a:pt x="1120" y="358"/>
                  </a:cubicBezTo>
                  <a:cubicBezTo>
                    <a:pt x="1310" y="358"/>
                    <a:pt x="1489" y="429"/>
                    <a:pt x="1620" y="548"/>
                  </a:cubicBezTo>
                  <a:cubicBezTo>
                    <a:pt x="1660" y="576"/>
                    <a:pt x="1702" y="591"/>
                    <a:pt x="1745" y="591"/>
                  </a:cubicBezTo>
                  <a:cubicBezTo>
                    <a:pt x="1791" y="591"/>
                    <a:pt x="1838" y="573"/>
                    <a:pt x="1882" y="536"/>
                  </a:cubicBezTo>
                  <a:cubicBezTo>
                    <a:pt x="1953" y="465"/>
                    <a:pt x="1941" y="358"/>
                    <a:pt x="1858" y="286"/>
                  </a:cubicBezTo>
                  <a:cubicBezTo>
                    <a:pt x="1656" y="108"/>
                    <a:pt x="1406" y="0"/>
                    <a:pt x="1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0"/>
            <p:cNvSpPr/>
            <p:nvPr/>
          </p:nvSpPr>
          <p:spPr>
            <a:xfrm>
              <a:off x="8191306" y="3380768"/>
              <a:ext cx="70917" cy="71299"/>
            </a:xfrm>
            <a:custGeom>
              <a:rect b="b" l="l" r="r" t="t"/>
              <a:pathLst>
                <a:path extrusionOk="0" h="2240" w="2228">
                  <a:moveTo>
                    <a:pt x="1108" y="346"/>
                  </a:moveTo>
                  <a:cubicBezTo>
                    <a:pt x="1548" y="346"/>
                    <a:pt x="1882" y="691"/>
                    <a:pt x="1882" y="1120"/>
                  </a:cubicBezTo>
                  <a:cubicBezTo>
                    <a:pt x="1870" y="1549"/>
                    <a:pt x="1525" y="1894"/>
                    <a:pt x="1108" y="1894"/>
                  </a:cubicBezTo>
                  <a:cubicBezTo>
                    <a:pt x="691" y="1894"/>
                    <a:pt x="334" y="1549"/>
                    <a:pt x="334" y="1120"/>
                  </a:cubicBezTo>
                  <a:cubicBezTo>
                    <a:pt x="334" y="703"/>
                    <a:pt x="679" y="346"/>
                    <a:pt x="1108" y="346"/>
                  </a:cubicBezTo>
                  <a:close/>
                  <a:moveTo>
                    <a:pt x="1108" y="1"/>
                  </a:moveTo>
                  <a:cubicBezTo>
                    <a:pt x="489" y="1"/>
                    <a:pt x="1" y="513"/>
                    <a:pt x="1" y="1120"/>
                  </a:cubicBezTo>
                  <a:cubicBezTo>
                    <a:pt x="1" y="1751"/>
                    <a:pt x="501" y="2239"/>
                    <a:pt x="1108" y="2239"/>
                  </a:cubicBezTo>
                  <a:cubicBezTo>
                    <a:pt x="1739" y="2239"/>
                    <a:pt x="2227" y="1727"/>
                    <a:pt x="2227" y="1120"/>
                  </a:cubicBezTo>
                  <a:cubicBezTo>
                    <a:pt x="2227" y="513"/>
                    <a:pt x="1727" y="1"/>
                    <a:pt x="11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0"/>
            <p:cNvSpPr/>
            <p:nvPr/>
          </p:nvSpPr>
          <p:spPr>
            <a:xfrm>
              <a:off x="7957483" y="3350848"/>
              <a:ext cx="357387" cy="357387"/>
            </a:xfrm>
            <a:custGeom>
              <a:rect b="b" l="l" r="r" t="t"/>
              <a:pathLst>
                <a:path extrusionOk="0" h="11228" w="11228">
                  <a:moveTo>
                    <a:pt x="8454" y="369"/>
                  </a:moveTo>
                  <a:cubicBezTo>
                    <a:pt x="9525" y="369"/>
                    <a:pt x="10406" y="1238"/>
                    <a:pt x="10406" y="2310"/>
                  </a:cubicBezTo>
                  <a:cubicBezTo>
                    <a:pt x="10406" y="3167"/>
                    <a:pt x="9097" y="4691"/>
                    <a:pt x="8454" y="5370"/>
                  </a:cubicBezTo>
                  <a:cubicBezTo>
                    <a:pt x="7823" y="4691"/>
                    <a:pt x="6513" y="3143"/>
                    <a:pt x="6513" y="2310"/>
                  </a:cubicBezTo>
                  <a:cubicBezTo>
                    <a:pt x="6513" y="1227"/>
                    <a:pt x="7370" y="369"/>
                    <a:pt x="8454" y="369"/>
                  </a:cubicBezTo>
                  <a:close/>
                  <a:moveTo>
                    <a:pt x="5620" y="369"/>
                  </a:moveTo>
                  <a:cubicBezTo>
                    <a:pt x="6073" y="369"/>
                    <a:pt x="6537" y="429"/>
                    <a:pt x="6989" y="548"/>
                  </a:cubicBezTo>
                  <a:cubicBezTo>
                    <a:pt x="6477" y="965"/>
                    <a:pt x="6156" y="1596"/>
                    <a:pt x="6156" y="2310"/>
                  </a:cubicBezTo>
                  <a:cubicBezTo>
                    <a:pt x="6156" y="2524"/>
                    <a:pt x="6215" y="2751"/>
                    <a:pt x="6299" y="2989"/>
                  </a:cubicBezTo>
                  <a:lnTo>
                    <a:pt x="536" y="6977"/>
                  </a:lnTo>
                  <a:cubicBezTo>
                    <a:pt x="417" y="6537"/>
                    <a:pt x="358" y="6084"/>
                    <a:pt x="358" y="5620"/>
                  </a:cubicBezTo>
                  <a:cubicBezTo>
                    <a:pt x="358" y="2715"/>
                    <a:pt x="2715" y="369"/>
                    <a:pt x="5620" y="369"/>
                  </a:cubicBezTo>
                  <a:close/>
                  <a:moveTo>
                    <a:pt x="10359" y="3417"/>
                  </a:moveTo>
                  <a:cubicBezTo>
                    <a:pt x="10668" y="4096"/>
                    <a:pt x="10835" y="4858"/>
                    <a:pt x="10835" y="5620"/>
                  </a:cubicBezTo>
                  <a:cubicBezTo>
                    <a:pt x="10871" y="7418"/>
                    <a:pt x="9966" y="9013"/>
                    <a:pt x="8561" y="9966"/>
                  </a:cubicBezTo>
                  <a:lnTo>
                    <a:pt x="5358" y="5394"/>
                  </a:lnTo>
                  <a:lnTo>
                    <a:pt x="7001" y="4191"/>
                  </a:lnTo>
                  <a:cubicBezTo>
                    <a:pt x="7585" y="4989"/>
                    <a:pt x="8263" y="5679"/>
                    <a:pt x="8311" y="5739"/>
                  </a:cubicBezTo>
                  <a:cubicBezTo>
                    <a:pt x="8335" y="5763"/>
                    <a:pt x="8382" y="5799"/>
                    <a:pt x="8430" y="5799"/>
                  </a:cubicBezTo>
                  <a:cubicBezTo>
                    <a:pt x="8478" y="5799"/>
                    <a:pt x="8513" y="5775"/>
                    <a:pt x="8549" y="5739"/>
                  </a:cubicBezTo>
                  <a:cubicBezTo>
                    <a:pt x="8609" y="5679"/>
                    <a:pt x="9764" y="4513"/>
                    <a:pt x="10359" y="3417"/>
                  </a:cubicBezTo>
                  <a:close/>
                  <a:moveTo>
                    <a:pt x="5096" y="5608"/>
                  </a:moveTo>
                  <a:lnTo>
                    <a:pt x="8275" y="10156"/>
                  </a:lnTo>
                  <a:cubicBezTo>
                    <a:pt x="8025" y="10287"/>
                    <a:pt x="7775" y="10406"/>
                    <a:pt x="7525" y="10513"/>
                  </a:cubicBezTo>
                  <a:lnTo>
                    <a:pt x="4430" y="6096"/>
                  </a:lnTo>
                  <a:lnTo>
                    <a:pt x="5096" y="5608"/>
                  </a:lnTo>
                  <a:close/>
                  <a:moveTo>
                    <a:pt x="6466" y="3310"/>
                  </a:moveTo>
                  <a:cubicBezTo>
                    <a:pt x="6573" y="3501"/>
                    <a:pt x="6692" y="3715"/>
                    <a:pt x="6823" y="3905"/>
                  </a:cubicBezTo>
                  <a:lnTo>
                    <a:pt x="3215" y="6537"/>
                  </a:lnTo>
                  <a:cubicBezTo>
                    <a:pt x="3132" y="6596"/>
                    <a:pt x="3132" y="6739"/>
                    <a:pt x="3203" y="6811"/>
                  </a:cubicBezTo>
                  <a:cubicBezTo>
                    <a:pt x="3236" y="6843"/>
                    <a:pt x="3283" y="6862"/>
                    <a:pt x="3329" y="6862"/>
                  </a:cubicBezTo>
                  <a:cubicBezTo>
                    <a:pt x="3366" y="6862"/>
                    <a:pt x="3403" y="6849"/>
                    <a:pt x="3429" y="6822"/>
                  </a:cubicBezTo>
                  <a:lnTo>
                    <a:pt x="4144" y="6299"/>
                  </a:lnTo>
                  <a:lnTo>
                    <a:pt x="7180" y="10632"/>
                  </a:lnTo>
                  <a:cubicBezTo>
                    <a:pt x="6668" y="10799"/>
                    <a:pt x="6156" y="10871"/>
                    <a:pt x="5620" y="10871"/>
                  </a:cubicBezTo>
                  <a:cubicBezTo>
                    <a:pt x="3751" y="10871"/>
                    <a:pt x="2132" y="9906"/>
                    <a:pt x="1191" y="8442"/>
                  </a:cubicBezTo>
                  <a:lnTo>
                    <a:pt x="2727" y="7334"/>
                  </a:lnTo>
                  <a:cubicBezTo>
                    <a:pt x="2822" y="7275"/>
                    <a:pt x="2822" y="7132"/>
                    <a:pt x="2739" y="7061"/>
                  </a:cubicBezTo>
                  <a:cubicBezTo>
                    <a:pt x="2706" y="7028"/>
                    <a:pt x="2663" y="7010"/>
                    <a:pt x="2620" y="7010"/>
                  </a:cubicBezTo>
                  <a:cubicBezTo>
                    <a:pt x="2585" y="7010"/>
                    <a:pt x="2551" y="7022"/>
                    <a:pt x="2525" y="7049"/>
                  </a:cubicBezTo>
                  <a:lnTo>
                    <a:pt x="1012" y="8144"/>
                  </a:lnTo>
                  <a:cubicBezTo>
                    <a:pt x="870" y="7894"/>
                    <a:pt x="751" y="7608"/>
                    <a:pt x="655" y="7334"/>
                  </a:cubicBezTo>
                  <a:lnTo>
                    <a:pt x="6466" y="3310"/>
                  </a:lnTo>
                  <a:close/>
                  <a:moveTo>
                    <a:pt x="5608" y="0"/>
                  </a:moveTo>
                  <a:cubicBezTo>
                    <a:pt x="4108" y="0"/>
                    <a:pt x="2715" y="584"/>
                    <a:pt x="1643" y="1643"/>
                  </a:cubicBezTo>
                  <a:cubicBezTo>
                    <a:pt x="584" y="2703"/>
                    <a:pt x="0" y="4120"/>
                    <a:pt x="0" y="5620"/>
                  </a:cubicBezTo>
                  <a:cubicBezTo>
                    <a:pt x="0" y="7120"/>
                    <a:pt x="584" y="8525"/>
                    <a:pt x="1643" y="9597"/>
                  </a:cubicBezTo>
                  <a:cubicBezTo>
                    <a:pt x="2691" y="10644"/>
                    <a:pt x="4108" y="11228"/>
                    <a:pt x="5608" y="11228"/>
                  </a:cubicBezTo>
                  <a:cubicBezTo>
                    <a:pt x="7120" y="11228"/>
                    <a:pt x="8513" y="10644"/>
                    <a:pt x="9585" y="9597"/>
                  </a:cubicBezTo>
                  <a:cubicBezTo>
                    <a:pt x="10645" y="8537"/>
                    <a:pt x="11228" y="7120"/>
                    <a:pt x="11228" y="5620"/>
                  </a:cubicBezTo>
                  <a:cubicBezTo>
                    <a:pt x="11228" y="4715"/>
                    <a:pt x="11002" y="3822"/>
                    <a:pt x="10585" y="3012"/>
                  </a:cubicBezTo>
                  <a:cubicBezTo>
                    <a:pt x="10692" y="2762"/>
                    <a:pt x="10752" y="2524"/>
                    <a:pt x="10752" y="2310"/>
                  </a:cubicBezTo>
                  <a:cubicBezTo>
                    <a:pt x="10752" y="1048"/>
                    <a:pt x="9716" y="0"/>
                    <a:pt x="8442" y="0"/>
                  </a:cubicBezTo>
                  <a:cubicBezTo>
                    <a:pt x="8037" y="0"/>
                    <a:pt x="7668" y="107"/>
                    <a:pt x="7358" y="286"/>
                  </a:cubicBezTo>
                  <a:cubicBezTo>
                    <a:pt x="6787" y="107"/>
                    <a:pt x="6204" y="0"/>
                    <a:pt x="56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50"/>
          <p:cNvGrpSpPr/>
          <p:nvPr/>
        </p:nvGrpSpPr>
        <p:grpSpPr>
          <a:xfrm>
            <a:off x="1261540" y="2619040"/>
            <a:ext cx="357400" cy="357375"/>
            <a:chOff x="8065100" y="2000174"/>
            <a:chExt cx="255086" cy="301684"/>
          </a:xfrm>
        </p:grpSpPr>
        <p:sp>
          <p:nvSpPr>
            <p:cNvPr id="999" name="Google Shape;999;p50"/>
            <p:cNvSpPr/>
            <p:nvPr/>
          </p:nvSpPr>
          <p:spPr>
            <a:xfrm>
              <a:off x="8085185" y="2151016"/>
              <a:ext cx="65220" cy="150842"/>
            </a:xfrm>
            <a:custGeom>
              <a:rect b="b" l="l" r="r" t="t"/>
              <a:pathLst>
                <a:path extrusionOk="0" h="4739" w="2049">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0"/>
            <p:cNvSpPr/>
            <p:nvPr/>
          </p:nvSpPr>
          <p:spPr>
            <a:xfrm>
              <a:off x="8161004" y="2151016"/>
              <a:ext cx="65188" cy="150842"/>
            </a:xfrm>
            <a:custGeom>
              <a:rect b="b" l="l" r="r" t="t"/>
              <a:pathLst>
                <a:path extrusionOk="0" h="4739" w="2048">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0"/>
            <p:cNvSpPr/>
            <p:nvPr/>
          </p:nvSpPr>
          <p:spPr>
            <a:xfrm>
              <a:off x="8236791" y="2151016"/>
              <a:ext cx="65220" cy="150842"/>
            </a:xfrm>
            <a:custGeom>
              <a:rect b="b" l="l" r="r" t="t"/>
              <a:pathLst>
                <a:path extrusionOk="0" h="4739" w="2049">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0"/>
            <p:cNvSpPr/>
            <p:nvPr/>
          </p:nvSpPr>
          <p:spPr>
            <a:xfrm>
              <a:off x="8065100" y="2000174"/>
              <a:ext cx="255086" cy="178916"/>
            </a:xfrm>
            <a:custGeom>
              <a:rect b="b" l="l" r="r" t="t"/>
              <a:pathLst>
                <a:path extrusionOk="0" h="5621" w="8014">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03" name="Google Shape;1003;p50"/>
          <p:cNvPicPr preferRelativeResize="0"/>
          <p:nvPr/>
        </p:nvPicPr>
        <p:blipFill>
          <a:blip r:embed="rId3">
            <a:alphaModFix/>
          </a:blip>
          <a:stretch>
            <a:fillRect/>
          </a:stretch>
        </p:blipFill>
        <p:spPr>
          <a:xfrm>
            <a:off x="5354950" y="3141325"/>
            <a:ext cx="3084951" cy="2002175"/>
          </a:xfrm>
          <a:prstGeom prst="rect">
            <a:avLst/>
          </a:prstGeom>
          <a:noFill/>
          <a:ln>
            <a:noFill/>
          </a:ln>
        </p:spPr>
      </p:pic>
      <p:pic>
        <p:nvPicPr>
          <p:cNvPr id="1004" name="Google Shape;1004;p50"/>
          <p:cNvPicPr preferRelativeResize="0"/>
          <p:nvPr/>
        </p:nvPicPr>
        <p:blipFill>
          <a:blip r:embed="rId4">
            <a:alphaModFix/>
          </a:blip>
          <a:stretch>
            <a:fillRect/>
          </a:stretch>
        </p:blipFill>
        <p:spPr>
          <a:xfrm>
            <a:off x="5351201" y="782250"/>
            <a:ext cx="3084950" cy="2250275"/>
          </a:xfrm>
          <a:prstGeom prst="rect">
            <a:avLst/>
          </a:prstGeom>
          <a:noFill/>
          <a:ln>
            <a:noFill/>
          </a:ln>
        </p:spPr>
      </p:pic>
      <p:sp>
        <p:nvSpPr>
          <p:cNvPr id="1005" name="Google Shape;1005;p50"/>
          <p:cNvSpPr/>
          <p:nvPr/>
        </p:nvSpPr>
        <p:spPr>
          <a:xfrm>
            <a:off x="3496375" y="1491250"/>
            <a:ext cx="1428000" cy="631800"/>
          </a:xfrm>
          <a:prstGeom prst="stripedRightArrow">
            <a:avLst>
              <a:gd fmla="val 50000" name="adj1"/>
              <a:gd fmla="val 50000" name="adj2"/>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FFFF"/>
                </a:solidFill>
              </a:rPr>
              <a:t>Input</a:t>
            </a:r>
            <a:endParaRPr b="1">
              <a:solidFill>
                <a:srgbClr val="FFFFFF"/>
              </a:solidFill>
            </a:endParaRPr>
          </a:p>
        </p:txBody>
      </p:sp>
      <p:sp>
        <p:nvSpPr>
          <p:cNvPr id="1006" name="Google Shape;1006;p50"/>
          <p:cNvSpPr/>
          <p:nvPr/>
        </p:nvSpPr>
        <p:spPr>
          <a:xfrm>
            <a:off x="3496375" y="3826513"/>
            <a:ext cx="1428000" cy="631800"/>
          </a:xfrm>
          <a:prstGeom prst="stripedRightArrow">
            <a:avLst>
              <a:gd fmla="val 50000" name="adj1"/>
              <a:gd fmla="val 50000" name="adj2"/>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FFFF"/>
                </a:solidFill>
              </a:rPr>
              <a:t>Result</a:t>
            </a:r>
            <a:endParaRPr b="1">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ily Scrum Meeting by Slidesgo">
  <a:themeElements>
    <a:clrScheme name="Simple Light">
      <a:dk1>
        <a:srgbClr val="000000"/>
      </a:dk1>
      <a:lt1>
        <a:srgbClr val="F5F5F5"/>
      </a:lt1>
      <a:dk2>
        <a:srgbClr val="C5C5C5"/>
      </a:dk2>
      <a:lt2>
        <a:srgbClr val="FFEF82"/>
      </a:lt2>
      <a:accent1>
        <a:srgbClr val="F4C951"/>
      </a:accent1>
      <a:accent2>
        <a:srgbClr val="EB9C03"/>
      </a:accent2>
      <a:accent3>
        <a:srgbClr val="B45F06"/>
      </a:accent3>
      <a:accent4>
        <a:srgbClr val="666666"/>
      </a:accent4>
      <a:accent5>
        <a:srgbClr val="434343"/>
      </a:accent5>
      <a:accent6>
        <a:srgbClr val="1D222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