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push dir="r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C2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410508" y="75142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GB"/>
              <a:t>Camera API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902825"/>
            <a:ext cx="8520600" cy="98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Timo Heinonen H8262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Mikko Taipale K1732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C2F4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Tarvittavat oikeudet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400">
                <a:solidFill>
                  <a:srgbClr val="000000"/>
                </a:solidFill>
              </a:rPr>
              <a:t>Android kameraan tarvittavat oikeudet</a:t>
            </a:r>
            <a:br>
              <a:rPr lang="en-GB" sz="1400"/>
            </a:br>
            <a:r>
              <a:rPr lang="en-GB" sz="1000" b="1">
                <a:solidFill>
                  <a:srgbClr val="000088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&lt;uses-permission</a:t>
            </a:r>
            <a:r>
              <a:rPr lang="en-GB" sz="1000" b="1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 b="1">
                <a:solidFill>
                  <a:srgbClr val="882288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android:name</a:t>
            </a:r>
            <a:r>
              <a:rPr lang="en-GB" sz="1000" b="1">
                <a:solidFill>
                  <a:srgbClr val="6666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00" b="1">
                <a:solidFill>
                  <a:srgbClr val="88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"android.permission.CAMERA"</a:t>
            </a:r>
            <a:r>
              <a:rPr lang="en-GB" sz="1000" b="1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 b="1">
                <a:solidFill>
                  <a:srgbClr val="000088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400">
                <a:solidFill>
                  <a:srgbClr val="000000"/>
                </a:solidFill>
              </a:rPr>
              <a:t>Manifestissa kameraominaisuuksien julistus</a:t>
            </a:r>
          </a:p>
          <a:p>
            <a:pPr marL="0" marR="127000" lvl="0" indent="-69850" rtl="0">
              <a:lnSpc>
                <a:spcPct val="13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GB" sz="1000">
                <a:solidFill>
                  <a:srgbClr val="00008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&lt;uses-feature</a:t>
            </a:r>
            <a:r>
              <a:rPr lang="en-GB" sz="10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00">
                <a:solidFill>
                  <a:srgbClr val="88228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android:name</a:t>
            </a:r>
            <a:r>
              <a:rPr lang="en-GB" sz="1000">
                <a:solidFill>
                  <a:srgbClr val="6666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-GB" sz="1000">
                <a:solidFill>
                  <a:srgbClr val="8800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"android.hardware.camera"</a:t>
            </a:r>
            <a:r>
              <a:rPr lang="en-GB" sz="10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00">
                <a:solidFill>
                  <a:srgbClr val="00008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/&gt;</a:t>
            </a:r>
          </a:p>
          <a:p>
            <a:pPr lvl="0">
              <a:spcBef>
                <a:spcPts val="0"/>
              </a:spcBef>
              <a:buNone/>
            </a:pPr>
            <a:r>
              <a:rPr lang="en-GB" sz="1400">
                <a:solidFill>
                  <a:srgbClr val="000000"/>
                </a:solidFill>
              </a:rPr>
              <a:t>Android laitteen oman kamerasovelluksen käyttö ei tarvitse erillisiä oikeuksia, mutta kuvien tallentaminen tarvitsee.</a:t>
            </a:r>
          </a:p>
          <a:p>
            <a:pPr lvl="0">
              <a:spcBef>
                <a:spcPts val="0"/>
              </a:spcBef>
              <a:buNone/>
            </a:pPr>
            <a:r>
              <a:rPr lang="en-GB" sz="1400">
                <a:solidFill>
                  <a:srgbClr val="000000"/>
                </a:solidFill>
              </a:rPr>
              <a:t>Tarvittava oikeus kuvien tallentamiseen:</a:t>
            </a:r>
            <a:br>
              <a:rPr lang="en-GB" sz="1200"/>
            </a:b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0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uses-permission </a:t>
            </a:r>
            <a:r>
              <a:rPr lang="en-GB" sz="1000" b="1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-GB" sz="10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:name=</a:t>
            </a:r>
            <a:r>
              <a:rPr lang="en-GB" sz="1000" b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"android.permission.WRITE_EXTERNAL_STORAGE"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C2F4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Kameran käyttöönotto sovelluksessa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284225" y="1138750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127000" lvl="0" indent="-69850" rtl="0">
              <a:lnSpc>
                <a:spcPct val="13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GB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Androidin oman kamerasovelluksen kutsuminen intentillä </a:t>
            </a:r>
          </a:p>
          <a:p>
            <a:pPr marL="127000" marR="127000" lvl="0" indent="-69850" rtl="0">
              <a:lnSpc>
                <a:spcPct val="13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10000"/>
              <a:buFont typeface="Arial"/>
              <a:buNone/>
            </a:pPr>
            <a:endParaRPr sz="1000">
              <a:solidFill>
                <a:srgbClr val="666600"/>
              </a:solidFill>
              <a:highlight>
                <a:srgbClr val="F7F7F7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127000" marR="127000" lvl="0" indent="-69850" rtl="0">
              <a:lnSpc>
                <a:spcPct val="13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10000"/>
              <a:buFont typeface="Arial"/>
              <a:buNone/>
            </a:pPr>
            <a:endParaRPr sz="1000">
              <a:solidFill>
                <a:srgbClr val="006600"/>
              </a:solidFill>
              <a:highlight>
                <a:srgbClr val="F3F3F3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60925"/>
            <a:ext cx="6768351" cy="33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C2F4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Camera API Features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16875" y="1190725"/>
            <a:ext cx="3792054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400" dirty="0">
                <a:solidFill>
                  <a:srgbClr val="000000"/>
                </a:solidFill>
              </a:rPr>
              <a:t>Feature		    API Level</a:t>
            </a:r>
          </a:p>
          <a:p>
            <a:pPr lvl="0">
              <a:spcBef>
                <a:spcPts val="0"/>
              </a:spcBef>
              <a:buNone/>
            </a:pPr>
            <a:r>
              <a:rPr lang="en-GB" sz="1400" dirty="0">
                <a:solidFill>
                  <a:srgbClr val="000000"/>
                </a:solidFill>
              </a:rPr>
              <a:t>Face Detection		 14</a:t>
            </a:r>
            <a:br>
              <a:rPr lang="en-GB" sz="1400" dirty="0">
                <a:solidFill>
                  <a:srgbClr val="000000"/>
                </a:solidFill>
              </a:rPr>
            </a:br>
            <a:r>
              <a:rPr lang="en-GB" sz="1400" dirty="0">
                <a:solidFill>
                  <a:srgbClr val="000000"/>
                </a:solidFill>
              </a:rPr>
              <a:t>Metering Areas 		 14</a:t>
            </a:r>
            <a:br>
              <a:rPr lang="en-GB" sz="1400" dirty="0">
                <a:solidFill>
                  <a:srgbClr val="000000"/>
                </a:solidFill>
              </a:rPr>
            </a:br>
            <a:r>
              <a:rPr lang="en-GB" sz="1400" dirty="0">
                <a:solidFill>
                  <a:srgbClr val="000000"/>
                </a:solidFill>
              </a:rPr>
              <a:t>Focus Areas 		 14</a:t>
            </a:r>
            <a:br>
              <a:rPr lang="en-GB" sz="1400" dirty="0">
                <a:solidFill>
                  <a:srgbClr val="000000"/>
                </a:solidFill>
              </a:rPr>
            </a:br>
            <a:r>
              <a:rPr lang="en-GB" sz="1400" dirty="0">
                <a:solidFill>
                  <a:srgbClr val="000000"/>
                </a:solidFill>
              </a:rPr>
              <a:t>White Balance Lock 	 	14</a:t>
            </a:r>
            <a:br>
              <a:rPr lang="en-GB" sz="1400" dirty="0">
                <a:solidFill>
                  <a:srgbClr val="000000"/>
                </a:solidFill>
              </a:rPr>
            </a:br>
            <a:r>
              <a:rPr lang="en-GB" sz="1400" dirty="0">
                <a:solidFill>
                  <a:srgbClr val="000000"/>
                </a:solidFill>
              </a:rPr>
              <a:t>Exposure Lock 		 14</a:t>
            </a:r>
            <a:br>
              <a:rPr lang="en-GB" sz="1400" dirty="0">
                <a:solidFill>
                  <a:srgbClr val="000000"/>
                </a:solidFill>
              </a:rPr>
            </a:br>
            <a:r>
              <a:rPr lang="en-GB" sz="1400" dirty="0">
                <a:solidFill>
                  <a:srgbClr val="000000"/>
                </a:solidFill>
              </a:rPr>
              <a:t>Video Snapshot 	 	 14</a:t>
            </a:r>
            <a:br>
              <a:rPr lang="en-GB" sz="1400" dirty="0">
                <a:solidFill>
                  <a:srgbClr val="000000"/>
                </a:solidFill>
              </a:rPr>
            </a:br>
            <a:r>
              <a:rPr lang="en-GB" sz="1400" dirty="0">
                <a:solidFill>
                  <a:srgbClr val="000000"/>
                </a:solidFill>
              </a:rPr>
              <a:t>Time Lapse Video 	 	11</a:t>
            </a:r>
            <a:br>
              <a:rPr lang="en-GB" sz="1400" dirty="0">
                <a:solidFill>
                  <a:srgbClr val="000000"/>
                </a:solidFill>
              </a:rPr>
            </a:br>
            <a:r>
              <a:rPr lang="en-GB" sz="1400" dirty="0">
                <a:solidFill>
                  <a:srgbClr val="000000"/>
                </a:solidFill>
              </a:rPr>
              <a:t>Multiple Cameras 	  	9</a:t>
            </a:r>
            <a:br>
              <a:rPr lang="en-GB" sz="1400" dirty="0">
                <a:solidFill>
                  <a:srgbClr val="000000"/>
                </a:solidFill>
              </a:rPr>
            </a:br>
            <a:r>
              <a:rPr lang="en-GB" sz="1400" dirty="0">
                <a:solidFill>
                  <a:srgbClr val="000000"/>
                </a:solidFill>
              </a:rPr>
              <a:t>Focus Distance  		  9</a:t>
            </a:r>
            <a:br>
              <a:rPr lang="en-GB" sz="1400" dirty="0">
                <a:solidFill>
                  <a:srgbClr val="000000"/>
                </a:solidFill>
              </a:rPr>
            </a:br>
            <a:r>
              <a:rPr lang="en-GB" sz="1400" dirty="0">
                <a:solidFill>
                  <a:srgbClr val="000000"/>
                </a:solidFill>
              </a:rPr>
              <a:t>Zoom 			  8</a:t>
            </a:r>
            <a:br>
              <a:rPr lang="en-GB" sz="1400" dirty="0"/>
            </a:br>
            <a:endParaRPr lang="en-GB" sz="1400" dirty="0"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466200" y="1190725"/>
            <a:ext cx="4442476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400" dirty="0">
                <a:solidFill>
                  <a:srgbClr val="000000"/>
                </a:solidFill>
              </a:rPr>
              <a:t>Feature			  API Level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 dirty="0">
                <a:solidFill>
                  <a:srgbClr val="000000"/>
                </a:solidFill>
              </a:rPr>
              <a:t>Exposure Compensation	 </a:t>
            </a:r>
            <a:r>
              <a:rPr lang="en-GB" sz="1400">
                <a:solidFill>
                  <a:srgbClr val="000000"/>
                </a:solidFill>
              </a:rPr>
              <a:t>	 8</a:t>
            </a:r>
            <a:br>
              <a:rPr lang="en-GB" sz="1400" dirty="0">
                <a:solidFill>
                  <a:srgbClr val="000000"/>
                </a:solidFill>
              </a:rPr>
            </a:br>
            <a:r>
              <a:rPr lang="en-GB" sz="1400" dirty="0" err="1">
                <a:solidFill>
                  <a:srgbClr val="000000"/>
                </a:solidFill>
              </a:rPr>
              <a:t>Gps</a:t>
            </a:r>
            <a:r>
              <a:rPr lang="en-GB" sz="1400" dirty="0">
                <a:solidFill>
                  <a:srgbClr val="000000"/>
                </a:solidFill>
              </a:rPr>
              <a:t> Data 				 5</a:t>
            </a:r>
            <a:br>
              <a:rPr lang="en-GB" sz="1400" dirty="0">
                <a:solidFill>
                  <a:srgbClr val="000000"/>
                </a:solidFill>
              </a:rPr>
            </a:br>
            <a:r>
              <a:rPr lang="en-GB" sz="1400" dirty="0">
                <a:solidFill>
                  <a:srgbClr val="000000"/>
                </a:solidFill>
              </a:rPr>
              <a:t>White Balance 			 5</a:t>
            </a:r>
            <a:br>
              <a:rPr lang="en-GB" sz="1400" dirty="0">
                <a:solidFill>
                  <a:srgbClr val="000000"/>
                </a:solidFill>
              </a:rPr>
            </a:br>
            <a:r>
              <a:rPr lang="en-GB" sz="1400" dirty="0">
                <a:solidFill>
                  <a:srgbClr val="000000"/>
                </a:solidFill>
              </a:rPr>
              <a:t>Focus Mode			 5</a:t>
            </a:r>
            <a:br>
              <a:rPr lang="en-GB" sz="1400" dirty="0">
                <a:solidFill>
                  <a:srgbClr val="000000"/>
                </a:solidFill>
              </a:rPr>
            </a:br>
            <a:r>
              <a:rPr lang="en-GB" sz="1400" dirty="0">
                <a:solidFill>
                  <a:srgbClr val="000000"/>
                </a:solidFill>
              </a:rPr>
              <a:t>Scene Mode			 5</a:t>
            </a:r>
            <a:br>
              <a:rPr lang="en-GB" sz="1400" dirty="0">
                <a:solidFill>
                  <a:srgbClr val="000000"/>
                </a:solidFill>
              </a:rPr>
            </a:br>
            <a:r>
              <a:rPr lang="en-GB" sz="1400" dirty="0">
                <a:solidFill>
                  <a:srgbClr val="000000"/>
                </a:solidFill>
              </a:rPr>
              <a:t>JPEG Quality			 5</a:t>
            </a:r>
            <a:br>
              <a:rPr lang="en-GB" sz="1400" dirty="0">
                <a:solidFill>
                  <a:srgbClr val="000000"/>
                </a:solidFill>
              </a:rPr>
            </a:br>
            <a:r>
              <a:rPr lang="en-GB" sz="1400" dirty="0">
                <a:solidFill>
                  <a:srgbClr val="000000"/>
                </a:solidFill>
              </a:rPr>
              <a:t>Flash Mode 			 5</a:t>
            </a:r>
            <a:br>
              <a:rPr lang="en-GB" sz="1400" dirty="0">
                <a:solidFill>
                  <a:srgbClr val="000000"/>
                </a:solidFill>
              </a:rPr>
            </a:br>
            <a:r>
              <a:rPr lang="en-GB" sz="1400" dirty="0" err="1">
                <a:solidFill>
                  <a:srgbClr val="000000"/>
                </a:solidFill>
              </a:rPr>
              <a:t>Color</a:t>
            </a:r>
            <a:r>
              <a:rPr lang="en-GB" sz="1400" dirty="0">
                <a:solidFill>
                  <a:srgbClr val="000000"/>
                </a:solidFill>
              </a:rPr>
              <a:t> Effects 			 5</a:t>
            </a:r>
            <a:br>
              <a:rPr lang="en-GB" sz="1400" dirty="0">
                <a:solidFill>
                  <a:srgbClr val="000000"/>
                </a:solidFill>
              </a:rPr>
            </a:br>
            <a:r>
              <a:rPr lang="en-GB" sz="1400" dirty="0">
                <a:solidFill>
                  <a:srgbClr val="000000"/>
                </a:solidFill>
              </a:rPr>
              <a:t>Anti-Banding 			 5</a:t>
            </a:r>
            <a:br>
              <a:rPr lang="en-GB" sz="1400" dirty="0">
                <a:solidFill>
                  <a:srgbClr val="000000"/>
                </a:solidFill>
              </a:rPr>
            </a:br>
            <a:r>
              <a:rPr lang="en-GB" sz="1400" dirty="0">
                <a:solidFill>
                  <a:srgbClr val="000000"/>
                </a:solidFill>
              </a:rPr>
              <a:t>Picture Format			 1</a:t>
            </a:r>
            <a:br>
              <a:rPr lang="en-GB" sz="1400" dirty="0">
                <a:solidFill>
                  <a:srgbClr val="000000"/>
                </a:solidFill>
              </a:rPr>
            </a:br>
            <a:r>
              <a:rPr lang="en-GB" sz="1400" dirty="0">
                <a:solidFill>
                  <a:srgbClr val="000000"/>
                </a:solidFill>
              </a:rPr>
              <a:t>Picture Size 			 1</a:t>
            </a:r>
          </a:p>
          <a:p>
            <a:pPr lvl="0" rtl="0">
              <a:spcBef>
                <a:spcPts val="0"/>
              </a:spcBef>
              <a:buNone/>
            </a:pPr>
            <a:endParaRPr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C2F4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Demo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Ottaa kuvan käyttäen android laitteen omaa kamerasovellusta.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Muokkaa kuvaa lisäämällä siihen valitun filtterin. (Kuvat käsitellään BitMappina)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Tallentaa uuden kuvan .png tiedostona android laitteeseen.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Jakaa kuvan saatavilla olevalla jako-ohjelmalla. (Esim. WhatsApp)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On-screen Show (16:9)</PresentationFormat>
  <Paragraphs>22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Courier New</vt:lpstr>
      <vt:lpstr>Verdana</vt:lpstr>
      <vt:lpstr>Simple Light</vt:lpstr>
      <vt:lpstr>Camera API</vt:lpstr>
      <vt:lpstr>Tarvittavat oikeudet</vt:lpstr>
      <vt:lpstr>Kameran käyttöönotto sovelluksessa</vt:lpstr>
      <vt:lpstr>Camera API Features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Camera API</dc:title>
  <cp:lastModifiedBy>Tipsu</cp:lastModifiedBy>
  <cp:revision>2</cp:revision>
  <dcterms:modified xsi:type="dcterms:W3CDTF">2017-11-12T22:20:35Z</dcterms:modified>
</cp:coreProperties>
</file>