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Questria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01" name="Shape 101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l">
              <a:spcBef>
                <a:spcPts val="0"/>
              </a:spcBef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fi-FI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fi-FI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Shape 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Shape 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Shape 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Questrial"/>
              <a:buNone/>
              <a:defRPr b="0" i="0" sz="4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AEBF5"/>
            </a:gs>
            <a:gs pos="100000">
              <a:srgbClr val="72AAD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1">
            <a:alphaModFix amt="7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i-FI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Questrial"/>
              <a:buNone/>
            </a:pPr>
            <a:r>
              <a:rPr b="0" i="0" lang="fi-FI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FLYING FILTERS WITH HATS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3970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fi-FI" sz="2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MIKKO TAIPALE</a:t>
            </a:r>
          </a:p>
          <a:p>
            <a:pPr indent="-13970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</a:pPr>
            <a:r>
              <a:rPr b="0" i="0" lang="fi-FI" sz="2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TIMO HEINONEN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850" y="13007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750" y="0"/>
            <a:ext cx="80960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HATUN LISÄÄMINEN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HATUT VALITAAN SAMANLAILLA POPUP-MENUN KAUTTA  KUIN FILTTERIN VALINTA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HATUT KUITENKIN LUODAAN IMAGEVIEWIIN JO MAINACTIVITYN KÄYNNISTYESSÄ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HATUT LIIKKUVAT PÄÄLLEKKÄIN JA NIIDEN VÄLILLÄ VAIHTAMINEN TAPAHTUU MUUNTELEMALLA NIIDEN VISIBILITYÄ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NÄIN HATUT PYSYVÄT YHDESSÄ KASASSA JA NIIDEN VÄLILLÄ VAIHTAMINEN ON SUJUVAA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5471" y="0"/>
            <a:ext cx="403906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836" y="781397"/>
            <a:ext cx="7663874" cy="420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HATUN SKAALAUS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HATTUA SKAALATAAN NIPISTÄMÄLLÄ JA VENYTTÄMÄLLÄ KAHDELLA SORMELLA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HATUN SKAALAAMINEN SKAALAA KAIKKIA HATTUJA ELI MYÖS NÄKYMÄTTÖMÄT HATUT VAIHTAVAT KOKOA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TÄMÄ MAHDOLLISTAA JO SKAALATUN HATUN VAIHTAMISEN HELPOSTI TOISEEN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698" y="1"/>
            <a:ext cx="636409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REUNUSTEN LISÄÄMINEN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TOIMII SAMALLA TAVALLA KUIN FILTTERIN LISÄYS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/>
              <a:t>HAETAAN MYÖS POPUP-VALIKOSTA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PÄÄLLIMMÄINEN KERROS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TULEE FILTTERIN JA HATUN PÄÄLLE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/>
              <a:t>POSTIKORTTIMAINEN KUVA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2286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38" y="618513"/>
            <a:ext cx="3343275" cy="52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838" y="471475"/>
            <a:ext cx="7134225" cy="5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KUVAN TALLENTAMINEN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rtl="0">
              <a:spcBef>
                <a:spcPts val="0"/>
              </a:spcBef>
              <a:buSzPts val="2000"/>
              <a:buChar char="•"/>
            </a:pPr>
            <a:r>
              <a:rPr lang="fi-FI"/>
              <a:t>AIEMMASSA VERSIOSSA KUVA TALLENNETTIIN SD-KORTILLE, MUTTA LAITEKOHTAISESTI SE AIHEUTTI HANKALUUKSIA LÖYTÄÄ KUVA, JOTEN SE VAIHDETTIIN TALLENTAMAAN SISÄISEEN MUISTIIN.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6" y="676477"/>
            <a:ext cx="4848225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9325" y="705050"/>
            <a:ext cx="6772674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6000" y="4422425"/>
            <a:ext cx="9014775" cy="3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KUVAN JAKAMINEN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JAKAA  KUVAN JAKOSOVELLUKSELLA, KUTEN WHATSAPP</a:t>
            </a:r>
          </a:p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KUVA HAETAAN MUISTISTA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107" y="3499708"/>
            <a:ext cx="68770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MIKÄ SE ON?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KUVAN MUOKKAUSAPPLIKAATIO, JOSSA VOI LISÄTÄ FILTTEREITÄ, HATTUJA JA REUNUKSIA KUVILLE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FILTTEREITÄ JA REUNUKSIA VOI VERRATA JA VAIHDELLA KESKENÄÄN ENNEN VALINTAA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HATTUJA VOI VAIHTAMISEN LISÄKSI SKAALATA JA SOVITTAA KUVAAN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/>
              <a:t>UUDEN KUVAN VOI TALLENTAA JA JAKAA SUORAAN SOVELLUKSESTA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i-FI"/>
              <a:t>ÄÄNITIEDOSTOT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ÄÄNET SOITETAAN RAW KANSIOSTA JOHON NE ON TALLENNETTU .MP3 MUODOSSA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075" y="3950604"/>
            <a:ext cx="75628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075" y="4504042"/>
            <a:ext cx="70770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913800" y="2630842"/>
            <a:ext cx="10364400" cy="159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i-FI"/>
              <a:t>DEMO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2286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i-FI"/>
              <a:t>YHTEENVETO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APPLIKAATION VALIKOIMAN LAAJENTAMINEN OLISI MAHDOLLISTA, KOSKA UUSIEN FILTTEREIDEN, HATTUJEN JA REUNUSTEN LISÄÄMINEN APPLIKAATIOON ON HELPPOA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13775" y="618525"/>
            <a:ext cx="5309700" cy="159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i-FI"/>
              <a:t>ALOITUSNÄKYMÄ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913774" y="2367100"/>
            <a:ext cx="41100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VAIHTOEHDOT OTTAA TAI LADATA KUVA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338" y="0"/>
            <a:ext cx="3857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KUVAN OTTO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OTTAA KUVAN KÄYTTÄEN ANDROID LAITTEEN OMAA KAMERAA</a:t>
            </a:r>
          </a:p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LÄHETTÄÄ KUVAN TOISEEN ACTIVITYYN MUOKATTAVAKSI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2286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700" y="3267075"/>
            <a:ext cx="5829301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78105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KUVAN LATAAMINEN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KÄYTTÄJÄ VOI VALITA HALUAMANSA KUVAN ANDROID-LAITTEEN MUISTISTA</a:t>
            </a:r>
          </a:p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VAATII SD-KORTIN KÄYTTÖOIKEUDEN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75" y="3215874"/>
            <a:ext cx="10528026" cy="32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03975" y="95250"/>
            <a:ext cx="3270300" cy="290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i-FI"/>
              <a:t>KUVAN HAKEMINEN UUTEEN ACTIVITYYN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03974" y="3004350"/>
            <a:ext cx="36600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KUVA HAETAAN MUOKATTAVAKSI KÄYTTÄEN KUVAN POLKUA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350" y="95250"/>
            <a:ext cx="8248650" cy="6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539875" y="618500"/>
            <a:ext cx="6703500" cy="159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i-FI"/>
              <a:t>KUVAN MUOKKAUS KÄYTTÖLIITTYMÄ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913775" y="2367100"/>
            <a:ext cx="62094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YLÖSPÄIN AUKEAVAT MUOKKAUSVAIHTOEHTOJEN POPUP-MENUT</a:t>
            </a:r>
          </a:p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IMAGEVIEWIT PÄÄLLEKKÄIN KESKELLÄ</a:t>
            </a:r>
          </a:p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READY NAPPI TUO ESIIN SEURAAVAN VAIHEEN</a:t>
            </a:r>
          </a:p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r>
              <a:rPr lang="fi-FI"/>
              <a:t>RESET HAT POSITION NAPPI TUO HATUN TAKAISIN IMAGEVIEWIN SISÄÄN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538" y="0"/>
            <a:ext cx="3857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fi-FI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FILTTERIN LISÄÄMINEN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/>
              <a:t>VALITAAN POPUP-VALIKOSTA</a:t>
            </a:r>
          </a:p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/>
              <a:t>HAKEE VALITUN FILTTERIN DRAWABLE KANSIOSTA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i-FI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SKAALAUTUU AUTOMAATTISESTI KUVAN RESOLUUTION MUKAAN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i-FI"/>
              <a:t>UUDEN FILTTERIN VALINTA KORVAA VANHAN FILTTERIN EIVÄTKÄ NE JÄÄ PÄÄLLEKKÄIN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