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E48D-0C8C-4AD1-8873-1DCA99E58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Opiskelijaravintolat Android sovellus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19A0E-39CD-4DE7-9E2E-1161318A8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Hanna Ahonen</a:t>
            </a:r>
          </a:p>
        </p:txBody>
      </p:sp>
    </p:spTree>
    <p:extLst>
      <p:ext uri="{BB962C8B-B14F-4D97-AF65-F5344CB8AC3E}">
        <p14:creationId xmlns:p14="http://schemas.microsoft.com/office/powerpoint/2010/main" val="65065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A39C-6E84-45FC-AB13-FF6094BC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Tavoite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000D-CE88-4830-BE15-9D531FAF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Sovellus näyttää kaikki Jyväskylän opiskelija ravintolat kartalla</a:t>
            </a:r>
          </a:p>
          <a:p>
            <a:r>
              <a:rPr lang="fi-FI" dirty="0"/>
              <a:t>Näyttää valitun opiskelijaravintolan ruokalistan</a:t>
            </a:r>
          </a:p>
          <a:p>
            <a:r>
              <a:rPr lang="fi-FI" dirty="0"/>
              <a:t>Ravintolasta näkee infoa, kuten aukioloajan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6236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BD53-79F7-4843-9C56-BC96FA5B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Toteutus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9E54E-6FF2-487B-BA0C-082BFD0B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Sovelluksen toteuttamiseen käytettiin seuraavia teknologioita</a:t>
            </a:r>
          </a:p>
          <a:p>
            <a:pPr lvl="1"/>
            <a:r>
              <a:rPr lang="fi-FI" dirty="0"/>
              <a:t>Google </a:t>
            </a:r>
            <a:r>
              <a:rPr lang="fi-FI" dirty="0" err="1"/>
              <a:t>Maps</a:t>
            </a:r>
            <a:r>
              <a:rPr lang="fi-FI" dirty="0"/>
              <a:t> API</a:t>
            </a:r>
          </a:p>
          <a:p>
            <a:pPr lvl="1"/>
            <a:r>
              <a:rPr lang="fi-FI" dirty="0"/>
              <a:t>JSON datan lukeminen</a:t>
            </a:r>
          </a:p>
          <a:p>
            <a:pPr lvl="1"/>
            <a:r>
              <a:rPr lang="fi-FI" dirty="0"/>
              <a:t>RSS datan lukeminen</a:t>
            </a:r>
          </a:p>
        </p:txBody>
      </p:sp>
    </p:spTree>
    <p:extLst>
      <p:ext uri="{BB962C8B-B14F-4D97-AF65-F5344CB8AC3E}">
        <p14:creationId xmlns:p14="http://schemas.microsoft.com/office/powerpoint/2010/main" val="233923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95C7D5-03E3-4955-ACEC-5774B883F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314325"/>
            <a:ext cx="726757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8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1AD1-56AC-4D48-876E-38BC234A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Kohdatut haasteet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439F-43E3-4EE2-B212-580F15913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Ravintoloiden RSS data oli huonosti suunniteltua</a:t>
            </a:r>
          </a:p>
          <a:p>
            <a:r>
              <a:rPr lang="fi-FI" dirty="0"/>
              <a:t>Liian vähän aikaa (oman organisoinnin vika)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197684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54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Opiskelijaravintolat Android sovellus</vt:lpstr>
      <vt:lpstr>Tavoite</vt:lpstr>
      <vt:lpstr>Toteutus</vt:lpstr>
      <vt:lpstr>PowerPoint Presentation</vt:lpstr>
      <vt:lpstr>Kohdatut haasteet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Opiskelijaravintolat</dc:title>
  <dc:creator>Ahonen Hanna</dc:creator>
  <cp:lastModifiedBy>Ahonen Hanna</cp:lastModifiedBy>
  <cp:revision>3</cp:revision>
  <dcterms:created xsi:type="dcterms:W3CDTF">2017-12-12T17:38:37Z</dcterms:created>
  <dcterms:modified xsi:type="dcterms:W3CDTF">2017-12-12T18:03:28Z</dcterms:modified>
</cp:coreProperties>
</file>