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74" r:id="rId11"/>
    <p:sldId id="269" r:id="rId12"/>
    <p:sldId id="270" r:id="rId13"/>
    <p:sldId id="271" r:id="rId14"/>
    <p:sldId id="272" r:id="rId15"/>
    <p:sldId id="273" r:id="rId16"/>
    <p:sldId id="275" r:id="rId17"/>
    <p:sldId id="276" r:id="rId18"/>
    <p:sldId id="277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15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60CD-31FD-479C-AAD2-A7986BAD565B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7929-79A6-49BE-B9BC-CE325BFEB42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60CD-31FD-479C-AAD2-A7986BAD565B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7929-79A6-49BE-B9BC-CE325BFEB4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60CD-31FD-479C-AAD2-A7986BAD565B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7929-79A6-49BE-B9BC-CE325BFEB4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60CD-31FD-479C-AAD2-A7986BAD565B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7929-79A6-49BE-B9BC-CE325BFEB4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60CD-31FD-479C-AAD2-A7986BAD565B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6F67929-79A6-49BE-B9BC-CE325BFEB42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60CD-31FD-479C-AAD2-A7986BAD565B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7929-79A6-49BE-B9BC-CE325BFEB4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60CD-31FD-479C-AAD2-A7986BAD565B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7929-79A6-49BE-B9BC-CE325BFEB4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60CD-31FD-479C-AAD2-A7986BAD565B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7929-79A6-49BE-B9BC-CE325BFEB4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60CD-31FD-479C-AAD2-A7986BAD565B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7929-79A6-49BE-B9BC-CE325BFEB4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60CD-31FD-479C-AAD2-A7986BAD565B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7929-79A6-49BE-B9BC-CE325BFEB4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60CD-31FD-479C-AAD2-A7986BAD565B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7929-79A6-49BE-B9BC-CE325BFEB4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2FE60CD-31FD-479C-AAD2-A7986BAD565B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6F67929-79A6-49BE-B9BC-CE325BFEB42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798" y="685799"/>
            <a:ext cx="6441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hnschrift Condensed" pitchFamily="34" charset="0"/>
              </a:rPr>
              <a:t>welcome</a:t>
            </a:r>
            <a:endParaRPr lang="en-US" sz="4800" dirty="0">
              <a:latin typeface="Bahnschrift Condensed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8201" y="1568310"/>
            <a:ext cx="2956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hnschrift" pitchFamily="34" charset="0"/>
              </a:rPr>
              <a:t>To </a:t>
            </a:r>
            <a:endParaRPr lang="en-US" sz="4400" dirty="0">
              <a:latin typeface="Bahnschrift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28143" y="2667000"/>
            <a:ext cx="47136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hnschrift" pitchFamily="34" charset="0"/>
              </a:rPr>
              <a:t>Car Price Project</a:t>
            </a:r>
            <a:endParaRPr lang="en-US" sz="4400" dirty="0">
              <a:latin typeface="Bahnschrift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10766" y="5181600"/>
            <a:ext cx="4033234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</a:rPr>
              <a:t>Submitted by honey 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</a:rPr>
              <a:t>chaudhary</a:t>
            </a:r>
            <a:endParaRPr lang="en-US" sz="2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lgerian" pitchFamily="82" charset="0"/>
            </a:endParaRPr>
          </a:p>
          <a:p>
            <a:pPr algn="ctr"/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</a:rPr>
              <a:t>To 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</a:rPr>
              <a:t>shubham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</a:rPr>
              <a:t> 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</a:rPr>
              <a:t>yadav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</a:rPr>
              <a:t> sir</a:t>
            </a:r>
            <a:endParaRPr lang="en-U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792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89" y="828312"/>
            <a:ext cx="8040222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307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21" y="885470"/>
            <a:ext cx="7582958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495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25" y="885470"/>
            <a:ext cx="8411749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8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5211"/>
            <a:ext cx="9144000" cy="482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961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1" y="1114102"/>
            <a:ext cx="8935697" cy="46297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62200" y="3810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lgerian" pitchFamily="82" charset="0"/>
              </a:rPr>
              <a:t>Merging both the </a:t>
            </a:r>
            <a:r>
              <a:rPr lang="en-US" dirty="0" err="1" smtClean="0">
                <a:latin typeface="Algerian" pitchFamily="82" charset="0"/>
              </a:rPr>
              <a:t>dataframe</a:t>
            </a:r>
            <a:endParaRPr lang="en-US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020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2967"/>
            <a:ext cx="9144000" cy="439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14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9054"/>
            <a:ext cx="9144000" cy="40998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4235"/>
            <a:ext cx="9144000" cy="398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63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0342"/>
            <a:ext cx="9144000" cy="433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852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0" y="1023602"/>
            <a:ext cx="9059539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33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8" y="1071233"/>
            <a:ext cx="8945223" cy="47155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47800" y="38100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lgerian" pitchFamily="82" charset="0"/>
              </a:rPr>
              <a:t>Merging</a:t>
            </a:r>
            <a:r>
              <a:rPr lang="en-US" sz="2000" dirty="0" smtClean="0">
                <a:latin typeface="Algerian" pitchFamily="82" charset="0"/>
              </a:rPr>
              <a:t> of </a:t>
            </a:r>
            <a:r>
              <a:rPr lang="en-US" sz="2000" dirty="0" err="1" smtClean="0">
                <a:latin typeface="Algerian" pitchFamily="82" charset="0"/>
              </a:rPr>
              <a:t>dataframes</a:t>
            </a:r>
            <a:endParaRPr lang="en-US" sz="2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517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2413"/>
            <a:ext cx="9144000" cy="34531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6800" y="533400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lgerian" pitchFamily="82" charset="0"/>
              </a:rPr>
              <a:t>First import the library which is used to scrap the data</a:t>
            </a:r>
            <a:endParaRPr lang="en-US" sz="2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4890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853"/>
            <a:ext cx="9144000" cy="426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632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9940"/>
            <a:ext cx="9144000" cy="467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706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796"/>
            <a:ext cx="9144000" cy="466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6606"/>
            <a:ext cx="9144000" cy="442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61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821"/>
            <a:ext cx="9144000" cy="416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5047"/>
            <a:ext cx="9144000" cy="408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761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0150"/>
            <a:ext cx="91440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0582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6095"/>
            <a:ext cx="9144000" cy="438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5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1151"/>
            <a:ext cx="9144000" cy="495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7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4373"/>
            <a:ext cx="9144000" cy="242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784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15" y="1228418"/>
            <a:ext cx="8745170" cy="44011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47800" y="533400"/>
            <a:ext cx="655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lgerian" pitchFamily="82" charset="0"/>
              </a:rPr>
              <a:t>Scraping the name of some car</a:t>
            </a:r>
            <a:endParaRPr lang="en-US" sz="2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94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6661"/>
            <a:ext cx="9144000" cy="376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6121"/>
            <a:ext cx="9144000" cy="414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2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9119"/>
            <a:ext cx="9144000" cy="42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21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4451"/>
            <a:ext cx="9144000" cy="408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68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144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832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3632"/>
            <a:ext cx="9144000" cy="455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28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67" y="1037891"/>
            <a:ext cx="8345065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29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3843"/>
            <a:ext cx="9144000" cy="429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6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1805464"/>
            <a:ext cx="5609492" cy="181588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lgerian" pitchFamily="82" charset="0"/>
              </a:rPr>
              <a:t>Performing </a:t>
            </a:r>
          </a:p>
          <a:p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lgerian" pitchFamily="82" charset="0"/>
              </a:rPr>
              <a:t> 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lgerian" pitchFamily="82" charset="0"/>
              </a:rPr>
              <a:t>                   the</a:t>
            </a:r>
          </a:p>
          <a:p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lgerian" pitchFamily="82" charset="0"/>
              </a:rPr>
              <a:t> 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lgerian" pitchFamily="82" charset="0"/>
              </a:rPr>
              <a:t>                         machine</a:t>
            </a:r>
          </a:p>
          <a:p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lgerian" pitchFamily="82" charset="0"/>
              </a:rPr>
              <a:t> 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lgerian" pitchFamily="82" charset="0"/>
              </a:rPr>
              <a:t>                                       learning </a:t>
            </a:r>
            <a:endParaRPr lang="en-US" sz="2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126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31" y="1023602"/>
            <a:ext cx="8335538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89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4" y="999786"/>
            <a:ext cx="9107171" cy="48584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0" y="304800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lgerian" pitchFamily="82" charset="0"/>
              </a:rPr>
              <a:t>How many </a:t>
            </a:r>
            <a:r>
              <a:rPr lang="en-US" sz="2400" dirty="0" smtClean="0">
                <a:latin typeface="Algerian" pitchFamily="82" charset="0"/>
              </a:rPr>
              <a:t>kilometer</a:t>
            </a:r>
            <a:r>
              <a:rPr lang="en-US" dirty="0" smtClean="0">
                <a:latin typeface="Algerian" pitchFamily="82" charset="0"/>
              </a:rPr>
              <a:t> the car is driven</a:t>
            </a:r>
            <a:endParaRPr lang="en-US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165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83" y="1080760"/>
            <a:ext cx="8116433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4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5544"/>
            <a:ext cx="9144000" cy="452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9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891" y="1642813"/>
            <a:ext cx="5506218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46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9479"/>
            <a:ext cx="9144000" cy="285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645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5437"/>
            <a:ext cx="9144000" cy="288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8659"/>
            <a:ext cx="9144000" cy="278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1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1128"/>
            <a:ext cx="9144000" cy="283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16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5547"/>
            <a:ext cx="9144000" cy="390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20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4905"/>
            <a:ext cx="9144000" cy="408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15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1462"/>
            <a:ext cx="9144000" cy="33750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47800" y="533400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lgerian" pitchFamily="82" charset="0"/>
              </a:rPr>
              <a:t>APLLYING Linear Regression </a:t>
            </a:r>
            <a:endParaRPr lang="en-US" sz="2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47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5068"/>
            <a:ext cx="9144000" cy="42878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05000" y="4572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lgerian" pitchFamily="82" charset="0"/>
              </a:rPr>
              <a:t>Price of the car</a:t>
            </a:r>
            <a:endParaRPr lang="en-US" sz="2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3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6098"/>
            <a:ext cx="9144000" cy="354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31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6091"/>
            <a:ext cx="9144000" cy="394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1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2866"/>
            <a:ext cx="9144000" cy="35722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0" y="6096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lgerian" pitchFamily="82" charset="0"/>
              </a:rPr>
              <a:t>Best model is random forest classifier </a:t>
            </a:r>
            <a:endParaRPr lang="en-US" sz="2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25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1752601"/>
            <a:ext cx="399982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Thanks</a:t>
            </a:r>
          </a:p>
          <a:p>
            <a:pPr algn="ctr"/>
            <a:r>
              <a:rPr lang="en-US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For </a:t>
            </a:r>
          </a:p>
          <a:p>
            <a:pPr algn="ctr"/>
            <a:r>
              <a:rPr lang="en-US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Watching</a:t>
            </a:r>
            <a:endParaRPr lang="en-US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324600" y="6324600"/>
            <a:ext cx="2819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 Honey </a:t>
            </a:r>
            <a:r>
              <a:rPr lang="en-US" dirty="0" err="1" smtClean="0"/>
              <a:t>chaudhary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8948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83" y="1009312"/>
            <a:ext cx="8659433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52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76"/>
            <a:ext cx="9144000" cy="472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82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1464"/>
            <a:ext cx="9144000" cy="21750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47800" y="685800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lgerian" pitchFamily="82" charset="0"/>
              </a:rPr>
              <a:t>Some more cars name</a:t>
            </a:r>
            <a:endParaRPr lang="en-US" sz="2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29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7329"/>
            <a:ext cx="9144000" cy="350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670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112</TotalTime>
  <Words>74</Words>
  <Application>Microsoft Office PowerPoint</Application>
  <PresentationFormat>On-screen Show (4:3)</PresentationFormat>
  <Paragraphs>22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Apex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11</cp:revision>
  <dcterms:created xsi:type="dcterms:W3CDTF">2021-08-26T20:51:18Z</dcterms:created>
  <dcterms:modified xsi:type="dcterms:W3CDTF">2021-08-28T19:26:22Z</dcterms:modified>
</cp:coreProperties>
</file>