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3" r:id="rId24"/>
    <p:sldId id="281" r:id="rId25"/>
    <p:sldId id="282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43EF8D-461E-4A80-8844-56D1630232D0}" type="datetimeFigureOut">
              <a:rPr lang="en-US" smtClean="0"/>
              <a:t>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ABF5B06-0CCC-4DBA-A9DA-FD593E449F4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9144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welcome</a:t>
            </a:r>
            <a:endParaRPr lang="en-GB" sz="4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0" y="19812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to</a:t>
            </a:r>
            <a:endParaRPr lang="en-GB" sz="44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3276600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comments   </a:t>
            </a:r>
          </a:p>
          <a:p>
            <a:r>
              <a:rPr lang="en-US" sz="4400" dirty="0" smtClean="0">
                <a:latin typeface="Algerian" pitchFamily="82" charset="0"/>
              </a:rPr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61722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Submitted by honey </a:t>
            </a:r>
            <a:r>
              <a:rPr lang="en-US" sz="2000" dirty="0" err="1" smtClean="0">
                <a:latin typeface="Algerian" pitchFamily="82" charset="0"/>
              </a:rPr>
              <a:t>chaudhary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0" y="1014075"/>
            <a:ext cx="8335539" cy="4829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1018838"/>
            <a:ext cx="8316486" cy="48203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" y="1028365"/>
            <a:ext cx="8964277" cy="4801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999786"/>
            <a:ext cx="8459381" cy="48584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3" y="1033128"/>
            <a:ext cx="8507013" cy="47917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952154"/>
            <a:ext cx="7735380" cy="49536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7" y="952154"/>
            <a:ext cx="7983065" cy="49536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7" y="952154"/>
            <a:ext cx="7983065" cy="49536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937864"/>
            <a:ext cx="7935433" cy="4982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400"/>
            <a:ext cx="9144000" cy="4007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572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Import libraries for the  project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0" y="1933366"/>
            <a:ext cx="8335539" cy="29912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" y="1919076"/>
            <a:ext cx="8564171" cy="30198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" y="1919076"/>
            <a:ext cx="8564171" cy="30198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7" y="952154"/>
            <a:ext cx="7983065" cy="49536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304"/>
            <a:ext cx="9144000" cy="3457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457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Applying the model</a:t>
            </a:r>
            <a:endParaRPr lang="en-GB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" y="1738076"/>
            <a:ext cx="8630855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089"/>
            <a:ext cx="9144000" cy="36558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172"/>
            <a:ext cx="9144000" cy="4233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609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Save the model </a:t>
            </a:r>
            <a:endParaRPr lang="en-GB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914400"/>
            <a:ext cx="403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Thanks </a:t>
            </a:r>
          </a:p>
          <a:p>
            <a:endParaRPr lang="en-US" sz="4000" dirty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For </a:t>
            </a:r>
          </a:p>
          <a:p>
            <a:endParaRPr lang="en-US" sz="4000" dirty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watching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5791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Submitted to </a:t>
            </a:r>
            <a:r>
              <a:rPr lang="en-US" sz="2000" dirty="0" err="1" smtClean="0">
                <a:latin typeface="Algerian" pitchFamily="82" charset="0"/>
              </a:rPr>
              <a:t>shubham</a:t>
            </a:r>
            <a:r>
              <a:rPr lang="en-US" sz="2000" dirty="0" smtClean="0">
                <a:latin typeface="Algerian" pitchFamily="82" charset="0"/>
              </a:rPr>
              <a:t> </a:t>
            </a:r>
            <a:r>
              <a:rPr lang="en-US" sz="2000" dirty="0" err="1" smtClean="0">
                <a:latin typeface="Algerian" pitchFamily="82" charset="0"/>
              </a:rPr>
              <a:t>yadav</a:t>
            </a:r>
            <a:r>
              <a:rPr lang="en-US" sz="2000" dirty="0" smtClean="0">
                <a:latin typeface="Algerian" pitchFamily="82" charset="0"/>
              </a:rPr>
              <a:t> sir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689"/>
            <a:ext cx="9144000" cy="3118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609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Converting some number ,</a:t>
            </a:r>
            <a:r>
              <a:rPr lang="en-US" sz="2000" dirty="0" err="1" smtClean="0">
                <a:latin typeface="Algerian" pitchFamily="82" charset="0"/>
              </a:rPr>
              <a:t>mails,punctuations</a:t>
            </a:r>
            <a:r>
              <a:rPr lang="en-US" sz="2000" dirty="0" smtClean="0">
                <a:latin typeface="Algerian" pitchFamily="82" charset="0"/>
              </a:rPr>
              <a:t> into text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709"/>
            <a:ext cx="9144000" cy="2166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096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Trying to apply </a:t>
            </a:r>
            <a:r>
              <a:rPr lang="en-US" sz="2000" dirty="0" err="1" smtClean="0">
                <a:latin typeface="Algerian" pitchFamily="82" charset="0"/>
              </a:rPr>
              <a:t>tfidf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7"/>
            <a:ext cx="914400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806"/>
            <a:ext cx="9144000" cy="3642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489"/>
            <a:ext cx="9144000" cy="3661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609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Showing the null values on graph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28"/>
            <a:ext cx="9144000" cy="2436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880706"/>
            <a:ext cx="8678487" cy="5096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4572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Performing </a:t>
            </a:r>
            <a:r>
              <a:rPr lang="en-US" sz="2000" dirty="0" err="1" smtClean="0">
                <a:latin typeface="Algerian" pitchFamily="82" charset="0"/>
              </a:rPr>
              <a:t>eda</a:t>
            </a:r>
            <a:r>
              <a:rPr lang="en-US" sz="2000" dirty="0" smtClean="0">
                <a:latin typeface="Algerian" pitchFamily="82" charset="0"/>
              </a:rPr>
              <a:t> process</a:t>
            </a:r>
            <a:endParaRPr lang="en-GB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</TotalTime>
  <Words>47</Words>
  <Application>Microsoft Office PowerPoint</Application>
  <PresentationFormat>On-screen Show (4:3)</PresentationFormat>
  <Paragraphs>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2021-09-12T07:20:19Z</dcterms:created>
  <dcterms:modified xsi:type="dcterms:W3CDTF">2021-09-12T07:51:08Z</dcterms:modified>
</cp:coreProperties>
</file>