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9BAD-7AC4-411C-974D-28C2E507953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E093-21E6-4E29-AD31-A04D67396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4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9BAD-7AC4-411C-974D-28C2E507953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E093-21E6-4E29-AD31-A04D67396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1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9BAD-7AC4-411C-974D-28C2E507953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E093-21E6-4E29-AD31-A04D67396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6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9BAD-7AC4-411C-974D-28C2E507953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E093-21E6-4E29-AD31-A04D67396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8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9BAD-7AC4-411C-974D-28C2E507953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E093-21E6-4E29-AD31-A04D67396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9BAD-7AC4-411C-974D-28C2E507953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E093-21E6-4E29-AD31-A04D67396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5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9BAD-7AC4-411C-974D-28C2E507953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E093-21E6-4E29-AD31-A04D67396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1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9BAD-7AC4-411C-974D-28C2E507953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E093-21E6-4E29-AD31-A04D67396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4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9BAD-7AC4-411C-974D-28C2E507953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E093-21E6-4E29-AD31-A04D67396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0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9BAD-7AC4-411C-974D-28C2E507953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E093-21E6-4E29-AD31-A04D67396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9BAD-7AC4-411C-974D-28C2E507953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E093-21E6-4E29-AD31-A04D67396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4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F9BAD-7AC4-411C-974D-28C2E507953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4E093-21E6-4E29-AD31-A04D67396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5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14400" y="990601"/>
            <a:ext cx="7696200" cy="2438399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lgerian" pitchFamily="82" charset="0"/>
              </a:rPr>
              <a:t>Welcome to the</a:t>
            </a:r>
            <a:br>
              <a:rPr lang="en-US" dirty="0" smtClean="0">
                <a:solidFill>
                  <a:schemeClr val="accent1"/>
                </a:solidFill>
                <a:latin typeface="Algerian" pitchFamily="82" charset="0"/>
              </a:rPr>
            </a:br>
            <a:r>
              <a:rPr lang="en-US" dirty="0" smtClean="0">
                <a:solidFill>
                  <a:schemeClr val="accent1"/>
                </a:solidFill>
                <a:latin typeface="Algerian" pitchFamily="82" charset="0"/>
              </a:rPr>
              <a:t>Data Science Assignment </a:t>
            </a:r>
            <a:endParaRPr lang="en-US" dirty="0">
              <a:solidFill>
                <a:schemeClr val="accent1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752600" y="4800600"/>
            <a:ext cx="6400800" cy="1600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6000" dirty="0" smtClean="0">
                <a:solidFill>
                  <a:srgbClr val="0070C0"/>
                </a:solidFill>
                <a:latin typeface="Brush Script MT" pitchFamily="66" charset="0"/>
              </a:rPr>
              <a:t>Housing  Project </a:t>
            </a:r>
            <a:endParaRPr lang="en-US" sz="6000" dirty="0">
              <a:solidFill>
                <a:srgbClr val="0070C0"/>
              </a:solidFill>
              <a:latin typeface="Brush Script MT" pitchFamily="66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248400" y="6289964"/>
            <a:ext cx="2743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By Honey </a:t>
            </a:r>
            <a:r>
              <a:rPr lang="en-US" sz="2400" dirty="0" err="1">
                <a:latin typeface="Colonna MT" pitchFamily="82" charset="0"/>
              </a:rPr>
              <a:t>C</a:t>
            </a:r>
            <a:r>
              <a:rPr lang="en-US" sz="2400" dirty="0" err="1" smtClean="0">
                <a:latin typeface="Colonna MT" pitchFamily="82" charset="0"/>
              </a:rPr>
              <a:t>haudhary</a:t>
            </a:r>
            <a:endParaRPr lang="en-US" sz="2400" dirty="0">
              <a:latin typeface="Colonna MT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154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1" y="1752600"/>
            <a:ext cx="7792537" cy="4953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609600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lgerian" pitchFamily="82" charset="0"/>
              </a:rPr>
              <a:t>Some more example of </a:t>
            </a:r>
            <a:r>
              <a:rPr lang="en-US" sz="2800" dirty="0" err="1" smtClean="0">
                <a:latin typeface="Algerian" pitchFamily="82" charset="0"/>
              </a:rPr>
              <a:t>univariate</a:t>
            </a:r>
            <a:r>
              <a:rPr lang="en-US" sz="2800" dirty="0" smtClean="0">
                <a:latin typeface="Algerian" pitchFamily="82" charset="0"/>
              </a:rPr>
              <a:t> analysis</a:t>
            </a:r>
            <a:endParaRPr lang="en-US" sz="2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8645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0" y="1600200"/>
            <a:ext cx="8097380" cy="5257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533400"/>
            <a:ext cx="7706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lgerian" pitchFamily="82" charset="0"/>
              </a:rPr>
              <a:t>Performing </a:t>
            </a:r>
            <a:r>
              <a:rPr lang="en-US" sz="2400" dirty="0" err="1" smtClean="0">
                <a:latin typeface="Algerian" pitchFamily="82" charset="0"/>
              </a:rPr>
              <a:t>eda</a:t>
            </a:r>
            <a:r>
              <a:rPr lang="en-US" sz="2400" dirty="0" smtClean="0">
                <a:latin typeface="Algerian" pitchFamily="82" charset="0"/>
              </a:rPr>
              <a:t> process with violin and box plot</a:t>
            </a:r>
            <a:endParaRPr lang="en-US" sz="2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1848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8" y="1447800"/>
            <a:ext cx="8244432" cy="5257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4572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400" dirty="0" smtClean="0">
                <a:latin typeface="Algerian" pitchFamily="82" charset="0"/>
              </a:rPr>
              <a:t>some more Example of  box plot</a:t>
            </a:r>
            <a:endParaRPr lang="en-US" sz="2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5030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63" y="1371600"/>
            <a:ext cx="7516274" cy="5257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1600" y="6858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lgerian" pitchFamily="82" charset="0"/>
              </a:rPr>
              <a:t>Identify the outliers from boxplot </a:t>
            </a:r>
            <a:endParaRPr lang="en-US" sz="2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1304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57" y="1295400"/>
            <a:ext cx="8473043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6800" y="4572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lgerian" pitchFamily="82" charset="0"/>
              </a:rPr>
              <a:t>Example of bivariate analysis</a:t>
            </a:r>
            <a:endParaRPr lang="en-US" sz="2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332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3999" cy="518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6096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lgerian" pitchFamily="82" charset="0"/>
              </a:rPr>
              <a:t>Example of scatter plot </a:t>
            </a:r>
            <a:endParaRPr lang="en-US" sz="2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363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47800"/>
            <a:ext cx="9144000" cy="5257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45720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lgerian" pitchFamily="82" charset="0"/>
              </a:rPr>
              <a:t>Converting object columns into  </a:t>
            </a:r>
            <a:r>
              <a:rPr lang="en-US" sz="2800" dirty="0" err="1" smtClean="0">
                <a:latin typeface="Algerian" pitchFamily="82" charset="0"/>
              </a:rPr>
              <a:t>intergers</a:t>
            </a:r>
            <a:endParaRPr lang="en-US" sz="2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4439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9" y="990600"/>
            <a:ext cx="8068801" cy="58673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3810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lgerian" pitchFamily="82" charset="0"/>
              </a:rPr>
              <a:t>Converting object to integer</a:t>
            </a:r>
            <a:endParaRPr lang="en-US" sz="3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6377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04" y="1185549"/>
            <a:ext cx="8930296" cy="55962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00" y="4572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Checking </a:t>
            </a:r>
            <a:r>
              <a:rPr lang="en-US" dirty="0" err="1" smtClean="0">
                <a:latin typeface="Algerian" pitchFamily="82" charset="0"/>
              </a:rPr>
              <a:t>skewness</a:t>
            </a:r>
            <a:r>
              <a:rPr lang="en-US" dirty="0" smtClean="0">
                <a:latin typeface="Algerian" pitchFamily="82" charset="0"/>
              </a:rPr>
              <a:t> in the dataset and </a:t>
            </a:r>
            <a:r>
              <a:rPr lang="en-US" dirty="0" err="1" smtClean="0">
                <a:latin typeface="Algerian" pitchFamily="82" charset="0"/>
              </a:rPr>
              <a:t>conveting</a:t>
            </a:r>
            <a:r>
              <a:rPr lang="en-US" dirty="0" smtClean="0">
                <a:latin typeface="Algerian" pitchFamily="82" charset="0"/>
              </a:rPr>
              <a:t> dataset into x and y</a:t>
            </a:r>
            <a:endParaRPr lang="en-US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7726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6836"/>
            <a:ext cx="9144000" cy="47801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lgerian" pitchFamily="82" charset="0"/>
              </a:rPr>
              <a:t>Removing </a:t>
            </a:r>
            <a:r>
              <a:rPr lang="en-US" sz="2800" dirty="0" err="1" smtClean="0">
                <a:latin typeface="Algerian" pitchFamily="82" charset="0"/>
              </a:rPr>
              <a:t>skewness</a:t>
            </a:r>
            <a:r>
              <a:rPr lang="en-US" sz="2800" dirty="0" smtClean="0">
                <a:latin typeface="Algerian" pitchFamily="82" charset="0"/>
              </a:rPr>
              <a:t> from power transform method</a:t>
            </a:r>
            <a:endParaRPr lang="en-US" sz="2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935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143000"/>
            <a:ext cx="7467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 algn="ctr"/>
            <a:r>
              <a:rPr lang="en-US" sz="2800" dirty="0" smtClean="0">
                <a:solidFill>
                  <a:srgbClr val="002060"/>
                </a:solidFill>
                <a:latin typeface="Algerian" pitchFamily="82" charset="0"/>
              </a:rPr>
              <a:t>Welcome to the Data science assignment with regarding to the housing project</a:t>
            </a:r>
            <a:endParaRPr lang="en-US" sz="2800" dirty="0">
              <a:solidFill>
                <a:srgbClr val="002060"/>
              </a:solidFill>
              <a:latin typeface="Algerian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5400" y="3429000"/>
            <a:ext cx="7315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latin typeface="Algerian" pitchFamily="82" charset="0"/>
              </a:rPr>
              <a:t>Then we import the dataset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latin typeface="Algerian" pitchFamily="82" charset="0"/>
              </a:rPr>
              <a:t>After that we applying the method to make dataset clear from many things for </a:t>
            </a:r>
            <a:r>
              <a:rPr lang="en-US" dirty="0" err="1" smtClean="0">
                <a:latin typeface="Algerian" pitchFamily="82" charset="0"/>
              </a:rPr>
              <a:t>eg</a:t>
            </a:r>
            <a:r>
              <a:rPr lang="en-US" dirty="0" smtClean="0">
                <a:latin typeface="Algerian" pitchFamily="82" charset="0"/>
              </a:rPr>
              <a:t>: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latin typeface="Algerian" pitchFamily="82" charset="0"/>
              </a:rPr>
              <a:t>How to treat with the null values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latin typeface="Algerian" pitchFamily="82" charset="0"/>
              </a:rPr>
              <a:t>What was the </a:t>
            </a:r>
            <a:r>
              <a:rPr lang="en-US" dirty="0" err="1" smtClean="0">
                <a:latin typeface="Algerian" pitchFamily="82" charset="0"/>
              </a:rPr>
              <a:t>correrlation</a:t>
            </a:r>
            <a:r>
              <a:rPr lang="en-US" dirty="0" smtClean="0">
                <a:latin typeface="Algerian" pitchFamily="82" charset="0"/>
              </a:rPr>
              <a:t> present in the dataset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latin typeface="Algerian" pitchFamily="82" charset="0"/>
              </a:rPr>
              <a:t>Here we do the </a:t>
            </a:r>
            <a:r>
              <a:rPr lang="en-US" dirty="0" err="1" smtClean="0">
                <a:latin typeface="Algerian" pitchFamily="82" charset="0"/>
              </a:rPr>
              <a:t>eda</a:t>
            </a:r>
            <a:r>
              <a:rPr lang="en-US" dirty="0" smtClean="0">
                <a:latin typeface="Algerian" pitchFamily="82" charset="0"/>
              </a:rPr>
              <a:t> process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err="1" smtClean="0">
                <a:latin typeface="Algerian" pitchFamily="82" charset="0"/>
              </a:rPr>
              <a:t>Romove</a:t>
            </a:r>
            <a:r>
              <a:rPr lang="en-US" dirty="0" smtClean="0">
                <a:latin typeface="Algerian" pitchFamily="82" charset="0"/>
              </a:rPr>
              <a:t> </a:t>
            </a:r>
            <a:r>
              <a:rPr lang="en-US" dirty="0" err="1" smtClean="0">
                <a:latin typeface="Algerian" pitchFamily="82" charset="0"/>
              </a:rPr>
              <a:t>skewness</a:t>
            </a:r>
            <a:r>
              <a:rPr lang="en-US" dirty="0" smtClean="0">
                <a:latin typeface="Algerian" pitchFamily="82" charset="0"/>
              </a:rPr>
              <a:t> if present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latin typeface="Algerian" pitchFamily="82" charset="0"/>
              </a:rPr>
              <a:t>Converting object columns into integer or float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latin typeface="Algerian" pitchFamily="82" charset="0"/>
              </a:rPr>
              <a:t>Applying the best model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latin typeface="Algerian" pitchFamily="82" charset="0"/>
              </a:rPr>
              <a:t>Find the best result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6591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00"/>
            <a:ext cx="9144000" cy="441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00" y="747374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lgerian" pitchFamily="82" charset="0"/>
              </a:rPr>
              <a:t>Applying the train test split</a:t>
            </a:r>
            <a:endParaRPr lang="en-US" sz="2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4784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5334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lgerian" pitchFamily="82" charset="0"/>
              </a:rPr>
              <a:t>Applying the linear regression model</a:t>
            </a:r>
            <a:endParaRPr lang="en-US" sz="2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2775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3730"/>
            <a:ext cx="9144000" cy="46880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967934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lgerian" pitchFamily="82" charset="0"/>
              </a:rPr>
              <a:t>Finding the mean absolute error and mean squared error  and applying the lasso and ridge method</a:t>
            </a:r>
            <a:endParaRPr lang="en-US" sz="2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217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7102"/>
            <a:ext cx="9144000" cy="50484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3810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lgerian" pitchFamily="82" charset="0"/>
              </a:rPr>
              <a:t>Applying the </a:t>
            </a:r>
            <a:r>
              <a:rPr lang="en-US" sz="2400" dirty="0" err="1" smtClean="0">
                <a:latin typeface="Algerian" pitchFamily="82" charset="0"/>
              </a:rPr>
              <a:t>rendom</a:t>
            </a:r>
            <a:r>
              <a:rPr lang="en-US" sz="2400" dirty="0" smtClean="0">
                <a:latin typeface="Algerian" pitchFamily="82" charset="0"/>
              </a:rPr>
              <a:t> forest </a:t>
            </a:r>
            <a:r>
              <a:rPr lang="en-US" sz="2400" dirty="0" err="1" smtClean="0">
                <a:latin typeface="Algerian" pitchFamily="82" charset="0"/>
              </a:rPr>
              <a:t>regressor</a:t>
            </a:r>
            <a:r>
              <a:rPr lang="en-US" sz="2400" dirty="0" smtClean="0">
                <a:latin typeface="Algerian" pitchFamily="82" charset="0"/>
              </a:rPr>
              <a:t>  and save the best model</a:t>
            </a:r>
            <a:endParaRPr lang="en-US" sz="2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184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71800" y="2362200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lgerian" pitchFamily="82" charset="0"/>
              </a:rPr>
              <a:t>For 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81400" y="3733800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lgerian" pitchFamily="82" charset="0"/>
              </a:rPr>
              <a:t>watching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914400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lgerian" pitchFamily="82" charset="0"/>
              </a:rPr>
              <a:t>thanks</a:t>
            </a:r>
            <a:endParaRPr lang="en-US" sz="4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5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39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71600"/>
            <a:ext cx="9019309" cy="54864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762000" y="294409"/>
            <a:ext cx="7391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lgerian" pitchFamily="82" charset="0"/>
              </a:rPr>
              <a:t>Importing of model and dataset</a:t>
            </a:r>
            <a:endParaRPr lang="en-US" sz="2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843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73" y="1447800"/>
            <a:ext cx="8449854" cy="5257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00200" y="45720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lgerian" pitchFamily="82" charset="0"/>
              </a:rPr>
              <a:t>Applying some methods</a:t>
            </a:r>
            <a:endParaRPr lang="en-US" sz="2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4292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99" y="1219200"/>
            <a:ext cx="8211101" cy="563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30480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Identifying the null values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047168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8839200" cy="4953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" y="609600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lgerian" pitchFamily="82" charset="0"/>
              </a:rPr>
              <a:t>Treating the null values and </a:t>
            </a:r>
            <a:r>
              <a:rPr lang="en-US" sz="2000" dirty="0" err="1" smtClean="0">
                <a:latin typeface="Algerian" pitchFamily="82" charset="0"/>
              </a:rPr>
              <a:t>cheking</a:t>
            </a:r>
            <a:r>
              <a:rPr lang="en-US" sz="2000" dirty="0" smtClean="0">
                <a:latin typeface="Algerian" pitchFamily="82" charset="0"/>
              </a:rPr>
              <a:t> the mean </a:t>
            </a:r>
            <a:r>
              <a:rPr lang="en-US" sz="2000" dirty="0" err="1" smtClean="0">
                <a:latin typeface="Algerian" pitchFamily="82" charset="0"/>
              </a:rPr>
              <a:t>sd</a:t>
            </a:r>
            <a:r>
              <a:rPr lang="en-US" sz="2000" dirty="0" smtClean="0">
                <a:latin typeface="Algerian" pitchFamily="82" charset="0"/>
              </a:rPr>
              <a:t> and median from describe method</a:t>
            </a:r>
            <a:endParaRPr lang="en-US" sz="2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0632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62" y="1143000"/>
            <a:ext cx="8358737" cy="55625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381000"/>
            <a:ext cx="777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lgerian" pitchFamily="82" charset="0"/>
              </a:rPr>
              <a:t>Cheking</a:t>
            </a:r>
            <a:r>
              <a:rPr lang="en-US" sz="2800" dirty="0" smtClean="0">
                <a:latin typeface="Algerian" pitchFamily="82" charset="0"/>
              </a:rPr>
              <a:t> the correlation on the heat map</a:t>
            </a:r>
            <a:endParaRPr lang="en-US" sz="2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514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47" y="1676401"/>
            <a:ext cx="8106906" cy="4343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" y="4572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lgerian" pitchFamily="82" charset="0"/>
              </a:rPr>
              <a:t>Checking </a:t>
            </a:r>
            <a:r>
              <a:rPr lang="en-US" sz="2400" dirty="0" err="1" smtClean="0">
                <a:latin typeface="Algerian" pitchFamily="82" charset="0"/>
              </a:rPr>
              <a:t>bthe</a:t>
            </a:r>
            <a:r>
              <a:rPr lang="en-US" sz="2400" dirty="0" smtClean="0">
                <a:latin typeface="Algerian" pitchFamily="82" charset="0"/>
              </a:rPr>
              <a:t> correlation on the table</a:t>
            </a:r>
            <a:endParaRPr lang="en-US" sz="2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564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3999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550985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lgerian" pitchFamily="82" charset="0"/>
              </a:rPr>
              <a:t>Here we performing the </a:t>
            </a:r>
            <a:r>
              <a:rPr lang="en-US" sz="2400" dirty="0" err="1" smtClean="0">
                <a:latin typeface="Algerian" pitchFamily="82" charset="0"/>
              </a:rPr>
              <a:t>eda</a:t>
            </a:r>
            <a:r>
              <a:rPr lang="en-US" sz="2400" dirty="0" smtClean="0">
                <a:latin typeface="Algerian" pitchFamily="82" charset="0"/>
              </a:rPr>
              <a:t> process</a:t>
            </a:r>
          </a:p>
          <a:p>
            <a:r>
              <a:rPr lang="en-US" sz="2400" dirty="0" err="1" smtClean="0">
                <a:latin typeface="Algerian" pitchFamily="82" charset="0"/>
              </a:rPr>
              <a:t>Univariate</a:t>
            </a:r>
            <a:r>
              <a:rPr lang="en-US" sz="2400" dirty="0" smtClean="0">
                <a:latin typeface="Algerian" pitchFamily="82" charset="0"/>
              </a:rPr>
              <a:t> analysis</a:t>
            </a:r>
            <a:endParaRPr lang="en-US" sz="2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7081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228</Words>
  <Application>Microsoft Office PowerPoint</Application>
  <PresentationFormat>On-screen Show (4:3)</PresentationFormat>
  <Paragraphs>38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Welcome to the Data Science Assignment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Data Science Assignment</dc:title>
  <dc:creator>DELL</dc:creator>
  <cp:lastModifiedBy>DELL</cp:lastModifiedBy>
  <cp:revision>14</cp:revision>
  <dcterms:created xsi:type="dcterms:W3CDTF">2021-07-08T07:11:46Z</dcterms:created>
  <dcterms:modified xsi:type="dcterms:W3CDTF">2021-07-08T11:52:35Z</dcterms:modified>
</cp:coreProperties>
</file>