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5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8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A49B-3AFE-429F-839E-FF1ACCA8379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3C92-F798-4C9E-B8DF-86AA03CF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077200" cy="3733799"/>
          </a:xfrm>
        </p:spPr>
        <p:txBody>
          <a:bodyPr/>
          <a:lstStyle/>
          <a:p>
            <a:r>
              <a:rPr lang="en-US" sz="4000" dirty="0" smtClean="0">
                <a:latin typeface="Algerian" pitchFamily="82" charset="0"/>
              </a:rPr>
              <a:t>Flip </a:t>
            </a:r>
            <a:r>
              <a:rPr lang="en-US" sz="4000" dirty="0" err="1" smtClean="0">
                <a:latin typeface="Algerian" pitchFamily="82" charset="0"/>
              </a:rPr>
              <a:t>Robo</a:t>
            </a:r>
            <a:r>
              <a:rPr lang="en-US" sz="4000" dirty="0" smtClean="0">
                <a:latin typeface="Algerian" pitchFamily="82" charset="0"/>
              </a:rPr>
              <a:t> Corporation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Welcome To The Costumer Retention Project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57800"/>
            <a:ext cx="7086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Submitted by honey </a:t>
            </a:r>
            <a:r>
              <a:rPr lang="en-US" dirty="0" err="1" smtClean="0">
                <a:solidFill>
                  <a:schemeClr val="tx1"/>
                </a:solidFill>
                <a:latin typeface="Algerian" pitchFamily="82" charset="0"/>
              </a:rPr>
              <a:t>chaudhary</a:t>
            </a: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Submitted to sir </a:t>
            </a:r>
            <a:r>
              <a:rPr lang="en-US" dirty="0" err="1" smtClean="0">
                <a:solidFill>
                  <a:schemeClr val="tx1"/>
                </a:solidFill>
                <a:latin typeface="Algerian" pitchFamily="82" charset="0"/>
              </a:rPr>
              <a:t>shubham</a:t>
            </a: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lgerian" pitchFamily="82" charset="0"/>
              </a:rPr>
              <a:t>y</a:t>
            </a:r>
            <a:r>
              <a:rPr lang="en-US" dirty="0" err="1" smtClean="0">
                <a:solidFill>
                  <a:schemeClr val="tx1"/>
                </a:solidFill>
                <a:latin typeface="Algerian" pitchFamily="82" charset="0"/>
              </a:rPr>
              <a:t>adav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0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858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sz="3200" dirty="0" smtClean="0">
                <a:latin typeface="Algerian" pitchFamily="82" charset="0"/>
              </a:rPr>
              <a:t>Swarm plot 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574"/>
            <a:ext cx="9144000" cy="55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5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85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                        Violin plot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39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9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</a:t>
            </a:r>
            <a:r>
              <a:rPr lang="en-US" sz="3200" dirty="0" smtClean="0">
                <a:latin typeface="Algerian" pitchFamily="82" charset="0"/>
              </a:rPr>
              <a:t>violin plot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575"/>
            <a:ext cx="9144000" cy="55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6858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800" dirty="0" smtClean="0">
                <a:latin typeface="Algerian" pitchFamily="82" charset="0"/>
              </a:rPr>
              <a:t>Converting some more table into integer by power transform 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52"/>
            <a:ext cx="9143999" cy="56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487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724993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Some more table into integer </a:t>
            </a:r>
            <a:endParaRPr lang="en-US" sz="24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658"/>
            <a:ext cx="9144000" cy="55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          </a:t>
            </a:r>
            <a:r>
              <a:rPr lang="en-US" sz="3600" dirty="0" smtClean="0">
                <a:latin typeface="Algerian" pitchFamily="82" charset="0"/>
              </a:rPr>
              <a:t>Violin plot 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" y="1332131"/>
            <a:ext cx="9144000" cy="55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8382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             Violin plot 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399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572593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Scatter plot 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858"/>
            <a:ext cx="9144000" cy="53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038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946666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Scatter plot 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192"/>
            <a:ext cx="9144000" cy="49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149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900362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Scatter plot 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1328"/>
            <a:ext cx="9144000" cy="50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399"/>
            <a:ext cx="76962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</a:t>
            </a:r>
            <a:r>
              <a:rPr lang="en-US" sz="4400" dirty="0" smtClean="0"/>
              <a:t>Content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819400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Here we perform </a:t>
            </a:r>
            <a:r>
              <a:rPr lang="en-US" sz="2800" dirty="0" err="1" smtClean="0">
                <a:latin typeface="Agency FB" pitchFamily="34" charset="0"/>
              </a:rPr>
              <a:t>eda</a:t>
            </a:r>
            <a:r>
              <a:rPr lang="en-US" sz="2800" dirty="0" smtClean="0">
                <a:latin typeface="Agency FB" pitchFamily="34" charset="0"/>
              </a:rPr>
              <a:t>  process mainly so we made many graph like,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Scatter plot  for bivariate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Box plot and </a:t>
            </a:r>
            <a:r>
              <a:rPr lang="en-US" sz="2800" dirty="0" err="1" smtClean="0">
                <a:latin typeface="Agency FB" pitchFamily="34" charset="0"/>
              </a:rPr>
              <a:t>distplot</a:t>
            </a:r>
            <a:r>
              <a:rPr lang="en-US" sz="2800" dirty="0" smtClean="0">
                <a:latin typeface="Agency FB" pitchFamily="34" charset="0"/>
              </a:rPr>
              <a:t> for </a:t>
            </a:r>
            <a:r>
              <a:rPr lang="en-US" sz="2800" dirty="0" err="1" smtClean="0">
                <a:latin typeface="Agency FB" pitchFamily="34" charset="0"/>
              </a:rPr>
              <a:t>univariate</a:t>
            </a:r>
            <a:r>
              <a:rPr lang="en-US" sz="2800" dirty="0" smtClean="0">
                <a:latin typeface="Agency FB" pitchFamily="34" charset="0"/>
              </a:rPr>
              <a:t> analysis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Histogram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Agency FB" pitchFamily="34" charset="0"/>
              </a:rPr>
              <a:t>Swarmplot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Violin plot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Like this we do analysis this dataset properly </a:t>
            </a:r>
            <a:endParaRPr lang="en-US" sz="28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2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923514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lgerian" pitchFamily="82" charset="0"/>
              </a:rPr>
              <a:t>Distplot</a:t>
            </a:r>
            <a:r>
              <a:rPr lang="en-US" sz="3200" dirty="0" smtClean="0">
                <a:latin typeface="Algerian" pitchFamily="82" charset="0"/>
              </a:rPr>
              <a:t> 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9144000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595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934069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lgerian" pitchFamily="82" charset="0"/>
              </a:rPr>
              <a:t>Distplot</a:t>
            </a:r>
            <a:r>
              <a:rPr lang="en-US" sz="3200" dirty="0" smtClean="0">
                <a:latin typeface="Algerian" pitchFamily="82" charset="0"/>
              </a:rPr>
              <a:t> 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730"/>
            <a:ext cx="9144000" cy="5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8496" y="1083003"/>
            <a:ext cx="184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 err="1">
                <a:solidFill>
                  <a:prstClr val="black"/>
                </a:solidFill>
                <a:latin typeface="Algerian" pitchFamily="82" charset="0"/>
              </a:rPr>
              <a:t>Distplot</a:t>
            </a:r>
            <a:r>
              <a:rPr lang="en-US" sz="2800" dirty="0">
                <a:solidFill>
                  <a:prstClr val="black"/>
                </a:solidFill>
                <a:latin typeface="Algerian" pitchFamily="82" charset="0"/>
              </a:rPr>
              <a:t> </a:t>
            </a:r>
            <a:endParaRPr lang="en-US" sz="2800" dirty="0">
              <a:solidFill>
                <a:prstClr val="black"/>
              </a:solidFill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800"/>
            <a:ext cx="9144000" cy="51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958894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Histogram 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891"/>
            <a:ext cx="9144000" cy="47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4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04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Histogram 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953"/>
            <a:ext cx="8558769" cy="50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7205" y="265441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Algerian" pitchFamily="82" charset="0"/>
              </a:rPr>
              <a:t>Boxplot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629"/>
            <a:ext cx="9143999" cy="50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131332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Boxplot 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0971"/>
            <a:ext cx="9144000" cy="49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8382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Boxplot 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313"/>
            <a:ext cx="9144000" cy="49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599"/>
            <a:ext cx="7315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Thanks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898484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For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450659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Watching </a:t>
            </a:r>
            <a:endParaRPr lang="en-US" sz="3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    IMPORT THE DATASET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599"/>
            <a:ext cx="9144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4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     </a:t>
            </a:r>
            <a:r>
              <a:rPr lang="en-US" sz="3200" dirty="0" err="1" smtClean="0">
                <a:latin typeface="Algerian" pitchFamily="82" charset="0"/>
              </a:rPr>
              <a:t>Imformation</a:t>
            </a:r>
            <a:r>
              <a:rPr lang="en-US" sz="3200" dirty="0" smtClean="0">
                <a:latin typeface="Algerian" pitchFamily="82" charset="0"/>
              </a:rPr>
              <a:t> about  the dataset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5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Keys of the dataset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8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572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Shapes and columns of the dataset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7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Treating with null values and check on </a:t>
            </a:r>
            <a:r>
              <a:rPr lang="en-US" sz="2000" dirty="0" err="1" smtClean="0">
                <a:latin typeface="Algerian" pitchFamily="82" charset="0"/>
              </a:rPr>
              <a:t>heatmap</a:t>
            </a:r>
            <a:endParaRPr lang="en-US" sz="20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710"/>
            <a:ext cx="9144000" cy="58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718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533400"/>
            <a:ext cx="685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gerian" pitchFamily="82" charset="0"/>
              </a:rPr>
              <a:t>Converting Object Table To Integer</a:t>
            </a:r>
            <a:endParaRPr lang="en-US" sz="24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680"/>
            <a:ext cx="9144000" cy="53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41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0" y="426027"/>
            <a:ext cx="9144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lgerian" pitchFamily="82" charset="0"/>
              </a:rPr>
              <a:t>Scatter plot 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133</Words>
  <Application>Microsoft Office PowerPoint</Application>
  <PresentationFormat>On-screen Show (4:3)</PresentationFormat>
  <Paragraphs>39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Flip Robo Corporation    Welcome To The Costumer Retention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Robo Corporation    Welcome To The Costumer Retention Project</dc:title>
  <dc:creator>DELL</dc:creator>
  <cp:lastModifiedBy>DELL</cp:lastModifiedBy>
  <cp:revision>10</cp:revision>
  <dcterms:created xsi:type="dcterms:W3CDTF">2021-07-24T04:48:01Z</dcterms:created>
  <dcterms:modified xsi:type="dcterms:W3CDTF">2021-07-24T06:37:32Z</dcterms:modified>
</cp:coreProperties>
</file>