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p:cViewPr varScale="1">
        <p:scale>
          <a:sx n="59" d="100"/>
          <a:sy n="59" d="100"/>
        </p:scale>
        <p:origin x="976" y="5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EA3896CE-18BC-9B29-CD3C-FFE9AFD28E8F}"/>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65E0A2D0-DC4A-5F8B-8852-EF218A6A8452}"/>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C84CD484-29DF-2217-72FC-0598B57B2AE2}"/>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2EE6CD1D-8FD2-573E-ECD2-410E3DAC99BA}"/>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C62033F5-678E-85EE-4483-ACEB433E600E}"/>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12007B01-551C-00B5-80B0-50C446991B61}"/>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pPr>
              <a:defRPr/>
            </a:pPr>
            <a:fld id="{0175242B-6CE3-4A80-8B30-157F95EED80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32D5AE25-1BAC-4F9C-1732-F9535D5B50F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978034EB-83CD-48AE-917D-B2236C0D8331}" type="slidenum">
              <a:rPr lang="en-US" altLang="en-US" smtClean="0">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45BC3847-9616-A756-23C5-6EDF852CEF0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8C7FAC5A-7495-55D3-B445-CBEF92801C7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D33F0BDD-8E63-B109-4AED-E898EB98631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7372AAEC-C9E0-48D5-9DD0-D44AE6D4B21D}" type="slidenum">
              <a:rPr lang="en-US" altLang="en-US" smtClean="0">
                <a:solidFill>
                  <a:srgbClr val="000000"/>
                </a:solidFill>
                <a:latin typeface="Times New Roman" panose="02020603050405020304" pitchFamily="18" charset="0"/>
                <a:ea typeface="DejaVu Sans"/>
                <a:cs typeface="DejaVu Sans"/>
              </a:rPr>
              <a:pPr/>
              <a:t>10</a:t>
            </a:fld>
            <a:endParaRPr lang="en-US" altLang="en-US">
              <a:solidFill>
                <a:srgbClr val="000000"/>
              </a:solidFill>
              <a:latin typeface="Times New Roman" panose="02020603050405020304" pitchFamily="18" charset="0"/>
              <a:ea typeface="DejaVu Sans"/>
              <a:cs typeface="DejaVu Sans"/>
            </a:endParaRPr>
          </a:p>
        </p:txBody>
      </p:sp>
      <p:sp>
        <p:nvSpPr>
          <p:cNvPr id="23555" name="Rectangle 1">
            <a:extLst>
              <a:ext uri="{FF2B5EF4-FFF2-40B4-BE49-F238E27FC236}">
                <a16:creationId xmlns:a16="http://schemas.microsoft.com/office/drawing/2014/main" id="{5CD8AA13-8416-ECF7-273A-84EB235C2B92}"/>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3556" name="Rectangle 2">
            <a:extLst>
              <a:ext uri="{FF2B5EF4-FFF2-40B4-BE49-F238E27FC236}">
                <a16:creationId xmlns:a16="http://schemas.microsoft.com/office/drawing/2014/main" id="{9C9D7967-EC94-13DD-7D87-3C9D8E4A848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63F6C9C2-23CC-CB6B-F52B-84FE79E117D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A6661C8-D61B-485E-9011-916897F799CE}" type="slidenum">
              <a:rPr lang="en-US" altLang="en-US" smtClean="0">
                <a:solidFill>
                  <a:srgbClr val="000000"/>
                </a:solidFill>
                <a:latin typeface="Times New Roman" panose="02020603050405020304" pitchFamily="18" charset="0"/>
                <a:ea typeface="DejaVu Sans"/>
                <a:cs typeface="DejaVu Sans"/>
              </a:rPr>
              <a:pPr/>
              <a:t>11</a:t>
            </a:fld>
            <a:endParaRPr lang="en-US" altLang="en-US">
              <a:solidFill>
                <a:srgbClr val="000000"/>
              </a:solidFill>
              <a:latin typeface="Times New Roman" panose="02020603050405020304" pitchFamily="18" charset="0"/>
              <a:ea typeface="DejaVu Sans"/>
              <a:cs typeface="DejaVu Sans"/>
            </a:endParaRPr>
          </a:p>
        </p:txBody>
      </p:sp>
      <p:sp>
        <p:nvSpPr>
          <p:cNvPr id="25603" name="Rectangle 1">
            <a:extLst>
              <a:ext uri="{FF2B5EF4-FFF2-40B4-BE49-F238E27FC236}">
                <a16:creationId xmlns:a16="http://schemas.microsoft.com/office/drawing/2014/main" id="{AD1AA41C-E479-DC24-27F3-6299AD5FCBD5}"/>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5604" name="Rectangle 2">
            <a:extLst>
              <a:ext uri="{FF2B5EF4-FFF2-40B4-BE49-F238E27FC236}">
                <a16:creationId xmlns:a16="http://schemas.microsoft.com/office/drawing/2014/main" id="{75A3D039-3547-060B-B327-BC674C04D51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6236BA2E-2786-1D26-E1DF-010B45E2867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ADC9B228-153B-44A6-9E1A-747C82CC38C2}" type="slidenum">
              <a:rPr lang="en-US" altLang="en-US" smtClean="0">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074A4014-7B94-784E-4E01-565E4A038110}"/>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EDEBFE9C-88FA-08C5-D927-19D96606C26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83ACFB41-A5C7-8079-82B9-F9B9007DA45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F97E9BA-9DEA-4216-BC4C-F465BF5BD924}" type="slidenum">
              <a:rPr lang="en-US" altLang="en-US" smtClean="0">
                <a:solidFill>
                  <a:srgbClr val="000000"/>
                </a:solidFill>
                <a:latin typeface="Times New Roman" panose="02020603050405020304" pitchFamily="18" charset="0"/>
                <a:ea typeface="DejaVu Sans"/>
                <a:cs typeface="DejaVu Sans"/>
              </a:rPr>
              <a:pPr/>
              <a:t>3</a:t>
            </a:fld>
            <a:endParaRPr lang="en-US" altLang="en-US">
              <a:solidFill>
                <a:srgbClr val="000000"/>
              </a:solidFill>
              <a:latin typeface="Times New Roman" panose="02020603050405020304" pitchFamily="18" charset="0"/>
              <a:ea typeface="DejaVu Sans"/>
              <a:cs typeface="DejaVu Sans"/>
            </a:endParaRPr>
          </a:p>
        </p:txBody>
      </p:sp>
      <p:sp>
        <p:nvSpPr>
          <p:cNvPr id="9219" name="Rectangle 1">
            <a:extLst>
              <a:ext uri="{FF2B5EF4-FFF2-40B4-BE49-F238E27FC236}">
                <a16:creationId xmlns:a16="http://schemas.microsoft.com/office/drawing/2014/main" id="{E33995FB-7C5B-7F62-6AD6-0A7BDB0532FF}"/>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3D64045D-FE84-D07D-0B83-C00F25B3D34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4EB727B2-1860-05C9-FF34-A370C5601AE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81640284-25DB-4C69-8A79-134855757230}" type="slidenum">
              <a:rPr lang="en-US" altLang="en-US" smtClean="0">
                <a:solidFill>
                  <a:srgbClr val="000000"/>
                </a:solidFill>
                <a:latin typeface="Times New Roman" panose="02020603050405020304" pitchFamily="18" charset="0"/>
                <a:ea typeface="DejaVu Sans"/>
                <a:cs typeface="DejaVu Sans"/>
              </a:rPr>
              <a:pPr/>
              <a:t>4</a:t>
            </a:fld>
            <a:endParaRPr lang="en-US" altLang="en-US">
              <a:solidFill>
                <a:srgbClr val="000000"/>
              </a:solidFill>
              <a:latin typeface="Times New Roman" panose="02020603050405020304" pitchFamily="18" charset="0"/>
              <a:ea typeface="DejaVu Sans"/>
              <a:cs typeface="DejaVu Sans"/>
            </a:endParaRPr>
          </a:p>
        </p:txBody>
      </p:sp>
      <p:sp>
        <p:nvSpPr>
          <p:cNvPr id="11267" name="Rectangle 1">
            <a:extLst>
              <a:ext uri="{FF2B5EF4-FFF2-40B4-BE49-F238E27FC236}">
                <a16:creationId xmlns:a16="http://schemas.microsoft.com/office/drawing/2014/main" id="{6238F139-CE39-A3B6-CE53-2461051267D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5D822EDC-B6CA-2EF6-4FF0-A1B12F9FD83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CF064110-6538-AA0E-8B22-D7612BB64ED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BCA478C-5A2F-460A-B34A-DF20F2679F7F}" type="slidenum">
              <a:rPr lang="en-US" altLang="en-US" smtClean="0">
                <a:solidFill>
                  <a:srgbClr val="000000"/>
                </a:solidFill>
                <a:latin typeface="Times New Roman" panose="02020603050405020304" pitchFamily="18" charset="0"/>
                <a:ea typeface="DejaVu Sans"/>
                <a:cs typeface="DejaVu Sans"/>
              </a:rPr>
              <a:pPr/>
              <a:t>5</a:t>
            </a:fld>
            <a:endParaRPr lang="en-US" altLang="en-US">
              <a:solidFill>
                <a:srgbClr val="000000"/>
              </a:solidFill>
              <a:latin typeface="Times New Roman" panose="02020603050405020304" pitchFamily="18" charset="0"/>
              <a:ea typeface="DejaVu Sans"/>
              <a:cs typeface="DejaVu Sans"/>
            </a:endParaRPr>
          </a:p>
        </p:txBody>
      </p:sp>
      <p:sp>
        <p:nvSpPr>
          <p:cNvPr id="13315" name="Rectangle 1">
            <a:extLst>
              <a:ext uri="{FF2B5EF4-FFF2-40B4-BE49-F238E27FC236}">
                <a16:creationId xmlns:a16="http://schemas.microsoft.com/office/drawing/2014/main" id="{E928885A-1454-9C00-14A1-83A7F686D1D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C36ADD3C-F1EA-F9CE-B189-AADD465F38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37CD16D6-350B-E991-55DE-E41D0694B19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F1E299E1-C290-4A3A-9C6C-1CA9BFD50711}" type="slidenum">
              <a:rPr lang="en-US" altLang="en-US" smtClean="0">
                <a:solidFill>
                  <a:srgbClr val="000000"/>
                </a:solidFill>
                <a:latin typeface="Times New Roman" panose="02020603050405020304" pitchFamily="18" charset="0"/>
                <a:ea typeface="DejaVu Sans"/>
                <a:cs typeface="DejaVu Sans"/>
              </a:rPr>
              <a:pPr/>
              <a:t>6</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02333A80-7430-DFA2-B9F4-40A532E84EE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D99089AE-D0D0-A7C0-1095-BC35759A7F6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9B373BF8-F294-DBAF-8240-25223768165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BAEADAD-BBCB-4BAA-B4A7-F09CB0B975AE}" type="slidenum">
              <a:rPr lang="en-US" altLang="en-US" smtClean="0">
                <a:solidFill>
                  <a:srgbClr val="000000"/>
                </a:solidFill>
                <a:latin typeface="Times New Roman" panose="02020603050405020304" pitchFamily="18" charset="0"/>
                <a:ea typeface="DejaVu Sans"/>
                <a:cs typeface="DejaVu Sans"/>
              </a:rPr>
              <a:pPr/>
              <a:t>7</a:t>
            </a:fld>
            <a:endParaRPr lang="en-US" altLang="en-US">
              <a:solidFill>
                <a:srgbClr val="000000"/>
              </a:solidFill>
              <a:latin typeface="Times New Roman" panose="02020603050405020304" pitchFamily="18" charset="0"/>
              <a:ea typeface="DejaVu Sans"/>
              <a:cs typeface="DejaVu Sans"/>
            </a:endParaRPr>
          </a:p>
        </p:txBody>
      </p:sp>
      <p:sp>
        <p:nvSpPr>
          <p:cNvPr id="17411" name="Rectangle 1">
            <a:extLst>
              <a:ext uri="{FF2B5EF4-FFF2-40B4-BE49-F238E27FC236}">
                <a16:creationId xmlns:a16="http://schemas.microsoft.com/office/drawing/2014/main" id="{390E7E27-0E96-813D-B3A3-E1820E3DDB8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A5946203-AA95-7AA2-C25A-121B614AC9EB}"/>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574FE9BD-32A3-FA6D-E39A-73912444B77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D96D660-5E8A-4CA2-BF6E-BD045567DA8C}" type="slidenum">
              <a:rPr lang="en-US" altLang="en-US" smtClean="0">
                <a:solidFill>
                  <a:srgbClr val="000000"/>
                </a:solidFill>
                <a:latin typeface="Times New Roman" panose="02020603050405020304" pitchFamily="18" charset="0"/>
                <a:ea typeface="DejaVu Sans"/>
                <a:cs typeface="DejaVu Sans"/>
              </a:rPr>
              <a:pPr/>
              <a:t>8</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E859D145-1C2D-032C-834A-C0626962B42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2EFD3ADD-4286-BDAC-DD35-75D59962274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52DF42-B573-90AF-2F05-73E325599AE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ED34B441-C96C-43B2-8A16-86809F304F36}" type="slidenum">
              <a:rPr lang="en-US" altLang="en-US" smtClean="0">
                <a:solidFill>
                  <a:srgbClr val="000000"/>
                </a:solidFill>
                <a:latin typeface="Times New Roman" panose="02020603050405020304" pitchFamily="18" charset="0"/>
                <a:ea typeface="DejaVu Sans"/>
                <a:cs typeface="DejaVu Sans"/>
              </a:rPr>
              <a:pPr/>
              <a:t>9</a:t>
            </a:fld>
            <a:endParaRPr lang="en-US" altLang="en-US">
              <a:solidFill>
                <a:srgbClr val="000000"/>
              </a:solidFill>
              <a:latin typeface="Times New Roman" panose="02020603050405020304" pitchFamily="18" charset="0"/>
              <a:ea typeface="DejaVu Sans"/>
              <a:cs typeface="DejaVu Sans"/>
            </a:endParaRPr>
          </a:p>
        </p:txBody>
      </p:sp>
      <p:sp>
        <p:nvSpPr>
          <p:cNvPr id="21507" name="Rectangle 1">
            <a:extLst>
              <a:ext uri="{FF2B5EF4-FFF2-40B4-BE49-F238E27FC236}">
                <a16:creationId xmlns:a16="http://schemas.microsoft.com/office/drawing/2014/main" id="{98EF730D-9524-58A7-815E-E35F1F62B1B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95B0F0B2-D78F-DEDA-0CCD-926AE7AD68B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D63ECB8F-561A-EE96-9E8D-C2807F36BF7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A93DEED6-563D-4A48-1F8F-DB88C43E521E}"/>
              </a:ext>
            </a:extLst>
          </p:cNvPr>
          <p:cNvSpPr>
            <a:spLocks noGrp="1" noChangeArrowheads="1"/>
          </p:cNvSpPr>
          <p:nvPr>
            <p:ph type="sldNum" idx="11"/>
          </p:nvPr>
        </p:nvSpPr>
        <p:spPr>
          <a:ln/>
        </p:spPr>
        <p:txBody>
          <a:bodyPr/>
          <a:lstStyle>
            <a:lvl1pPr>
              <a:defRPr/>
            </a:lvl1pPr>
          </a:lstStyle>
          <a:p>
            <a:pPr>
              <a:defRPr/>
            </a:pPr>
            <a:fld id="{A93C83CC-C427-40C7-96F0-891B220F8F16}" type="slidenum">
              <a:rPr lang="en-US" altLang="en-US"/>
              <a:pPr>
                <a:defRPr/>
              </a:pPr>
              <a:t>‹#›</a:t>
            </a:fld>
            <a:endParaRPr lang="en-US" altLang="en-US"/>
          </a:p>
        </p:txBody>
      </p:sp>
    </p:spTree>
    <p:extLst>
      <p:ext uri="{BB962C8B-B14F-4D97-AF65-F5344CB8AC3E}">
        <p14:creationId xmlns:p14="http://schemas.microsoft.com/office/powerpoint/2010/main" val="226459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303D33F-E777-F51F-1B52-D60A04AF6C2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E4F37F59-477D-8AD0-A703-00BF98C3659A}"/>
              </a:ext>
            </a:extLst>
          </p:cNvPr>
          <p:cNvSpPr>
            <a:spLocks noGrp="1" noChangeArrowheads="1"/>
          </p:cNvSpPr>
          <p:nvPr>
            <p:ph type="sldNum" idx="11"/>
          </p:nvPr>
        </p:nvSpPr>
        <p:spPr>
          <a:ln/>
        </p:spPr>
        <p:txBody>
          <a:bodyPr/>
          <a:lstStyle>
            <a:lvl1pPr>
              <a:defRPr/>
            </a:lvl1pPr>
          </a:lstStyle>
          <a:p>
            <a:pPr>
              <a:defRPr/>
            </a:pPr>
            <a:fld id="{2901E032-8C36-47F2-B011-C5E4BDD84BC9}" type="slidenum">
              <a:rPr lang="en-US" altLang="en-US"/>
              <a:pPr>
                <a:defRPr/>
              </a:pPr>
              <a:t>‹#›</a:t>
            </a:fld>
            <a:endParaRPr lang="en-US" altLang="en-US"/>
          </a:p>
        </p:txBody>
      </p:sp>
    </p:spTree>
    <p:extLst>
      <p:ext uri="{BB962C8B-B14F-4D97-AF65-F5344CB8AC3E}">
        <p14:creationId xmlns:p14="http://schemas.microsoft.com/office/powerpoint/2010/main" val="183025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AF8DFEB-7539-06C8-D925-9AB0CE5E974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4A302A62-A651-63C9-386C-5A6AFA1B4BB9}"/>
              </a:ext>
            </a:extLst>
          </p:cNvPr>
          <p:cNvSpPr>
            <a:spLocks noGrp="1" noChangeArrowheads="1"/>
          </p:cNvSpPr>
          <p:nvPr>
            <p:ph type="sldNum" idx="11"/>
          </p:nvPr>
        </p:nvSpPr>
        <p:spPr>
          <a:ln/>
        </p:spPr>
        <p:txBody>
          <a:bodyPr/>
          <a:lstStyle>
            <a:lvl1pPr>
              <a:defRPr/>
            </a:lvl1pPr>
          </a:lstStyle>
          <a:p>
            <a:pPr>
              <a:defRPr/>
            </a:pPr>
            <a:fld id="{408BAC02-3D91-4E6A-8206-5C80C5DA672A}" type="slidenum">
              <a:rPr lang="en-US" altLang="en-US"/>
              <a:pPr>
                <a:defRPr/>
              </a:pPr>
              <a:t>‹#›</a:t>
            </a:fld>
            <a:endParaRPr lang="en-US" altLang="en-US"/>
          </a:p>
        </p:txBody>
      </p:sp>
    </p:spTree>
    <p:extLst>
      <p:ext uri="{BB962C8B-B14F-4D97-AF65-F5344CB8AC3E}">
        <p14:creationId xmlns:p14="http://schemas.microsoft.com/office/powerpoint/2010/main" val="4242687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99512F27-A31A-8DA1-15AD-26E797AE6ACE}"/>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338ED624-53D8-D1B5-0ED7-E6B8DD31B6AB}"/>
              </a:ext>
            </a:extLst>
          </p:cNvPr>
          <p:cNvSpPr>
            <a:spLocks noGrp="1" noChangeArrowheads="1"/>
          </p:cNvSpPr>
          <p:nvPr>
            <p:ph type="sldNum" idx="11"/>
          </p:nvPr>
        </p:nvSpPr>
        <p:spPr>
          <a:ln/>
        </p:spPr>
        <p:txBody>
          <a:bodyPr/>
          <a:lstStyle>
            <a:lvl1pPr>
              <a:defRPr/>
            </a:lvl1pPr>
          </a:lstStyle>
          <a:p>
            <a:pPr>
              <a:defRPr/>
            </a:pPr>
            <a:fld id="{F586F797-6A2A-43B3-8669-03A931760B2D}" type="slidenum">
              <a:rPr lang="en-US" altLang="en-US"/>
              <a:pPr>
                <a:defRPr/>
              </a:pPr>
              <a:t>‹#›</a:t>
            </a:fld>
            <a:endParaRPr lang="en-US" altLang="en-US"/>
          </a:p>
        </p:txBody>
      </p:sp>
    </p:spTree>
    <p:extLst>
      <p:ext uri="{BB962C8B-B14F-4D97-AF65-F5344CB8AC3E}">
        <p14:creationId xmlns:p14="http://schemas.microsoft.com/office/powerpoint/2010/main" val="2805760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824321-A10C-DC61-D2FF-C8FB7869766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D73539BA-2619-920B-F0FE-2887872EADDC}"/>
              </a:ext>
            </a:extLst>
          </p:cNvPr>
          <p:cNvSpPr>
            <a:spLocks noGrp="1" noChangeArrowheads="1"/>
          </p:cNvSpPr>
          <p:nvPr>
            <p:ph type="sldNum" idx="11"/>
          </p:nvPr>
        </p:nvSpPr>
        <p:spPr>
          <a:ln/>
        </p:spPr>
        <p:txBody>
          <a:bodyPr/>
          <a:lstStyle>
            <a:lvl1pPr>
              <a:defRPr/>
            </a:lvl1pPr>
          </a:lstStyle>
          <a:p>
            <a:pPr>
              <a:defRPr/>
            </a:pPr>
            <a:fld id="{A162CA94-A280-4F48-9BAD-564E34943555}" type="slidenum">
              <a:rPr lang="en-US" altLang="en-US"/>
              <a:pPr>
                <a:defRPr/>
              </a:pPr>
              <a:t>‹#›</a:t>
            </a:fld>
            <a:endParaRPr lang="en-US" altLang="en-US"/>
          </a:p>
        </p:txBody>
      </p:sp>
    </p:spTree>
    <p:extLst>
      <p:ext uri="{BB962C8B-B14F-4D97-AF65-F5344CB8AC3E}">
        <p14:creationId xmlns:p14="http://schemas.microsoft.com/office/powerpoint/2010/main" val="336037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9A1B1CD-CA64-4C4A-31B6-6EFB53273DF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03A9068F-2DCA-8E77-A127-B8BB155C1AC7}"/>
              </a:ext>
            </a:extLst>
          </p:cNvPr>
          <p:cNvSpPr>
            <a:spLocks noGrp="1" noChangeArrowheads="1"/>
          </p:cNvSpPr>
          <p:nvPr>
            <p:ph type="sldNum" idx="11"/>
          </p:nvPr>
        </p:nvSpPr>
        <p:spPr>
          <a:ln/>
        </p:spPr>
        <p:txBody>
          <a:bodyPr/>
          <a:lstStyle>
            <a:lvl1pPr>
              <a:defRPr/>
            </a:lvl1pPr>
          </a:lstStyle>
          <a:p>
            <a:pPr>
              <a:defRPr/>
            </a:pPr>
            <a:fld id="{979884EA-77EA-489A-BF02-105741BD54EB}" type="slidenum">
              <a:rPr lang="en-US" altLang="en-US"/>
              <a:pPr>
                <a:defRPr/>
              </a:pPr>
              <a:t>‹#›</a:t>
            </a:fld>
            <a:endParaRPr lang="en-US" altLang="en-US"/>
          </a:p>
        </p:txBody>
      </p:sp>
    </p:spTree>
    <p:extLst>
      <p:ext uri="{BB962C8B-B14F-4D97-AF65-F5344CB8AC3E}">
        <p14:creationId xmlns:p14="http://schemas.microsoft.com/office/powerpoint/2010/main" val="888494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F6DD2D5E-DD60-B75B-948E-97EF29492F1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6B2FB1DE-8C15-5214-EC4A-911EA268A8C8}"/>
              </a:ext>
            </a:extLst>
          </p:cNvPr>
          <p:cNvSpPr>
            <a:spLocks noGrp="1" noChangeArrowheads="1"/>
          </p:cNvSpPr>
          <p:nvPr>
            <p:ph type="sldNum" idx="11"/>
          </p:nvPr>
        </p:nvSpPr>
        <p:spPr>
          <a:ln/>
        </p:spPr>
        <p:txBody>
          <a:bodyPr/>
          <a:lstStyle>
            <a:lvl1pPr>
              <a:defRPr/>
            </a:lvl1pPr>
          </a:lstStyle>
          <a:p>
            <a:pPr>
              <a:defRPr/>
            </a:pPr>
            <a:fld id="{3C9AA4E2-972D-4F4B-83DC-73252DB7E90A}" type="slidenum">
              <a:rPr lang="en-US" altLang="en-US"/>
              <a:pPr>
                <a:defRPr/>
              </a:pPr>
              <a:t>‹#›</a:t>
            </a:fld>
            <a:endParaRPr lang="en-US" altLang="en-US"/>
          </a:p>
        </p:txBody>
      </p:sp>
    </p:spTree>
    <p:extLst>
      <p:ext uri="{BB962C8B-B14F-4D97-AF65-F5344CB8AC3E}">
        <p14:creationId xmlns:p14="http://schemas.microsoft.com/office/powerpoint/2010/main" val="1465532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2055B3D-7427-91AB-7F38-4D651FE6E76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61BEBCF4-750D-8355-063A-59CB97408061}"/>
              </a:ext>
            </a:extLst>
          </p:cNvPr>
          <p:cNvSpPr>
            <a:spLocks noGrp="1" noChangeArrowheads="1"/>
          </p:cNvSpPr>
          <p:nvPr>
            <p:ph type="sldNum" idx="11"/>
          </p:nvPr>
        </p:nvSpPr>
        <p:spPr>
          <a:ln/>
        </p:spPr>
        <p:txBody>
          <a:bodyPr/>
          <a:lstStyle>
            <a:lvl1pPr>
              <a:defRPr/>
            </a:lvl1pPr>
          </a:lstStyle>
          <a:p>
            <a:pPr>
              <a:defRPr/>
            </a:pPr>
            <a:fld id="{8905303C-5061-488F-99AD-993EB37AD81C}" type="slidenum">
              <a:rPr lang="en-US" altLang="en-US"/>
              <a:pPr>
                <a:defRPr/>
              </a:pPr>
              <a:t>‹#›</a:t>
            </a:fld>
            <a:endParaRPr lang="en-US" altLang="en-US"/>
          </a:p>
        </p:txBody>
      </p:sp>
    </p:spTree>
    <p:extLst>
      <p:ext uri="{BB962C8B-B14F-4D97-AF65-F5344CB8AC3E}">
        <p14:creationId xmlns:p14="http://schemas.microsoft.com/office/powerpoint/2010/main" val="2090579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399C5911-9108-4DB7-CA51-B622129E4142}"/>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C05B1A70-3DBC-5D06-0DF0-509F03712730}"/>
              </a:ext>
            </a:extLst>
          </p:cNvPr>
          <p:cNvSpPr>
            <a:spLocks noGrp="1" noChangeArrowheads="1"/>
          </p:cNvSpPr>
          <p:nvPr>
            <p:ph type="sldNum" idx="11"/>
          </p:nvPr>
        </p:nvSpPr>
        <p:spPr>
          <a:ln/>
        </p:spPr>
        <p:txBody>
          <a:bodyPr/>
          <a:lstStyle>
            <a:lvl1pPr>
              <a:defRPr/>
            </a:lvl1pPr>
          </a:lstStyle>
          <a:p>
            <a:pPr>
              <a:defRPr/>
            </a:pPr>
            <a:fld id="{42FC7971-F6CA-47C9-91A6-4CF64296A16A}" type="slidenum">
              <a:rPr lang="en-US" altLang="en-US"/>
              <a:pPr>
                <a:defRPr/>
              </a:pPr>
              <a:t>‹#›</a:t>
            </a:fld>
            <a:endParaRPr lang="en-US" altLang="en-US"/>
          </a:p>
        </p:txBody>
      </p:sp>
    </p:spTree>
    <p:extLst>
      <p:ext uri="{BB962C8B-B14F-4D97-AF65-F5344CB8AC3E}">
        <p14:creationId xmlns:p14="http://schemas.microsoft.com/office/powerpoint/2010/main" val="3890697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26D2BFBF-B8BD-6DC4-6AC3-1A9CD713A5FF}"/>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942C9BCE-ADF7-89A8-F087-865D0103B752}"/>
              </a:ext>
            </a:extLst>
          </p:cNvPr>
          <p:cNvSpPr>
            <a:spLocks noGrp="1" noChangeArrowheads="1"/>
          </p:cNvSpPr>
          <p:nvPr>
            <p:ph type="sldNum" idx="11"/>
          </p:nvPr>
        </p:nvSpPr>
        <p:spPr>
          <a:ln/>
        </p:spPr>
        <p:txBody>
          <a:bodyPr/>
          <a:lstStyle>
            <a:lvl1pPr>
              <a:defRPr/>
            </a:lvl1pPr>
          </a:lstStyle>
          <a:p>
            <a:pPr>
              <a:defRPr/>
            </a:pPr>
            <a:fld id="{99D14716-1BCB-423D-8BDA-30AA0F462BE5}" type="slidenum">
              <a:rPr lang="en-US" altLang="en-US"/>
              <a:pPr>
                <a:defRPr/>
              </a:pPr>
              <a:t>‹#›</a:t>
            </a:fld>
            <a:endParaRPr lang="en-US" altLang="en-US"/>
          </a:p>
        </p:txBody>
      </p:sp>
    </p:spTree>
    <p:extLst>
      <p:ext uri="{BB962C8B-B14F-4D97-AF65-F5344CB8AC3E}">
        <p14:creationId xmlns:p14="http://schemas.microsoft.com/office/powerpoint/2010/main" val="1736461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4EAC60E-630C-BFEA-1257-B7C29D8396EC}"/>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9B90AB70-69F3-017B-C871-127CA4C35E89}"/>
              </a:ext>
            </a:extLst>
          </p:cNvPr>
          <p:cNvSpPr>
            <a:spLocks noGrp="1" noChangeArrowheads="1"/>
          </p:cNvSpPr>
          <p:nvPr>
            <p:ph type="sldNum" idx="11"/>
          </p:nvPr>
        </p:nvSpPr>
        <p:spPr>
          <a:ln/>
        </p:spPr>
        <p:txBody>
          <a:bodyPr/>
          <a:lstStyle>
            <a:lvl1pPr>
              <a:defRPr/>
            </a:lvl1pPr>
          </a:lstStyle>
          <a:p>
            <a:pPr>
              <a:defRPr/>
            </a:pPr>
            <a:fld id="{00B4459D-F3A6-4400-A3A1-EDB1DD3D155A}" type="slidenum">
              <a:rPr lang="en-US" altLang="en-US"/>
              <a:pPr>
                <a:defRPr/>
              </a:pPr>
              <a:t>‹#›</a:t>
            </a:fld>
            <a:endParaRPr lang="en-US" altLang="en-US"/>
          </a:p>
        </p:txBody>
      </p:sp>
    </p:spTree>
    <p:extLst>
      <p:ext uri="{BB962C8B-B14F-4D97-AF65-F5344CB8AC3E}">
        <p14:creationId xmlns:p14="http://schemas.microsoft.com/office/powerpoint/2010/main" val="1141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604E98B-749F-978A-E2F0-C872E782D30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93BB85EA-1CA5-0403-6AF9-145DEE5DEA08}"/>
              </a:ext>
            </a:extLst>
          </p:cNvPr>
          <p:cNvSpPr>
            <a:spLocks noGrp="1" noChangeArrowheads="1"/>
          </p:cNvSpPr>
          <p:nvPr>
            <p:ph type="sldNum" idx="11"/>
          </p:nvPr>
        </p:nvSpPr>
        <p:spPr>
          <a:ln/>
        </p:spPr>
        <p:txBody>
          <a:bodyPr/>
          <a:lstStyle>
            <a:lvl1pPr>
              <a:defRPr/>
            </a:lvl1pPr>
          </a:lstStyle>
          <a:p>
            <a:pPr>
              <a:defRPr/>
            </a:pPr>
            <a:fld id="{B31588C7-983C-4640-A7AB-801AF47C307E}" type="slidenum">
              <a:rPr lang="en-US" altLang="en-US"/>
              <a:pPr>
                <a:defRPr/>
              </a:pPr>
              <a:t>‹#›</a:t>
            </a:fld>
            <a:endParaRPr lang="en-US" altLang="en-US"/>
          </a:p>
        </p:txBody>
      </p:sp>
    </p:spTree>
    <p:extLst>
      <p:ext uri="{BB962C8B-B14F-4D97-AF65-F5344CB8AC3E}">
        <p14:creationId xmlns:p14="http://schemas.microsoft.com/office/powerpoint/2010/main" val="2869893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576D022-0F83-D0E6-B1B6-6923F753D927}"/>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7FCD9B35-90C4-6BE3-941F-B419712DA008}"/>
              </a:ext>
            </a:extLst>
          </p:cNvPr>
          <p:cNvSpPr>
            <a:spLocks noGrp="1" noChangeArrowheads="1"/>
          </p:cNvSpPr>
          <p:nvPr>
            <p:ph type="sldNum" idx="11"/>
          </p:nvPr>
        </p:nvSpPr>
        <p:spPr>
          <a:ln/>
        </p:spPr>
        <p:txBody>
          <a:bodyPr/>
          <a:lstStyle>
            <a:lvl1pPr>
              <a:defRPr/>
            </a:lvl1pPr>
          </a:lstStyle>
          <a:p>
            <a:pPr>
              <a:defRPr/>
            </a:pPr>
            <a:fld id="{13646C77-552F-47CE-9DFE-85D86FDE93C1}" type="slidenum">
              <a:rPr lang="en-US" altLang="en-US"/>
              <a:pPr>
                <a:defRPr/>
              </a:pPr>
              <a:t>‹#›</a:t>
            </a:fld>
            <a:endParaRPr lang="en-US" altLang="en-US"/>
          </a:p>
        </p:txBody>
      </p:sp>
    </p:spTree>
    <p:extLst>
      <p:ext uri="{BB962C8B-B14F-4D97-AF65-F5344CB8AC3E}">
        <p14:creationId xmlns:p14="http://schemas.microsoft.com/office/powerpoint/2010/main" val="2973006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855E567A-26A1-73D3-A627-E0A9B9BAECBD}"/>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007E2D09-EE3C-247B-A816-40527CD7E8BB}"/>
              </a:ext>
            </a:extLst>
          </p:cNvPr>
          <p:cNvSpPr>
            <a:spLocks noGrp="1" noChangeArrowheads="1"/>
          </p:cNvSpPr>
          <p:nvPr>
            <p:ph type="sldNum" idx="11"/>
          </p:nvPr>
        </p:nvSpPr>
        <p:spPr>
          <a:ln/>
        </p:spPr>
        <p:txBody>
          <a:bodyPr/>
          <a:lstStyle>
            <a:lvl1pPr>
              <a:defRPr/>
            </a:lvl1pPr>
          </a:lstStyle>
          <a:p>
            <a:pPr>
              <a:defRPr/>
            </a:pPr>
            <a:fld id="{C224CD90-D9D1-42EF-BC0E-2182A6065D57}" type="slidenum">
              <a:rPr lang="en-US" altLang="en-US"/>
              <a:pPr>
                <a:defRPr/>
              </a:pPr>
              <a:t>‹#›</a:t>
            </a:fld>
            <a:endParaRPr lang="en-US" altLang="en-US"/>
          </a:p>
        </p:txBody>
      </p:sp>
    </p:spTree>
    <p:extLst>
      <p:ext uri="{BB962C8B-B14F-4D97-AF65-F5344CB8AC3E}">
        <p14:creationId xmlns:p14="http://schemas.microsoft.com/office/powerpoint/2010/main" val="4164604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EE34844-215A-5354-C5BC-FD6D2A2E895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5129E5A8-79C1-AE8F-252D-B6F99BDD412F}"/>
              </a:ext>
            </a:extLst>
          </p:cNvPr>
          <p:cNvSpPr>
            <a:spLocks noGrp="1" noChangeArrowheads="1"/>
          </p:cNvSpPr>
          <p:nvPr>
            <p:ph type="sldNum" idx="11"/>
          </p:nvPr>
        </p:nvSpPr>
        <p:spPr>
          <a:ln/>
        </p:spPr>
        <p:txBody>
          <a:bodyPr/>
          <a:lstStyle>
            <a:lvl1pPr>
              <a:defRPr/>
            </a:lvl1pPr>
          </a:lstStyle>
          <a:p>
            <a:pPr>
              <a:defRPr/>
            </a:pPr>
            <a:fld id="{3766A528-10BC-44F8-BF23-EE751D351F31}" type="slidenum">
              <a:rPr lang="en-US" altLang="en-US"/>
              <a:pPr>
                <a:defRPr/>
              </a:pPr>
              <a:t>‹#›</a:t>
            </a:fld>
            <a:endParaRPr lang="en-US" altLang="en-US"/>
          </a:p>
        </p:txBody>
      </p:sp>
    </p:spTree>
    <p:extLst>
      <p:ext uri="{BB962C8B-B14F-4D97-AF65-F5344CB8AC3E}">
        <p14:creationId xmlns:p14="http://schemas.microsoft.com/office/powerpoint/2010/main" val="3056838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F8F7631-68BD-8E73-1625-AE307632F776}"/>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48BB8FF0-D144-A36A-B3D4-47C26C614780}"/>
              </a:ext>
            </a:extLst>
          </p:cNvPr>
          <p:cNvSpPr>
            <a:spLocks noGrp="1" noChangeArrowheads="1"/>
          </p:cNvSpPr>
          <p:nvPr>
            <p:ph type="sldNum" idx="11"/>
          </p:nvPr>
        </p:nvSpPr>
        <p:spPr>
          <a:ln/>
        </p:spPr>
        <p:txBody>
          <a:bodyPr/>
          <a:lstStyle>
            <a:lvl1pPr>
              <a:defRPr/>
            </a:lvl1pPr>
          </a:lstStyle>
          <a:p>
            <a:pPr>
              <a:defRPr/>
            </a:pPr>
            <a:fld id="{ABB14CA3-57AB-4BD6-B58E-8DF7E9120A2F}" type="slidenum">
              <a:rPr lang="en-US" altLang="en-US"/>
              <a:pPr>
                <a:defRPr/>
              </a:pPr>
              <a:t>‹#›</a:t>
            </a:fld>
            <a:endParaRPr lang="en-US" altLang="en-US"/>
          </a:p>
        </p:txBody>
      </p:sp>
    </p:spTree>
    <p:extLst>
      <p:ext uri="{BB962C8B-B14F-4D97-AF65-F5344CB8AC3E}">
        <p14:creationId xmlns:p14="http://schemas.microsoft.com/office/powerpoint/2010/main" val="282427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9AEAD873-C059-7CF8-5F92-97EB630CE59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E4F47E20-07E1-6D9C-841E-4074D1D290C9}"/>
              </a:ext>
            </a:extLst>
          </p:cNvPr>
          <p:cNvSpPr>
            <a:spLocks noGrp="1" noChangeArrowheads="1"/>
          </p:cNvSpPr>
          <p:nvPr>
            <p:ph type="sldNum" idx="11"/>
          </p:nvPr>
        </p:nvSpPr>
        <p:spPr>
          <a:ln/>
        </p:spPr>
        <p:txBody>
          <a:bodyPr/>
          <a:lstStyle>
            <a:lvl1pPr>
              <a:defRPr/>
            </a:lvl1pPr>
          </a:lstStyle>
          <a:p>
            <a:pPr>
              <a:defRPr/>
            </a:pPr>
            <a:fld id="{CCA76B56-AF7D-4AC8-A959-832A7B62089B}" type="slidenum">
              <a:rPr lang="en-US" altLang="en-US"/>
              <a:pPr>
                <a:defRPr/>
              </a:pPr>
              <a:t>‹#›</a:t>
            </a:fld>
            <a:endParaRPr lang="en-US" altLang="en-US"/>
          </a:p>
        </p:txBody>
      </p:sp>
    </p:spTree>
    <p:extLst>
      <p:ext uri="{BB962C8B-B14F-4D97-AF65-F5344CB8AC3E}">
        <p14:creationId xmlns:p14="http://schemas.microsoft.com/office/powerpoint/2010/main" val="145962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910E04D1-5284-F315-D6DA-755AA3C2CAB5}"/>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813A2C33-0E77-BD76-521C-5F6271121F5C}"/>
              </a:ext>
            </a:extLst>
          </p:cNvPr>
          <p:cNvSpPr>
            <a:spLocks noGrp="1" noChangeArrowheads="1"/>
          </p:cNvSpPr>
          <p:nvPr>
            <p:ph type="sldNum" idx="11"/>
          </p:nvPr>
        </p:nvSpPr>
        <p:spPr>
          <a:ln/>
        </p:spPr>
        <p:txBody>
          <a:bodyPr/>
          <a:lstStyle>
            <a:lvl1pPr>
              <a:defRPr/>
            </a:lvl1pPr>
          </a:lstStyle>
          <a:p>
            <a:pPr>
              <a:defRPr/>
            </a:pPr>
            <a:fld id="{3C9F0C82-6B3E-4DD9-9FB9-4551FAB363B4}" type="slidenum">
              <a:rPr lang="en-US" altLang="en-US"/>
              <a:pPr>
                <a:defRPr/>
              </a:pPr>
              <a:t>‹#›</a:t>
            </a:fld>
            <a:endParaRPr lang="en-US" altLang="en-US"/>
          </a:p>
        </p:txBody>
      </p:sp>
    </p:spTree>
    <p:extLst>
      <p:ext uri="{BB962C8B-B14F-4D97-AF65-F5344CB8AC3E}">
        <p14:creationId xmlns:p14="http://schemas.microsoft.com/office/powerpoint/2010/main" val="84282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29894192-40D1-3D40-C22E-618D4878EDD2}"/>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BEA00E09-F1BC-C194-5F32-56083A32D165}"/>
              </a:ext>
            </a:extLst>
          </p:cNvPr>
          <p:cNvSpPr>
            <a:spLocks noGrp="1" noChangeArrowheads="1"/>
          </p:cNvSpPr>
          <p:nvPr>
            <p:ph type="sldNum" idx="11"/>
          </p:nvPr>
        </p:nvSpPr>
        <p:spPr>
          <a:ln/>
        </p:spPr>
        <p:txBody>
          <a:bodyPr/>
          <a:lstStyle>
            <a:lvl1pPr>
              <a:defRPr/>
            </a:lvl1pPr>
          </a:lstStyle>
          <a:p>
            <a:pPr>
              <a:defRPr/>
            </a:pPr>
            <a:fld id="{05D99658-904C-4947-8359-11A99DA0D16A}" type="slidenum">
              <a:rPr lang="en-US" altLang="en-US"/>
              <a:pPr>
                <a:defRPr/>
              </a:pPr>
              <a:t>‹#›</a:t>
            </a:fld>
            <a:endParaRPr lang="en-US" altLang="en-US"/>
          </a:p>
        </p:txBody>
      </p:sp>
    </p:spTree>
    <p:extLst>
      <p:ext uri="{BB962C8B-B14F-4D97-AF65-F5344CB8AC3E}">
        <p14:creationId xmlns:p14="http://schemas.microsoft.com/office/powerpoint/2010/main" val="219639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2372DAD-B99D-57EB-4F1B-8082794C36C1}"/>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049DAB6E-D155-3FC1-42BC-B045A23E1338}"/>
              </a:ext>
            </a:extLst>
          </p:cNvPr>
          <p:cNvSpPr>
            <a:spLocks noGrp="1" noChangeArrowheads="1"/>
          </p:cNvSpPr>
          <p:nvPr>
            <p:ph type="sldNum" idx="11"/>
          </p:nvPr>
        </p:nvSpPr>
        <p:spPr>
          <a:ln/>
        </p:spPr>
        <p:txBody>
          <a:bodyPr/>
          <a:lstStyle>
            <a:lvl1pPr>
              <a:defRPr/>
            </a:lvl1pPr>
          </a:lstStyle>
          <a:p>
            <a:pPr>
              <a:defRPr/>
            </a:pPr>
            <a:fld id="{6B6720A4-83AE-4414-99D1-797A7CEF12C2}" type="slidenum">
              <a:rPr lang="en-US" altLang="en-US"/>
              <a:pPr>
                <a:defRPr/>
              </a:pPr>
              <a:t>‹#›</a:t>
            </a:fld>
            <a:endParaRPr lang="en-US" altLang="en-US"/>
          </a:p>
        </p:txBody>
      </p:sp>
    </p:spTree>
    <p:extLst>
      <p:ext uri="{BB962C8B-B14F-4D97-AF65-F5344CB8AC3E}">
        <p14:creationId xmlns:p14="http://schemas.microsoft.com/office/powerpoint/2010/main" val="136320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E3AF86-EDCE-ECE3-909F-EF46D540CA11}"/>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DD30F51A-D052-617E-586E-AFD26B399828}"/>
              </a:ext>
            </a:extLst>
          </p:cNvPr>
          <p:cNvSpPr>
            <a:spLocks noGrp="1" noChangeArrowheads="1"/>
          </p:cNvSpPr>
          <p:nvPr>
            <p:ph type="sldNum" idx="11"/>
          </p:nvPr>
        </p:nvSpPr>
        <p:spPr>
          <a:ln/>
        </p:spPr>
        <p:txBody>
          <a:bodyPr/>
          <a:lstStyle>
            <a:lvl1pPr>
              <a:defRPr/>
            </a:lvl1pPr>
          </a:lstStyle>
          <a:p>
            <a:pPr>
              <a:defRPr/>
            </a:pPr>
            <a:fld id="{7ABCDC75-6687-492C-A76A-75F5B0795F5E}" type="slidenum">
              <a:rPr lang="en-US" altLang="en-US"/>
              <a:pPr>
                <a:defRPr/>
              </a:pPr>
              <a:t>‹#›</a:t>
            </a:fld>
            <a:endParaRPr lang="en-US" altLang="en-US"/>
          </a:p>
        </p:txBody>
      </p:sp>
    </p:spTree>
    <p:extLst>
      <p:ext uri="{BB962C8B-B14F-4D97-AF65-F5344CB8AC3E}">
        <p14:creationId xmlns:p14="http://schemas.microsoft.com/office/powerpoint/2010/main" val="180852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CE05A89-4741-F2D3-E0BA-CBA3A83F16AF}"/>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F33E6EB7-D643-0BE6-8F68-D5295BB69ED0}"/>
              </a:ext>
            </a:extLst>
          </p:cNvPr>
          <p:cNvSpPr>
            <a:spLocks noGrp="1" noChangeArrowheads="1"/>
          </p:cNvSpPr>
          <p:nvPr>
            <p:ph type="sldNum" idx="11"/>
          </p:nvPr>
        </p:nvSpPr>
        <p:spPr>
          <a:ln/>
        </p:spPr>
        <p:txBody>
          <a:bodyPr/>
          <a:lstStyle>
            <a:lvl1pPr>
              <a:defRPr/>
            </a:lvl1pPr>
          </a:lstStyle>
          <a:p>
            <a:pPr>
              <a:defRPr/>
            </a:pPr>
            <a:fld id="{DB481332-B988-4777-8D45-709839440EB4}" type="slidenum">
              <a:rPr lang="en-US" altLang="en-US"/>
              <a:pPr>
                <a:defRPr/>
              </a:pPr>
              <a:t>‹#›</a:t>
            </a:fld>
            <a:endParaRPr lang="en-US" altLang="en-US"/>
          </a:p>
        </p:txBody>
      </p:sp>
    </p:spTree>
    <p:extLst>
      <p:ext uri="{BB962C8B-B14F-4D97-AF65-F5344CB8AC3E}">
        <p14:creationId xmlns:p14="http://schemas.microsoft.com/office/powerpoint/2010/main" val="403957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A25C3053-47E8-5BB8-4D7C-66AAF133216D}"/>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E6D94D3D-CAB2-F011-2F7E-649578378597}"/>
              </a:ext>
            </a:extLst>
          </p:cNvPr>
          <p:cNvSpPr>
            <a:spLocks noGrp="1" noChangeArrowheads="1"/>
          </p:cNvSpPr>
          <p:nvPr>
            <p:ph type="sldNum" idx="11"/>
          </p:nvPr>
        </p:nvSpPr>
        <p:spPr>
          <a:ln/>
        </p:spPr>
        <p:txBody>
          <a:bodyPr/>
          <a:lstStyle>
            <a:lvl1pPr>
              <a:defRPr/>
            </a:lvl1pPr>
          </a:lstStyle>
          <a:p>
            <a:pPr>
              <a:defRPr/>
            </a:pPr>
            <a:fld id="{2D61B4A4-8B83-43A7-A6EA-0ADF8BD3FE81}" type="slidenum">
              <a:rPr lang="en-US" altLang="en-US"/>
              <a:pPr>
                <a:defRPr/>
              </a:pPr>
              <a:t>‹#›</a:t>
            </a:fld>
            <a:endParaRPr lang="en-US" altLang="en-US"/>
          </a:p>
        </p:txBody>
      </p:sp>
    </p:spTree>
    <p:extLst>
      <p:ext uri="{BB962C8B-B14F-4D97-AF65-F5344CB8AC3E}">
        <p14:creationId xmlns:p14="http://schemas.microsoft.com/office/powerpoint/2010/main" val="30053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DB92832-9E85-D02E-2089-02F66440B958}"/>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DD3DE80B-0F7E-0D18-194A-90A71C0CD6C2}"/>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E95FAEAC-EB56-031F-45D8-3A45B0B67AB4}"/>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FB2A7A78-F2C8-6066-4A66-3C84E6457F44}"/>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842C40CC-C590-4052-9730-D2BA74FE9BD7}" type="slidenum">
              <a:rPr lang="en-US" altLang="en-US"/>
              <a:pPr>
                <a:defRPr/>
              </a:pPr>
              <a:t>‹#›</a:t>
            </a:fld>
            <a:endParaRPr lang="en-US" altLang="en-US"/>
          </a:p>
        </p:txBody>
      </p:sp>
      <p:sp>
        <p:nvSpPr>
          <p:cNvPr id="1030" name="Rectangle 5">
            <a:extLst>
              <a:ext uri="{FF2B5EF4-FFF2-40B4-BE49-F238E27FC236}">
                <a16:creationId xmlns:a16="http://schemas.microsoft.com/office/drawing/2014/main" id="{FF82E65F-05E1-0329-EBEF-788B98FD03A3}"/>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EC10251C-E84B-495F-5995-1A108636CCE1}"/>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D666172A-15CB-5BCF-4C8F-BF2593BB14C1}"/>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4A956C66-8C42-A92E-0CE5-768B6AAC7DB0}"/>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94EEB521-C33F-55C9-4DF4-B32FB63DE352}"/>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54CC0298-0431-519A-AE7D-5A46A104BFFC}"/>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885F14C4-5778-4570-BB58-0916CAD5F5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4.xml" /><Relationship Id="rId5" Type="http://schemas.openxmlformats.org/officeDocument/2006/relationships/image" Target="../media/image4.jpeg"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5" Type="http://schemas.openxmlformats.org/officeDocument/2006/relationships/image" Target="../media/image3.jpeg"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4FD56D20-8935-12D1-1518-F2EFFDEEF38A}"/>
              </a:ext>
            </a:extLst>
          </p:cNvPr>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PRESENTED</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2400" b="1" dirty="0">
                <a:solidFill>
                  <a:schemeClr val="tx1"/>
                </a:solidFill>
                <a:latin typeface="Arial Narrow" panose="020B0606020202030204" pitchFamily="34" charset="0"/>
                <a:cs typeface="Arial" panose="020B0604020202020204" pitchFamily="34" charset="0"/>
              </a:rPr>
              <a:t>S.HARIPRIYA</a:t>
            </a:r>
            <a:endParaRPr lang="en-US" altLang="en-US" sz="2400" b="1" dirty="0">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2400" b="1" dirty="0">
                <a:solidFill>
                  <a:schemeClr val="tx1"/>
                </a:solidFill>
                <a:latin typeface="Arial Narrow" panose="020B0606020202030204" pitchFamily="34" charset="0"/>
                <a:cs typeface="Arial" panose="020B0604020202020204" pitchFamily="34" charset="0"/>
              </a:rPr>
              <a:t>2303811710422056</a:t>
            </a:r>
            <a:endParaRPr lang="en-US" altLang="en-US" sz="1800" dirty="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3168E83B-DEA8-2B8D-7F8F-5AC9FF47ECF6}"/>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23EC92AD-BD2F-9616-1D57-3D6892831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65993BA6-5F45-DDC6-13CE-F779A429E70E}"/>
              </a:ext>
            </a:extLst>
          </p:cNvPr>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0BEBEF2C-15DF-DA6D-0CC1-3611379B6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1">
            <a:extLst>
              <a:ext uri="{FF2B5EF4-FFF2-40B4-BE49-F238E27FC236}">
                <a16:creationId xmlns:a16="http://schemas.microsoft.com/office/drawing/2014/main" id="{46F9838B-95E6-00C1-3839-28B83CB257D8}"/>
              </a:ext>
            </a:extLst>
          </p:cNvPr>
          <p:cNvSpPr txBox="1">
            <a:spLocks noChangeArrowheads="1"/>
          </p:cNvSpPr>
          <p:nvPr/>
        </p:nvSpPr>
        <p:spPr bwMode="auto">
          <a:xfrm>
            <a:off x="8688388" y="5468938"/>
            <a:ext cx="3059112"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Mr. M. Saravanan, M.E.,</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AP/CSE.</a:t>
            </a:r>
            <a:endParaRPr lang="en-US" altLang="en-US" sz="1800" kern="0" dirty="0">
              <a:solidFill>
                <a:srgbClr val="8B8B8B"/>
              </a:solidFill>
              <a:latin typeface="Arial" panose="020B0604020202020204" pitchFamily="34" charset="0"/>
              <a:cs typeface="Arial" panose="020B0604020202020204" pitchFamily="34" charset="0"/>
            </a:endParaRPr>
          </a:p>
        </p:txBody>
      </p:sp>
      <p:sp>
        <p:nvSpPr>
          <p:cNvPr id="4104" name="TextBox 3">
            <a:extLst>
              <a:ext uri="{FF2B5EF4-FFF2-40B4-BE49-F238E27FC236}">
                <a16:creationId xmlns:a16="http://schemas.microsoft.com/office/drawing/2014/main" id="{1AF7D39F-BDF5-54D0-2550-7E8F031F582E}"/>
              </a:ext>
            </a:extLst>
          </p:cNvPr>
          <p:cNvSpPr txBox="1">
            <a:spLocks noChangeArrowheads="1"/>
          </p:cNvSpPr>
          <p:nvPr/>
        </p:nvSpPr>
        <p:spPr bwMode="auto">
          <a:xfrm>
            <a:off x="2321719" y="2979740"/>
            <a:ext cx="76080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algn="ctr" eaLnBrk="1" hangingPunct="1">
              <a:buFont typeface="Times New Roman" panose="02020603050405020304" pitchFamily="18" charset="0"/>
              <a:buNone/>
            </a:pPr>
            <a:r>
              <a:rPr lang="en-IN" altLang="en-US" sz="4000" b="1" dirty="0">
                <a:latin typeface="Arial Narrow" panose="020B0606020202030204" pitchFamily="34" charset="0"/>
                <a:cs typeface="Arial" panose="020B0604020202020204" pitchFamily="34" charset="0"/>
              </a:rPr>
              <a:t>PERSONAL</a:t>
            </a:r>
            <a:r>
              <a:rPr lang="en-IN" altLang="en-US" sz="4000" b="1" dirty="0">
                <a:solidFill>
                  <a:srgbClr val="8B8B8B"/>
                </a:solidFill>
                <a:latin typeface="Arial Narrow" panose="020B0606020202030204" pitchFamily="34" charset="0"/>
                <a:cs typeface="Arial" panose="020B0604020202020204" pitchFamily="34" charset="0"/>
              </a:rPr>
              <a:t> </a:t>
            </a:r>
            <a:r>
              <a:rPr lang="en-IN" altLang="en-US" sz="4000" b="1" dirty="0">
                <a:latin typeface="Arial Narrow" panose="020B0606020202030204" pitchFamily="34" charset="0"/>
                <a:cs typeface="Arial" panose="020B0604020202020204" pitchFamily="34" charset="0"/>
              </a:rPr>
              <a:t>FINANCE</a:t>
            </a:r>
            <a:r>
              <a:rPr lang="en-IN" altLang="en-US" sz="4000" b="1" dirty="0">
                <a:solidFill>
                  <a:srgbClr val="8B8B8B"/>
                </a:solidFill>
                <a:latin typeface="Arial Narrow" panose="020B0606020202030204" pitchFamily="34" charset="0"/>
                <a:cs typeface="Arial" panose="020B0604020202020204" pitchFamily="34" charset="0"/>
              </a:rPr>
              <a:t> </a:t>
            </a:r>
            <a:r>
              <a:rPr lang="en-IN" altLang="en-US" sz="4000" b="1" dirty="0">
                <a:latin typeface="Arial Narrow" panose="020B0606020202030204" pitchFamily="34" charset="0"/>
                <a:cs typeface="Arial" panose="020B0604020202020204" pitchFamily="34" charset="0"/>
              </a:rPr>
              <a:t>MANAGEMENT</a:t>
            </a:r>
            <a:r>
              <a:rPr lang="en-IN" altLang="en-US" sz="4000" b="1" dirty="0">
                <a:solidFill>
                  <a:srgbClr val="8B8B8B"/>
                </a:solidFill>
                <a:latin typeface="Arial Narrow" panose="020B0606020202030204" pitchFamily="34" charset="0"/>
                <a:cs typeface="Arial" panose="020B0604020202020204" pitchFamily="34" charset="0"/>
              </a:rPr>
              <a:t> </a:t>
            </a:r>
            <a:endParaRPr lang="en-US" altLang="en-US" sz="3200" dirty="0">
              <a:solidFill>
                <a:srgbClr val="8B8B8B"/>
              </a:solidFill>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9EAA7C57-C0AA-5703-D88A-7F4ACA672436}"/>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sp>
        <p:nvSpPr>
          <p:cNvPr id="22531" name="Text Box 2">
            <a:extLst>
              <a:ext uri="{FF2B5EF4-FFF2-40B4-BE49-F238E27FC236}">
                <a16:creationId xmlns:a16="http://schemas.microsoft.com/office/drawing/2014/main" id="{2185E0C1-FE8E-4A2C-2083-F376080AD426}"/>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22532" name="Picture 3">
            <a:extLst>
              <a:ext uri="{FF2B5EF4-FFF2-40B4-BE49-F238E27FC236}">
                <a16:creationId xmlns:a16="http://schemas.microsoft.com/office/drawing/2014/main" id="{B0994CA3-4BD2-C707-72C8-51A951494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3" name="Picture 5">
            <a:extLst>
              <a:ext uri="{FF2B5EF4-FFF2-40B4-BE49-F238E27FC236}">
                <a16:creationId xmlns:a16="http://schemas.microsoft.com/office/drawing/2014/main" id="{9082786C-4E66-46DF-1834-B8F081B404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a:extLst>
              <a:ext uri="{FF2B5EF4-FFF2-40B4-BE49-F238E27FC236}">
                <a16:creationId xmlns:a16="http://schemas.microsoft.com/office/drawing/2014/main" id="{17C2CA77-A010-4B8C-C3C2-A95505C3B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1442935"/>
            <a:ext cx="8128000" cy="4194277"/>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1FC67A06-2126-F085-FF89-6D85E4DC29AC}"/>
              </a:ext>
            </a:extLst>
          </p:cNvPr>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US" altLang="en-US" sz="4800" b="1"/>
              <a:t>QUERIES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7EF7C85B-4D53-3489-F995-80B0A69DADB3}"/>
              </a:ext>
            </a:extLst>
          </p:cNvPr>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6147" name="Text Box 2">
            <a:extLst>
              <a:ext uri="{FF2B5EF4-FFF2-40B4-BE49-F238E27FC236}">
                <a16:creationId xmlns:a16="http://schemas.microsoft.com/office/drawing/2014/main" id="{0EA256DB-5311-565B-3FA8-12DA690B90E9}"/>
              </a:ext>
            </a:extLst>
          </p:cNvPr>
          <p:cNvSpPr txBox="1">
            <a:spLocks noChangeArrowheads="1"/>
          </p:cNvSpPr>
          <p:nvPr/>
        </p:nvSpPr>
        <p:spPr bwMode="auto">
          <a:xfrm>
            <a:off x="623888" y="1412875"/>
            <a:ext cx="111871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Objective</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Project Introduction</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Problem Statement</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Methodologies (Programming concepts relevant to problem statement)</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Architecture of the proposed system </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List of Modules</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Merits </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Results and Discussion</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Queries</a:t>
            </a:r>
            <a:endParaRPr lang="en-US" altLang="en-US" sz="2800" b="1">
              <a:solidFill>
                <a:schemeClr val="tx1"/>
              </a:solidFill>
              <a:latin typeface="Arial" panose="020B0604020202020204" pitchFamily="34" charset="0"/>
            </a:endParaRPr>
          </a:p>
        </p:txBody>
      </p:sp>
      <p:pic>
        <p:nvPicPr>
          <p:cNvPr id="6148" name="Picture 3">
            <a:extLst>
              <a:ext uri="{FF2B5EF4-FFF2-40B4-BE49-F238E27FC236}">
                <a16:creationId xmlns:a16="http://schemas.microsoft.com/office/drawing/2014/main" id="{C0740431-2C6C-EAAC-17AB-32ECEC0B3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9361704C-619C-CBD5-9B0F-FC05BEDEB2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E174944-6DF4-8070-5573-BA1015D35F05}"/>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dirty="0">
                <a:cs typeface="Arial" panose="020B0604020202020204" pitchFamily="34" charset="0"/>
              </a:rPr>
              <a:t>OBJECTIVE</a:t>
            </a:r>
          </a:p>
        </p:txBody>
      </p:sp>
      <p:sp>
        <p:nvSpPr>
          <p:cNvPr id="8195" name="Text Box 2">
            <a:extLst>
              <a:ext uri="{FF2B5EF4-FFF2-40B4-BE49-F238E27FC236}">
                <a16:creationId xmlns:a16="http://schemas.microsoft.com/office/drawing/2014/main" id="{3DADBD04-FA04-B381-55DD-614BD56E4D02}"/>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0" indent="0" algn="ctr" eaLnBrk="1" hangingPunct="1">
              <a:lnSpc>
                <a:spcPct val="150000"/>
              </a:lnSpc>
              <a:spcBef>
                <a:spcPct val="0"/>
              </a:spcBef>
              <a:buNone/>
            </a:pPr>
            <a:r>
              <a:rPr lang="en-IN" altLang="en-US" sz="3000" b="1" dirty="0">
                <a:solidFill>
                  <a:schemeClr val="tx1"/>
                </a:solidFill>
                <a:latin typeface="Arial" panose="020B0604020202020204" pitchFamily="34" charset="0"/>
              </a:rPr>
              <a:t>The objective of the Personal Finance Management project using Java is to create an application that helps users track their income, expenses, and savings. The system will provide features like budgeting, financial reports, and goal-setting to assist in making informed financial decisions.</a:t>
            </a:r>
          </a:p>
          <a:p>
            <a:pPr marL="0" indent="0" algn="ctr" eaLnBrk="1" hangingPunct="1">
              <a:lnSpc>
                <a:spcPct val="150000"/>
              </a:lnSpc>
              <a:spcBef>
                <a:spcPct val="0"/>
              </a:spcBef>
              <a:buNone/>
            </a:pPr>
            <a:endParaRPr lang="en-IN" altLang="en-US" sz="3000" b="1" dirty="0">
              <a:solidFill>
                <a:schemeClr val="tx1"/>
              </a:solidFill>
              <a:latin typeface="Arial" panose="020B0604020202020204" pitchFamily="34" charset="0"/>
            </a:endParaRPr>
          </a:p>
          <a:p>
            <a:pPr marL="0" indent="0" algn="ctr" eaLnBrk="1" hangingPunct="1">
              <a:lnSpc>
                <a:spcPct val="150000"/>
              </a:lnSpc>
              <a:spcBef>
                <a:spcPct val="0"/>
              </a:spcBef>
              <a:buNone/>
            </a:pPr>
            <a:endParaRPr lang="en-IN" altLang="en-US" sz="3000" b="1" dirty="0">
              <a:solidFill>
                <a:schemeClr val="tx1"/>
              </a:solidFill>
              <a:latin typeface="Arial" panose="020B0604020202020204" pitchFamily="34" charset="0"/>
            </a:endParaRPr>
          </a:p>
          <a:p>
            <a:pPr marL="0" indent="0" algn="ctr" eaLnBrk="1" hangingPunct="1">
              <a:lnSpc>
                <a:spcPct val="150000"/>
              </a:lnSpc>
              <a:spcBef>
                <a:spcPct val="0"/>
              </a:spcBef>
              <a:buNone/>
            </a:pPr>
            <a:endParaRPr lang="en-IN" altLang="en-US" sz="3000" b="1" dirty="0">
              <a:solidFill>
                <a:schemeClr val="tx1"/>
              </a:solidFill>
              <a:latin typeface="Arial" panose="020B0604020202020204" pitchFamily="34" charset="0"/>
            </a:endParaRPr>
          </a:p>
          <a:p>
            <a:pPr marL="0" indent="0" algn="ctr" eaLnBrk="1" hangingPunct="1">
              <a:lnSpc>
                <a:spcPct val="150000"/>
              </a:lnSpc>
              <a:spcBef>
                <a:spcPct val="0"/>
              </a:spcBef>
              <a:buNone/>
            </a:pPr>
            <a:endParaRPr lang="en-IN" altLang="en-US" sz="3000" b="1" dirty="0">
              <a:solidFill>
                <a:schemeClr val="tx1"/>
              </a:solidFill>
              <a:latin typeface="Arial" panose="020B0604020202020204" pitchFamily="34" charset="0"/>
            </a:endParaRPr>
          </a:p>
          <a:p>
            <a:pPr marL="0" indent="0" algn="ctr" eaLnBrk="1" hangingPunct="1">
              <a:lnSpc>
                <a:spcPct val="150000"/>
              </a:lnSpc>
              <a:spcBef>
                <a:spcPct val="0"/>
              </a:spcBef>
              <a:buNone/>
            </a:pPr>
            <a:endParaRPr lang="en-IN" altLang="en-US" sz="3000" b="1" dirty="0">
              <a:solidFill>
                <a:schemeClr val="tx1"/>
              </a:solidFill>
              <a:latin typeface="Arial" panose="020B0604020202020204" pitchFamily="34" charset="0"/>
            </a:endParaRPr>
          </a:p>
          <a:p>
            <a:pPr marL="0" indent="0" algn="ctr" eaLnBrk="1" hangingPunct="1">
              <a:lnSpc>
                <a:spcPct val="150000"/>
              </a:lnSpc>
              <a:spcBef>
                <a:spcPct val="0"/>
              </a:spcBef>
              <a:buNone/>
            </a:pPr>
            <a:endParaRPr lang="en-IN" altLang="en-US" sz="3000" b="1" dirty="0">
              <a:solidFill>
                <a:schemeClr val="tx1"/>
              </a:solidFill>
              <a:latin typeface="Arial" panose="020B0604020202020204" pitchFamily="34" charset="0"/>
            </a:endParaRPr>
          </a:p>
          <a:p>
            <a:pPr marL="0" indent="0" algn="ctr" eaLnBrk="1" hangingPunct="1">
              <a:lnSpc>
                <a:spcPct val="150000"/>
              </a:lnSpc>
              <a:spcBef>
                <a:spcPct val="0"/>
              </a:spcBef>
              <a:buNone/>
            </a:pPr>
            <a:endParaRPr lang="en-IN" altLang="en-US" sz="3000" b="1" dirty="0">
              <a:solidFill>
                <a:schemeClr val="tx1"/>
              </a:solidFill>
              <a:latin typeface="Arial" panose="020B0604020202020204" pitchFamily="34" charset="0"/>
            </a:endParaRPr>
          </a:p>
          <a:p>
            <a:pPr marL="0" indent="0" algn="ctr" eaLnBrk="1" hangingPunct="1">
              <a:lnSpc>
                <a:spcPct val="150000"/>
              </a:lnSpc>
              <a:spcBef>
                <a:spcPct val="0"/>
              </a:spcBef>
              <a:buNone/>
            </a:pPr>
            <a:endParaRPr lang="en-US" altLang="en-US" sz="3000" b="1" dirty="0">
              <a:solidFill>
                <a:schemeClr val="tx1"/>
              </a:solidFill>
              <a:latin typeface="Arial" panose="020B0604020202020204" pitchFamily="34" charset="0"/>
            </a:endParaRPr>
          </a:p>
        </p:txBody>
      </p:sp>
      <p:pic>
        <p:nvPicPr>
          <p:cNvPr id="8196" name="Picture 3">
            <a:extLst>
              <a:ext uri="{FF2B5EF4-FFF2-40B4-BE49-F238E27FC236}">
                <a16:creationId xmlns:a16="http://schemas.microsoft.com/office/drawing/2014/main" id="{1D921DB2-2548-ACD8-8ECC-0F95CFAD3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7" name="Picture 5">
            <a:extLst>
              <a:ext uri="{FF2B5EF4-FFF2-40B4-BE49-F238E27FC236}">
                <a16:creationId xmlns:a16="http://schemas.microsoft.com/office/drawing/2014/main" id="{D710E3EA-E24F-8115-7C39-38A5F2AD9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3FE33F36-A5F8-E47D-E208-0CE6F748BF53}"/>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EBB62BA1-B08F-A898-3D59-B209219F7B98}"/>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PROJECT INTRODUCTION</a:t>
            </a:r>
          </a:p>
        </p:txBody>
      </p:sp>
      <p:sp>
        <p:nvSpPr>
          <p:cNvPr id="10243" name="Text Box 2">
            <a:extLst>
              <a:ext uri="{FF2B5EF4-FFF2-40B4-BE49-F238E27FC236}">
                <a16:creationId xmlns:a16="http://schemas.microsoft.com/office/drawing/2014/main" id="{9B4751FD-BB0C-1403-79F8-55BCF69E3BB7}"/>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0" indent="0" algn="ctr" eaLnBrk="1" hangingPunct="1">
              <a:lnSpc>
                <a:spcPct val="150000"/>
              </a:lnSpc>
              <a:spcBef>
                <a:spcPct val="0"/>
              </a:spcBef>
              <a:buNone/>
            </a:pPr>
            <a:r>
              <a:rPr lang="en-IN" altLang="en-US" sz="3000" b="1" dirty="0">
                <a:solidFill>
                  <a:schemeClr val="tx1"/>
                </a:solidFill>
                <a:latin typeface="Arial" panose="020B0604020202020204" pitchFamily="34" charset="0"/>
              </a:rPr>
              <a:t>This Personal Finance Management project, developed in Java, helps users efficiently manage their income, expenses, and savings. It provides features such as budget tracking, expense categorization, and financial reporting to promote better financial planning. The project is designed with user-friendly interfaces and ensures data security for personal financial information.</a:t>
            </a:r>
          </a:p>
        </p:txBody>
      </p:sp>
      <p:pic>
        <p:nvPicPr>
          <p:cNvPr id="10244" name="Picture 3">
            <a:extLst>
              <a:ext uri="{FF2B5EF4-FFF2-40B4-BE49-F238E27FC236}">
                <a16:creationId xmlns:a16="http://schemas.microsoft.com/office/drawing/2014/main" id="{C2B3EA58-92E7-5018-404E-F93712C5D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5" name="Picture 5">
            <a:extLst>
              <a:ext uri="{FF2B5EF4-FFF2-40B4-BE49-F238E27FC236}">
                <a16:creationId xmlns:a16="http://schemas.microsoft.com/office/drawing/2014/main" id="{ED2CEE26-2CF5-5432-5C5F-A8D062F8C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436E82ED-8B70-F743-3A95-D1A149B17AEB}"/>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PROBLEM STATEMENT</a:t>
            </a:r>
          </a:p>
        </p:txBody>
      </p:sp>
      <p:sp>
        <p:nvSpPr>
          <p:cNvPr id="12291" name="Text Box 2">
            <a:extLst>
              <a:ext uri="{FF2B5EF4-FFF2-40B4-BE49-F238E27FC236}">
                <a16:creationId xmlns:a16="http://schemas.microsoft.com/office/drawing/2014/main" id="{7CE91188-D07F-5856-53D8-1828362D0785}"/>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None/>
            </a:pPr>
            <a:r>
              <a:rPr lang="en-IN" altLang="en-US" sz="2800" b="1" dirty="0">
                <a:solidFill>
                  <a:schemeClr val="tx1"/>
                </a:solidFill>
                <a:latin typeface="Arial" panose="020B0604020202020204" pitchFamily="34" charset="0"/>
              </a:rPr>
              <a:t>The Personal Finance Management project in Java aims to help users track and manage their income, expenses, and savings efficiently. It provides features such as budgeting, transaction categorization, and generating financial reports to promote better financial planning.</a:t>
            </a:r>
            <a:endParaRPr lang="en-US" altLang="en-US" sz="2800" b="1" dirty="0">
              <a:solidFill>
                <a:schemeClr val="tx1"/>
              </a:solidFill>
              <a:latin typeface="Arial" panose="020B0604020202020204" pitchFamily="34" charset="0"/>
            </a:endParaRPr>
          </a:p>
        </p:txBody>
      </p:sp>
      <p:pic>
        <p:nvPicPr>
          <p:cNvPr id="12292" name="Picture 3">
            <a:extLst>
              <a:ext uri="{FF2B5EF4-FFF2-40B4-BE49-F238E27FC236}">
                <a16:creationId xmlns:a16="http://schemas.microsoft.com/office/drawing/2014/main" id="{BC1EA8A0-6067-050D-601D-DDA283DAF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5">
            <a:extLst>
              <a:ext uri="{FF2B5EF4-FFF2-40B4-BE49-F238E27FC236}">
                <a16:creationId xmlns:a16="http://schemas.microsoft.com/office/drawing/2014/main" id="{73020699-3799-C2EA-8762-5520D9641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D7B2A46E-232F-1CC1-802E-DD2C788F60AF}"/>
              </a:ext>
            </a:extLst>
          </p:cNvPr>
          <p:cNvSpPr txBox="1"/>
          <p:nvPr/>
        </p:nvSpPr>
        <p:spPr>
          <a:xfrm>
            <a:off x="1981200" y="2052638"/>
            <a:ext cx="7715249" cy="646331"/>
          </a:xfrm>
          <a:prstGeom prst="rect">
            <a:avLst/>
          </a:prstGeom>
          <a:noFill/>
        </p:spPr>
        <p:txBody>
          <a:bodyPr wrap="square" rtlCol="0">
            <a:spAutoFit/>
          </a:bodyPr>
          <a:lstStyle/>
          <a:p>
            <a:endParaRPr lang="en-IN" dirty="0"/>
          </a:p>
          <a:p>
            <a:pPr algn="l"/>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085C70DB-91C5-91D4-A97E-35F036C910C7}"/>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METHODOLOGIES</a:t>
            </a:r>
          </a:p>
        </p:txBody>
      </p:sp>
      <p:sp>
        <p:nvSpPr>
          <p:cNvPr id="14339" name="Text Box 2">
            <a:extLst>
              <a:ext uri="{FF2B5EF4-FFF2-40B4-BE49-F238E27FC236}">
                <a16:creationId xmlns:a16="http://schemas.microsoft.com/office/drawing/2014/main" id="{E217C82B-E209-F009-50D0-6AB6A2794540}"/>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r>
              <a:rPr lang="en-IN" altLang="en-US" sz="2400" b="1" dirty="0">
                <a:solidFill>
                  <a:schemeClr val="tx1"/>
                </a:solidFill>
                <a:latin typeface="Arial" panose="020B0604020202020204" pitchFamily="34" charset="0"/>
              </a:rPr>
              <a:t>A personal finance management project using Java focuses on helping users efficiently track and manage their income, expenses, savings, and budgets. By leveraging object-oriented programming principles, the project can include modules for transaction tracking, budget planning, and financial reporting. It employs Java libraries for file handling, GUI development (e.g., JavaFX), and data persistence to ensure a user-friendly and scalable solution.</a:t>
            </a:r>
            <a:endParaRPr lang="en-US" altLang="en-US" sz="2400" b="1" dirty="0">
              <a:solidFill>
                <a:schemeClr val="tx1"/>
              </a:solidFill>
              <a:latin typeface="Arial" panose="020B0604020202020204" pitchFamily="34" charset="0"/>
            </a:endParaRPr>
          </a:p>
        </p:txBody>
      </p:sp>
      <p:pic>
        <p:nvPicPr>
          <p:cNvPr id="14340" name="Picture 3">
            <a:extLst>
              <a:ext uri="{FF2B5EF4-FFF2-40B4-BE49-F238E27FC236}">
                <a16:creationId xmlns:a16="http://schemas.microsoft.com/office/drawing/2014/main" id="{EB18FC56-1215-C71C-AE02-526340965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C4B2BC02-69DC-8EA9-9043-40C69F970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7F6DF394-8DF5-6C3C-1007-6D8285397076}"/>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p>
        </p:txBody>
      </p:sp>
      <p:sp>
        <p:nvSpPr>
          <p:cNvPr id="16387" name="Text Box 2">
            <a:extLst>
              <a:ext uri="{FF2B5EF4-FFF2-40B4-BE49-F238E27FC236}">
                <a16:creationId xmlns:a16="http://schemas.microsoft.com/office/drawing/2014/main" id="{A08D62EF-9FB5-DD73-A44E-13ABB6B0FBB2}"/>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6388" name="Picture 3">
            <a:extLst>
              <a:ext uri="{FF2B5EF4-FFF2-40B4-BE49-F238E27FC236}">
                <a16:creationId xmlns:a16="http://schemas.microsoft.com/office/drawing/2014/main" id="{64A438DE-BB28-F881-57A4-1797ACA00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5">
            <a:extLst>
              <a:ext uri="{FF2B5EF4-FFF2-40B4-BE49-F238E27FC236}">
                <a16:creationId xmlns:a16="http://schemas.microsoft.com/office/drawing/2014/main" id="{C50BAF31-377D-BB01-BC64-E344889E1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a:extLst>
              <a:ext uri="{FF2B5EF4-FFF2-40B4-BE49-F238E27FC236}">
                <a16:creationId xmlns:a16="http://schemas.microsoft.com/office/drawing/2014/main" id="{E3AAC7F6-2F6D-428E-2B69-012A6E451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4081" y="1643063"/>
            <a:ext cx="6623837" cy="4495270"/>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5C46C728-2FFA-1F97-07CA-F156DABD39A1}"/>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p>
        </p:txBody>
      </p:sp>
      <p:sp>
        <p:nvSpPr>
          <p:cNvPr id="18435" name="Text Box 2">
            <a:extLst>
              <a:ext uri="{FF2B5EF4-FFF2-40B4-BE49-F238E27FC236}">
                <a16:creationId xmlns:a16="http://schemas.microsoft.com/office/drawing/2014/main" id="{83314999-8D51-A861-87F9-7A73A4208F4B}"/>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r>
              <a:rPr lang="en-US" altLang="en-US" sz="3000" b="1" dirty="0">
                <a:latin typeface="Arial" panose="020B0604020202020204" pitchFamily="34" charset="0"/>
                <a:cs typeface="Arial" panose="020B0604020202020204" pitchFamily="34" charset="0"/>
              </a:rPr>
              <a:t>MODULE DESCRIPTON</a:t>
            </a:r>
            <a:endParaRPr lang="en-IN" altLang="en-US" sz="3000" b="1" dirty="0">
              <a:latin typeface="Arial" panose="020B0604020202020204" pitchFamily="34" charset="0"/>
              <a:cs typeface="Arial" panose="020B0604020202020204" pitchFamily="34" charset="0"/>
            </a:endParaRPr>
          </a:p>
          <a:p>
            <a:pPr marL="457200" indent="-457200" algn="ctr" eaLnBrk="1" hangingPunct="1">
              <a:lnSpc>
                <a:spcPct val="150000"/>
              </a:lnSpc>
              <a:spcBef>
                <a:spcPct val="0"/>
              </a:spcBef>
            </a:pPr>
            <a:r>
              <a:rPr lang="en-IN" altLang="en-US" sz="3000" b="1" dirty="0">
                <a:latin typeface="Arial" panose="020B0604020202020204" pitchFamily="34" charset="0"/>
                <a:cs typeface="Arial" panose="020B0604020202020204" pitchFamily="34" charset="0"/>
              </a:rPr>
              <a:t>User Management: Handles user profiles and authentication.
Income Tracking: Logs and categorizes income sources.
Expense Tracking: Records and categorizes expenses with insights.
Budget and Savings Management: Sets and monitors budgets, savings goals, and financial progress.</a:t>
            </a:r>
          </a:p>
          <a:p>
            <a:pPr algn="ctr" eaLnBrk="1" hangingPunct="1">
              <a:lnSpc>
                <a:spcPct val="150000"/>
              </a:lnSpc>
              <a:spcBef>
                <a:spcPct val="0"/>
              </a:spcBef>
              <a:buNone/>
            </a:pPr>
            <a:endParaRPr lang="en-US" altLang="en-US" sz="3000" b="1" dirty="0">
              <a:latin typeface="Arial" panose="020B0604020202020204" pitchFamily="34" charset="0"/>
              <a:cs typeface="Arial" panose="020B0604020202020204" pitchFamily="34" charset="0"/>
            </a:endParaRPr>
          </a:p>
          <a:p>
            <a:pPr algn="ctr" eaLnBrk="1" hangingPunct="1">
              <a:lnSpc>
                <a:spcPct val="150000"/>
              </a:lnSpc>
              <a:spcBef>
                <a:spcPct val="0"/>
              </a:spcBef>
              <a:buFontTx/>
              <a:buNone/>
            </a:pPr>
            <a:endParaRPr lang="en-IN" altLang="en-US" sz="3000" b="1" dirty="0">
              <a:solidFill>
                <a:schemeClr val="tx1"/>
              </a:solidFill>
              <a:latin typeface="Arial" panose="020B0604020202020204" pitchFamily="34" charset="0"/>
              <a:cs typeface="Arial" panose="020B0604020202020204" pitchFamily="34" charset="0"/>
            </a:endParaRPr>
          </a:p>
          <a:p>
            <a:pPr algn="ctr" eaLnBrk="1" hangingPunct="1">
              <a:lnSpc>
                <a:spcPct val="150000"/>
              </a:lnSpc>
              <a:spcBef>
                <a:spcPct val="0"/>
              </a:spcBef>
              <a:buFontTx/>
              <a:buNone/>
            </a:pPr>
            <a:endParaRPr lang="en-IN" altLang="en-US" sz="3000" b="1" dirty="0">
              <a:solidFill>
                <a:schemeClr val="tx1"/>
              </a:solidFill>
              <a:latin typeface="Arial" panose="020B0604020202020204" pitchFamily="34" charset="0"/>
              <a:cs typeface="Arial" panose="020B0604020202020204" pitchFamily="34" charset="0"/>
            </a:endParaRPr>
          </a:p>
          <a:p>
            <a:pPr algn="ctr" eaLnBrk="1" hangingPunct="1">
              <a:lnSpc>
                <a:spcPct val="150000"/>
              </a:lnSpc>
              <a:spcBef>
                <a:spcPct val="0"/>
              </a:spcBef>
              <a:buFontTx/>
              <a:buNone/>
            </a:pPr>
            <a:endParaRPr lang="en-IN" altLang="en-US" sz="3000" b="1" dirty="0">
              <a:solidFill>
                <a:schemeClr val="tx1"/>
              </a:solidFill>
              <a:latin typeface="Arial" panose="020B0604020202020204" pitchFamily="34" charset="0"/>
              <a:cs typeface="Arial" panose="020B0604020202020204" pitchFamily="34" charset="0"/>
            </a:endParaRPr>
          </a:p>
          <a:p>
            <a:pPr algn="ctr" eaLnBrk="1" hangingPunct="1">
              <a:lnSpc>
                <a:spcPct val="150000"/>
              </a:lnSpc>
              <a:spcBef>
                <a:spcPct val="0"/>
              </a:spcBef>
              <a:buFontTx/>
              <a:buNone/>
            </a:pPr>
            <a:endParaRPr lang="en-IN" altLang="en-US" sz="3000" b="1" dirty="0">
              <a:solidFill>
                <a:schemeClr val="tx1"/>
              </a:solidFill>
              <a:latin typeface="Arial" panose="020B0604020202020204" pitchFamily="34" charset="0"/>
              <a:cs typeface="Arial" panose="020B0604020202020204" pitchFamily="34" charset="0"/>
            </a:endParaRPr>
          </a:p>
          <a:p>
            <a:pPr algn="ctr" eaLnBrk="1" hangingPunct="1">
              <a:lnSpc>
                <a:spcPct val="150000"/>
              </a:lnSpc>
              <a:spcBef>
                <a:spcPct val="0"/>
              </a:spcBef>
              <a:buFontTx/>
              <a:buNone/>
            </a:pPr>
            <a:endParaRPr lang="en-IN" altLang="en-US" sz="3000" b="1" dirty="0">
              <a:solidFill>
                <a:schemeClr val="tx1"/>
              </a:solidFill>
              <a:latin typeface="Arial" panose="020B0604020202020204" pitchFamily="34" charset="0"/>
              <a:cs typeface="Arial" panose="020B0604020202020204" pitchFamily="34" charset="0"/>
            </a:endParaRPr>
          </a:p>
        </p:txBody>
      </p:sp>
      <p:pic>
        <p:nvPicPr>
          <p:cNvPr id="18436" name="Picture 3">
            <a:extLst>
              <a:ext uri="{FF2B5EF4-FFF2-40B4-BE49-F238E27FC236}">
                <a16:creationId xmlns:a16="http://schemas.microsoft.com/office/drawing/2014/main" id="{E700D6A4-DEA8-ED7F-5F3C-952BF8DF2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5B82D9A9-23B5-1D60-9B19-614B3B4FA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A69F45E6-3E59-C9B8-1190-B2729B5DEABD}"/>
              </a:ext>
            </a:extLst>
          </p:cNvPr>
          <p:cNvSpPr>
            <a:spLocks noGrp="1" noChangeArrowheads="1"/>
          </p:cNvSpPr>
          <p:nvPr>
            <p:ph type="title" idx="4294967295"/>
          </p:nvPr>
        </p:nvSpPr>
        <p:spPr>
          <a:xfrm>
            <a:off x="1401763" y="289718"/>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a:extLst>
              <a:ext uri="{FF2B5EF4-FFF2-40B4-BE49-F238E27FC236}">
                <a16:creationId xmlns:a16="http://schemas.microsoft.com/office/drawing/2014/main" id="{FAB6F3A5-D7CB-7F65-79FF-3FCCDF66DC4F}"/>
              </a:ext>
            </a:extLst>
          </p:cNvPr>
          <p:cNvSpPr txBox="1">
            <a:spLocks noChangeArrowheads="1"/>
          </p:cNvSpPr>
          <p:nvPr/>
        </p:nvSpPr>
        <p:spPr bwMode="auto">
          <a:xfrm>
            <a:off x="-1" y="1220788"/>
            <a:ext cx="11715751" cy="583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457200" indent="-457200" algn="ctr" eaLnBrk="1" hangingPunct="1">
              <a:lnSpc>
                <a:spcPct val="150000"/>
              </a:lnSpc>
              <a:spcBef>
                <a:spcPct val="0"/>
              </a:spcBef>
            </a:pPr>
            <a:r>
              <a:rPr lang="en-IN" altLang="en-US" sz="2800" b="1" dirty="0">
                <a:solidFill>
                  <a:schemeClr val="tx1"/>
                </a:solidFill>
                <a:latin typeface="Arial" panose="020B0604020202020204" pitchFamily="34" charset="0"/>
              </a:rPr>
              <a:t>Automation: Streamlines tracking and budgeting tasks.
Customization: Tailors financial management to individual needs.
   Security: Ensures sensitive financial data is securely handled.
Scalability: Easily adapts to varying levels of financial complexity.</a:t>
            </a:r>
            <a:endParaRPr lang="en-US" altLang="en-US" sz="2800" b="1" dirty="0">
              <a:solidFill>
                <a:schemeClr val="tx1"/>
              </a:solidFill>
              <a:latin typeface="Arial" panose="020B0604020202020204" pitchFamily="34" charset="0"/>
            </a:endParaRPr>
          </a:p>
        </p:txBody>
      </p:sp>
      <p:pic>
        <p:nvPicPr>
          <p:cNvPr id="20484" name="Picture 3">
            <a:extLst>
              <a:ext uri="{FF2B5EF4-FFF2-40B4-BE49-F238E27FC236}">
                <a16:creationId xmlns:a16="http://schemas.microsoft.com/office/drawing/2014/main" id="{9FBE56AB-65CF-9642-2FCD-1022D7833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5" name="Picture 5">
            <a:extLst>
              <a:ext uri="{FF2B5EF4-FFF2-40B4-BE49-F238E27FC236}">
                <a16:creationId xmlns:a16="http://schemas.microsoft.com/office/drawing/2014/main" id="{B38D17F5-6FED-6288-0537-5E4CBC3E2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2656307</TotalTime>
  <Words>100</Words>
  <Application>Microsoft Office PowerPoint</Application>
  <PresentationFormat>Widescreen</PresentationFormat>
  <Paragraphs>40</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Hari Priya</cp:lastModifiedBy>
  <cp:revision>172</cp:revision>
  <cp:lastPrinted>1601-01-01T00:00:00Z</cp:lastPrinted>
  <dcterms:created xsi:type="dcterms:W3CDTF">2018-05-03T08:24:28Z</dcterms:created>
  <dcterms:modified xsi:type="dcterms:W3CDTF">2024-12-01T09:19:43Z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