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5" r:id="rId4"/>
  </p:sldMasterIdLst>
  <p:notesMasterIdLst>
    <p:notesMasterId r:id="rId19"/>
  </p:notesMasterIdLst>
  <p:handoutMasterIdLst>
    <p:handoutMasterId r:id="rId20"/>
  </p:handoutMasterIdLst>
  <p:sldIdLst>
    <p:sldId id="394" r:id="rId5"/>
    <p:sldId id="395" r:id="rId6"/>
    <p:sldId id="399" r:id="rId7"/>
    <p:sldId id="397" r:id="rId8"/>
    <p:sldId id="396" r:id="rId9"/>
    <p:sldId id="400" r:id="rId10"/>
    <p:sldId id="401" r:id="rId11"/>
    <p:sldId id="402" r:id="rId12"/>
    <p:sldId id="403" r:id="rId13"/>
    <p:sldId id="404" r:id="rId14"/>
    <p:sldId id="405" r:id="rId15"/>
    <p:sldId id="406" r:id="rId16"/>
    <p:sldId id="407" r:id="rId17"/>
    <p:sldId id="408" r:id="rId18"/>
  </p:sldIdLst>
  <p:sldSz cx="12192000" cy="6858000"/>
  <p:notesSz cx="6858000" cy="9144000"/>
  <p:defaultTextStyle>
    <a:defPPr>
      <a:defRPr lang="en-US"/>
    </a:defPPr>
    <a:lvl1pPr marL="0" algn="l" defTabSz="914330" rtl="0" eaLnBrk="1" latinLnBrk="0" hangingPunct="1">
      <a:defRPr sz="1800" kern="1200">
        <a:solidFill>
          <a:schemeClr val="tx1"/>
        </a:solidFill>
        <a:latin typeface="+mn-lt"/>
        <a:ea typeface="+mn-ea"/>
        <a:cs typeface="+mn-cs"/>
      </a:defRPr>
    </a:lvl1pPr>
    <a:lvl2pPr marL="457165" algn="l" defTabSz="914330" rtl="0" eaLnBrk="1" latinLnBrk="0" hangingPunct="1">
      <a:defRPr sz="1800" kern="1200">
        <a:solidFill>
          <a:schemeClr val="tx1"/>
        </a:solidFill>
        <a:latin typeface="+mn-lt"/>
        <a:ea typeface="+mn-ea"/>
        <a:cs typeface="+mn-cs"/>
      </a:defRPr>
    </a:lvl2pPr>
    <a:lvl3pPr marL="914330" algn="l" defTabSz="914330" rtl="0" eaLnBrk="1" latinLnBrk="0" hangingPunct="1">
      <a:defRPr sz="1800" kern="1200">
        <a:solidFill>
          <a:schemeClr val="tx1"/>
        </a:solidFill>
        <a:latin typeface="+mn-lt"/>
        <a:ea typeface="+mn-ea"/>
        <a:cs typeface="+mn-cs"/>
      </a:defRPr>
    </a:lvl3pPr>
    <a:lvl4pPr marL="1371495" algn="l" defTabSz="914330" rtl="0" eaLnBrk="1" latinLnBrk="0" hangingPunct="1">
      <a:defRPr sz="1800" kern="1200">
        <a:solidFill>
          <a:schemeClr val="tx1"/>
        </a:solidFill>
        <a:latin typeface="+mn-lt"/>
        <a:ea typeface="+mn-ea"/>
        <a:cs typeface="+mn-cs"/>
      </a:defRPr>
    </a:lvl4pPr>
    <a:lvl5pPr marL="1828660" algn="l" defTabSz="914330" rtl="0" eaLnBrk="1" latinLnBrk="0" hangingPunct="1">
      <a:defRPr sz="1800" kern="1200">
        <a:solidFill>
          <a:schemeClr val="tx1"/>
        </a:solidFill>
        <a:latin typeface="+mn-lt"/>
        <a:ea typeface="+mn-ea"/>
        <a:cs typeface="+mn-cs"/>
      </a:defRPr>
    </a:lvl5pPr>
    <a:lvl6pPr marL="2285825" algn="l" defTabSz="914330" rtl="0" eaLnBrk="1" latinLnBrk="0" hangingPunct="1">
      <a:defRPr sz="1800" kern="1200">
        <a:solidFill>
          <a:schemeClr val="tx1"/>
        </a:solidFill>
        <a:latin typeface="+mn-lt"/>
        <a:ea typeface="+mn-ea"/>
        <a:cs typeface="+mn-cs"/>
      </a:defRPr>
    </a:lvl6pPr>
    <a:lvl7pPr marL="2742990" algn="l" defTabSz="914330" rtl="0" eaLnBrk="1" latinLnBrk="0" hangingPunct="1">
      <a:defRPr sz="1800" kern="1200">
        <a:solidFill>
          <a:schemeClr val="tx1"/>
        </a:solidFill>
        <a:latin typeface="+mn-lt"/>
        <a:ea typeface="+mn-ea"/>
        <a:cs typeface="+mn-cs"/>
      </a:defRPr>
    </a:lvl7pPr>
    <a:lvl8pPr marL="3200155" algn="l" defTabSz="914330" rtl="0" eaLnBrk="1" latinLnBrk="0" hangingPunct="1">
      <a:defRPr sz="1800" kern="1200">
        <a:solidFill>
          <a:schemeClr val="tx1"/>
        </a:solidFill>
        <a:latin typeface="+mn-lt"/>
        <a:ea typeface="+mn-ea"/>
        <a:cs typeface="+mn-cs"/>
      </a:defRPr>
    </a:lvl8pPr>
    <a:lvl9pPr marL="3657320" algn="l" defTabSz="91433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alance" id="{705054ED-DB56-FA4C-BB16-D35BDEFFF4C1}">
          <p14:sldIdLst>
            <p14:sldId id="394"/>
            <p14:sldId id="395"/>
            <p14:sldId id="399"/>
            <p14:sldId id="397"/>
            <p14:sldId id="396"/>
            <p14:sldId id="400"/>
            <p14:sldId id="401"/>
            <p14:sldId id="402"/>
            <p14:sldId id="403"/>
            <p14:sldId id="404"/>
            <p14:sldId id="405"/>
            <p14:sldId id="406"/>
            <p14:sldId id="407"/>
            <p14:sldId id="408"/>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5E9695"/>
    <a:srgbClr val="DF6752"/>
    <a:srgbClr val="9DBB1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79683" autoAdjust="0"/>
  </p:normalViewPr>
  <p:slideViewPr>
    <p:cSldViewPr snapToGrid="0" snapToObjects="1">
      <p:cViewPr varScale="1">
        <p:scale>
          <a:sx n="92" d="100"/>
          <a:sy n="92" d="100"/>
        </p:scale>
        <p:origin x="324" y="78"/>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96" d="100"/>
          <a:sy n="96" d="100"/>
        </p:scale>
        <p:origin x="364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740EBAF-D955-C443-AB02-2BCBC7797572}" type="datetimeFigureOut">
              <a:rPr lang="en-US" smtClean="0"/>
              <a:t>12/31/2019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9E1DC8B-0A09-DC4E-ABCE-FAAA12F0302B}" type="slidenum">
              <a:rPr lang="en-US" smtClean="0"/>
              <a:t>‹#›</a:t>
            </a:fld>
            <a:endParaRPr lang="en-US"/>
          </a:p>
        </p:txBody>
      </p:sp>
    </p:spTree>
    <p:extLst>
      <p:ext uri="{BB962C8B-B14F-4D97-AF65-F5344CB8AC3E}">
        <p14:creationId xmlns:p14="http://schemas.microsoft.com/office/powerpoint/2010/main" val="20685749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7A641A-FC50-3840-A830-42D90553FE8C}" type="datetimeFigureOut">
              <a:rPr lang="en-US" smtClean="0"/>
              <a:t>12/31/2019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896355-3DDC-9949-861F-AD0908BFCC23}" type="slidenum">
              <a:rPr lang="en-US" smtClean="0"/>
              <a:t>‹#›</a:t>
            </a:fld>
            <a:endParaRPr lang="en-US"/>
          </a:p>
        </p:txBody>
      </p:sp>
    </p:spTree>
    <p:extLst>
      <p:ext uri="{BB962C8B-B14F-4D97-AF65-F5344CB8AC3E}">
        <p14:creationId xmlns:p14="http://schemas.microsoft.com/office/powerpoint/2010/main" val="209977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design.aau.dk/skabeloner/powerpoint" TargetMode="External"/><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User Guide">
    <p:spTree>
      <p:nvGrpSpPr>
        <p:cNvPr id="1" name=""/>
        <p:cNvGrpSpPr/>
        <p:nvPr/>
      </p:nvGrpSpPr>
      <p:grpSpPr>
        <a:xfrm>
          <a:off x="0" y="0"/>
          <a:ext cx="0" cy="0"/>
          <a:chOff x="0" y="0"/>
          <a:chExt cx="0" cy="0"/>
        </a:xfrm>
      </p:grpSpPr>
      <p:sp>
        <p:nvSpPr>
          <p:cNvPr id="20" name="Rektangel 19"/>
          <p:cNvSpPr/>
          <p:nvPr userDrawn="1"/>
        </p:nvSpPr>
        <p:spPr>
          <a:xfrm>
            <a:off x="505731" y="1155050"/>
            <a:ext cx="10173155" cy="369332"/>
          </a:xfrm>
          <a:prstGeom prst="rect">
            <a:avLst/>
          </a:prstGeom>
        </p:spPr>
        <p:txBody>
          <a:bodyPr wrap="square" rtlCol="0">
            <a:spAutoFit/>
          </a:bodyPr>
          <a:lstStyle/>
          <a:p>
            <a:pPr rtl="0"/>
            <a:r>
              <a:rPr lang="en-gb" dirty="0">
                <a:solidFill>
                  <a:srgbClr val="DF6752"/>
                </a:solidFill>
              </a:rPr>
              <a:t>- REMEMBER TO DELETE THIS SLIDE BEFORE YOU FINISH YOUR PRESENTATION</a:t>
            </a:r>
            <a:endParaRPr lang="da-DK" dirty="0">
              <a:solidFill>
                <a:srgbClr val="DF6752"/>
              </a:solidFill>
            </a:endParaRPr>
          </a:p>
        </p:txBody>
      </p:sp>
      <p:sp>
        <p:nvSpPr>
          <p:cNvPr id="23" name="Text Box 48"/>
          <p:cNvSpPr txBox="1">
            <a:spLocks noChangeArrowheads="1"/>
          </p:cNvSpPr>
          <p:nvPr userDrawn="1"/>
        </p:nvSpPr>
        <p:spPr bwMode="auto">
          <a:xfrm>
            <a:off x="587375" y="1960595"/>
            <a:ext cx="2327618" cy="362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rtlCol="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rtl="0" eaLnBrk="1" hangingPunct="1">
              <a:lnSpc>
                <a:spcPct val="100000"/>
              </a:lnSpc>
              <a:spcAft>
                <a:spcPts val="600"/>
              </a:spcAft>
              <a:defRPr/>
            </a:pPr>
            <a:r>
              <a:rPr lang="en-gb" sz="1000" b="1" spc="300" noProof="1">
                <a:solidFill>
                  <a:schemeClr val="tx1"/>
                </a:solidFill>
                <a:latin typeface="+mn-lt"/>
                <a:cs typeface="Arial" panose="020B0604020202020204" pitchFamily="34" charset="0"/>
              </a:rPr>
              <a:t>AAU POWERPOINT TEMPLATES</a:t>
            </a:r>
            <a:br>
              <a:rPr lang="da-DK" sz="1000" b="1" noProof="1">
                <a:solidFill>
                  <a:schemeClr val="tx1"/>
                </a:solidFill>
                <a:latin typeface="+mn-lt"/>
                <a:cs typeface="Arial" panose="020B0604020202020204" pitchFamily="34" charset="0"/>
              </a:rPr>
            </a:br>
            <a:br>
              <a:rPr lang="da-DK" sz="1000" b="1" noProof="1">
                <a:solidFill>
                  <a:schemeClr val="tx1"/>
                </a:solidFill>
                <a:latin typeface="+mn-lt"/>
                <a:cs typeface="Arial" panose="020B0604020202020204" pitchFamily="34" charset="0"/>
              </a:rPr>
            </a:br>
            <a:r>
              <a:rPr lang="en-gb" sz="900" b="0" dirty="0">
                <a:effectLst/>
                <a:latin typeface="+mn-lt"/>
                <a:ea typeface="Calibri" panose="020F0502020204030204" pitchFamily="34" charset="0"/>
                <a:cs typeface="Times New Roman" panose="02020603050405020304" pitchFamily="18" charset="0"/>
              </a:rPr>
              <a:t>When you open PowerPoint, you can choose between two templates in widescreen (16:9) with the AAU logo in either Danish or English.</a:t>
            </a:r>
            <a:endParaRPr lang="da-DK" sz="900" b="0" dirty="0">
              <a:effectLst/>
              <a:latin typeface="+mn-lt"/>
              <a:ea typeface="Calibri" panose="020F0502020204030204" pitchFamily="34" charset="0"/>
              <a:cs typeface="Times New Roman" panose="02020603050405020304" pitchFamily="18" charset="0"/>
            </a:endParaRPr>
          </a:p>
          <a:p>
            <a:pPr rtl="0">
              <a:lnSpc>
                <a:spcPct val="100000"/>
              </a:lnSpc>
              <a:spcAft>
                <a:spcPts val="1000"/>
              </a:spcAft>
            </a:pPr>
            <a:r>
              <a:rPr lang="en-gb" sz="900" b="0" dirty="0">
                <a:effectLst/>
                <a:latin typeface="+mn-lt"/>
                <a:ea typeface="Calibri" panose="020F0502020204030204" pitchFamily="34" charset="0"/>
                <a:cs typeface="Times New Roman" panose="02020603050405020304" pitchFamily="18" charset="0"/>
              </a:rPr>
              <a:t>You can also download the templates at: </a:t>
            </a:r>
            <a:r>
              <a:rPr lang="en-gb" sz="900" b="0" dirty="0">
                <a:effectLst/>
                <a:latin typeface="+mn-lt"/>
                <a:ea typeface="Calibri" panose="020F0502020204030204" pitchFamily="34" charset="0"/>
                <a:cs typeface="Times New Roman" panose="02020603050405020304" pitchFamily="18" charset="0"/>
                <a:hlinkClick r:id="rId2"/>
              </a:rPr>
              <a:t>www.design.aau.dk/skabeloner/powerpoint</a:t>
            </a:r>
            <a:r>
              <a:rPr lang="en-gb" sz="900" b="0" dirty="0">
                <a:effectLst/>
                <a:latin typeface="+mn-lt"/>
                <a:ea typeface="Calibri" panose="020F0502020204030204" pitchFamily="34" charset="0"/>
                <a:cs typeface="Times New Roman" panose="02020603050405020304" pitchFamily="18" charset="0"/>
              </a:rPr>
              <a:t>You can also download the AAU PowerPoint presentation for inspiration. We will make sure that the AAU PowerPoint presentation available for download is updated with the latest figures and information. When you download the AAU PowerPoint presentation, you can simply delete the slides you do not wish to use in your own presentation. </a:t>
            </a:r>
          </a:p>
          <a:p>
            <a:pPr marL="0" marR="0" lvl="0" indent="0" algn="l" defTabSz="914330" rtl="0" eaLnBrk="0" fontAlgn="auto" latinLnBrk="0" hangingPunct="0">
              <a:lnSpc>
                <a:spcPct val="100000"/>
              </a:lnSpc>
              <a:spcBef>
                <a:spcPts val="0"/>
              </a:spcBef>
              <a:spcAft>
                <a:spcPts val="1000"/>
              </a:spcAft>
              <a:buClrTx/>
              <a:buSzTx/>
              <a:buFontTx/>
              <a:buNone/>
              <a:tabLst/>
              <a:defRPr/>
            </a:pPr>
            <a:r>
              <a:rPr lang="en-gb" sz="1000" b="1" kern="1200" spc="300" noProof="1">
                <a:solidFill>
                  <a:schemeClr val="tx1"/>
                </a:solidFill>
                <a:latin typeface="Arial" charset="0"/>
                <a:ea typeface="+mn-ea"/>
                <a:cs typeface="Arial" panose="020B0604020202020204" pitchFamily="34" charset="0"/>
              </a:rPr>
              <a:t>FONTS</a:t>
            </a:r>
            <a:br>
              <a:rPr lang="da-DK" sz="1000" b="1" kern="1200" spc="300" noProof="1">
                <a:solidFill>
                  <a:schemeClr val="tx1"/>
                </a:solidFill>
                <a:latin typeface="Arial" charset="0"/>
                <a:ea typeface="+mn-ea"/>
                <a:cs typeface="Arial" panose="020B0604020202020204" pitchFamily="34" charset="0"/>
              </a:rPr>
            </a:br>
            <a:br>
              <a:rPr lang="da-DK" sz="1050" b="1" kern="1200" noProof="1">
                <a:solidFill>
                  <a:schemeClr val="tx1"/>
                </a:solidFill>
                <a:latin typeface="Arial" charset="0"/>
                <a:ea typeface="+mn-ea"/>
                <a:cs typeface="Arial" panose="020B0604020202020204" pitchFamily="34" charset="0"/>
              </a:rPr>
            </a:br>
            <a:r>
              <a:rPr lang="en-gb" sz="900" b="0" kern="1200" noProof="1">
                <a:solidFill>
                  <a:schemeClr val="tx1"/>
                </a:solidFill>
                <a:latin typeface="Arial" charset="0"/>
                <a:ea typeface="+mn-ea"/>
                <a:cs typeface="Arial" panose="020B0604020202020204" pitchFamily="34" charset="0"/>
              </a:rPr>
              <a:t>In PowerPoint presentations we use AAU’s secondary font Arial.</a:t>
            </a:r>
          </a:p>
          <a:p>
            <a:pPr rtl="0">
              <a:lnSpc>
                <a:spcPct val="115000"/>
              </a:lnSpc>
              <a:spcAft>
                <a:spcPts val="1000"/>
              </a:spcAft>
            </a:pPr>
            <a:endParaRPr lang="da-DK" sz="900" b="0" dirty="0">
              <a:effectLst/>
              <a:latin typeface="+mn-lt"/>
              <a:ea typeface="Calibri" panose="020F0502020204030204" pitchFamily="34" charset="0"/>
              <a:cs typeface="Times New Roman" panose="02020603050405020304" pitchFamily="18" charset="0"/>
            </a:endParaRPr>
          </a:p>
        </p:txBody>
      </p:sp>
      <p:sp>
        <p:nvSpPr>
          <p:cNvPr id="24" name="Text Box 48"/>
          <p:cNvSpPr txBox="1">
            <a:spLocks noChangeArrowheads="1"/>
          </p:cNvSpPr>
          <p:nvPr userDrawn="1"/>
        </p:nvSpPr>
        <p:spPr bwMode="auto">
          <a:xfrm>
            <a:off x="6269374" y="1960595"/>
            <a:ext cx="2327618" cy="3862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rtlCol="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rtl="0" eaLnBrk="1" hangingPunct="1">
              <a:lnSpc>
                <a:spcPct val="90000"/>
              </a:lnSpc>
              <a:spcAft>
                <a:spcPts val="600"/>
              </a:spcAft>
              <a:defRPr/>
            </a:pPr>
            <a:r>
              <a:rPr lang="en-gb" sz="1000" b="1" kern="1200" spc="300" noProof="1">
                <a:solidFill>
                  <a:schemeClr val="tx1"/>
                </a:solidFill>
                <a:latin typeface="+mn-lt"/>
                <a:ea typeface="+mn-ea"/>
                <a:cs typeface="Arial" panose="020B0604020202020204" pitchFamily="34" charset="0"/>
              </a:rPr>
              <a:t>TEMPLATE COLOURS</a:t>
            </a:r>
          </a:p>
          <a:p>
            <a:pPr rtl="0" eaLnBrk="1" hangingPunct="1">
              <a:lnSpc>
                <a:spcPct val="90000"/>
              </a:lnSpc>
              <a:spcAft>
                <a:spcPts val="600"/>
              </a:spcAft>
              <a:defRPr/>
            </a:pPr>
            <a:br>
              <a:rPr lang="da-DK" sz="1100" b="1" kern="1200" noProof="1">
                <a:solidFill>
                  <a:schemeClr val="tx1"/>
                </a:solidFill>
                <a:latin typeface="Arial" charset="0"/>
                <a:ea typeface="+mn-ea"/>
                <a:cs typeface="Arial" panose="020B0604020202020204" pitchFamily="34" charset="0"/>
              </a:rPr>
            </a:br>
            <a:r>
              <a:rPr lang="en-gb" sz="900" b="0" kern="1200" noProof="1">
                <a:solidFill>
                  <a:schemeClr val="tx1"/>
                </a:solidFill>
                <a:latin typeface="Arial" charset="0"/>
                <a:ea typeface="+mn-ea"/>
                <a:cs typeface="Arial" panose="020B0604020202020204" pitchFamily="34" charset="0"/>
              </a:rPr>
              <a:t>You can choose from a range of colours for your backgrounds and graphs.</a:t>
            </a:r>
          </a:p>
          <a:p>
            <a:pPr rtl="0" eaLnBrk="1" hangingPunct="1">
              <a:lnSpc>
                <a:spcPct val="90000"/>
              </a:lnSpc>
              <a:spcAft>
                <a:spcPts val="600"/>
              </a:spcAft>
              <a:defRPr/>
            </a:pPr>
            <a:r>
              <a:rPr lang="en-gb" sz="900" b="0" kern="1200" noProof="1">
                <a:solidFill>
                  <a:schemeClr val="tx1"/>
                </a:solidFill>
                <a:latin typeface="Arial" charset="0"/>
                <a:ea typeface="+mn-ea"/>
                <a:cs typeface="Arial" panose="020B0604020202020204" pitchFamily="34" charset="0"/>
              </a:rPr>
              <a:t>Right-click the shape you wish to fill with colour and select the paint bucket (Shape fill)</a:t>
            </a:r>
          </a:p>
          <a:p>
            <a:pPr rtl="0" eaLnBrk="1" hangingPunct="1">
              <a:lnSpc>
                <a:spcPct val="90000"/>
              </a:lnSpc>
              <a:spcAft>
                <a:spcPts val="600"/>
              </a:spcAft>
              <a:defRPr/>
            </a:pPr>
            <a:endParaRPr lang="da-DK" sz="1000" b="1" spc="300" noProof="1">
              <a:solidFill>
                <a:schemeClr val="tx1"/>
              </a:solidFill>
              <a:latin typeface="+mn-lt"/>
              <a:cs typeface="Arial" panose="020B0604020202020204" pitchFamily="34" charset="0"/>
            </a:endParaRPr>
          </a:p>
          <a:p>
            <a:pPr rtl="0" eaLnBrk="1" hangingPunct="1">
              <a:lnSpc>
                <a:spcPct val="90000"/>
              </a:lnSpc>
              <a:spcAft>
                <a:spcPts val="600"/>
              </a:spcAft>
              <a:defRPr/>
            </a:pPr>
            <a:r>
              <a:rPr lang="en-gb" sz="1000" b="1" spc="300" noProof="1">
                <a:solidFill>
                  <a:schemeClr val="tx1"/>
                </a:solidFill>
                <a:latin typeface="+mn-lt"/>
                <a:cs typeface="Arial" panose="020B0604020202020204" pitchFamily="34" charset="0"/>
              </a:rPr>
              <a:t>IMAGE SIZE</a:t>
            </a:r>
          </a:p>
          <a:p>
            <a:pPr rtl="0" eaLnBrk="1" hangingPunct="1">
              <a:lnSpc>
                <a:spcPct val="90000"/>
              </a:lnSpc>
              <a:spcAft>
                <a:spcPts val="600"/>
              </a:spcAft>
              <a:defRPr/>
            </a:pPr>
            <a:br>
              <a:rPr lang="da-DK" sz="1000" b="1" noProof="1">
                <a:solidFill>
                  <a:schemeClr val="tx1"/>
                </a:solidFill>
                <a:latin typeface="+mj-lt"/>
                <a:cs typeface="Arial" panose="020B0604020202020204" pitchFamily="34" charset="0"/>
              </a:rPr>
            </a:br>
            <a:r>
              <a:rPr lang="en-gb" sz="900" b="0" noProof="1">
                <a:solidFill>
                  <a:schemeClr val="tx1"/>
                </a:solidFill>
                <a:latin typeface="+mn-lt"/>
                <a:cs typeface="Arial" panose="020B0604020202020204" pitchFamily="34" charset="0"/>
              </a:rPr>
              <a:t>Remember to use high-quality images for your layouts. Avoid making small images larger, the images become very poor quality and appear grainy and unprofessional. </a:t>
            </a:r>
          </a:p>
          <a:p>
            <a:pPr rtl="0" eaLnBrk="1" hangingPunct="1">
              <a:lnSpc>
                <a:spcPct val="90000"/>
              </a:lnSpc>
              <a:spcAft>
                <a:spcPts val="600"/>
              </a:spcAft>
              <a:defRPr/>
            </a:pPr>
            <a:r>
              <a:rPr lang="en-gb" sz="900" b="0" noProof="1">
                <a:solidFill>
                  <a:schemeClr val="tx1"/>
                </a:solidFill>
                <a:latin typeface="+mn-lt"/>
                <a:cs typeface="Arial" panose="020B0604020202020204" pitchFamily="34" charset="0"/>
              </a:rPr>
              <a:t>You can search for and download high-quality AAU images in Skyfish. </a:t>
            </a:r>
          </a:p>
          <a:p>
            <a:pPr rtl="0" eaLnBrk="1" hangingPunct="1">
              <a:lnSpc>
                <a:spcPct val="90000"/>
              </a:lnSpc>
              <a:spcAft>
                <a:spcPts val="600"/>
              </a:spcAft>
              <a:defRPr/>
            </a:pPr>
            <a:r>
              <a:rPr lang="en-gb" sz="900" b="0" noProof="1">
                <a:solidFill>
                  <a:schemeClr val="tx1"/>
                </a:solidFill>
                <a:latin typeface="+mn-lt"/>
                <a:cs typeface="Arial" panose="020B0604020202020204" pitchFamily="34" charset="0"/>
              </a:rPr>
              <a:t>Naturally, many high-quality images will increase the overall size of your PowerPoint file. If your PowerPoint file becomes too big, you can resize it when you save your presentation, select </a:t>
            </a:r>
            <a:r>
              <a:rPr lang="en-gb" sz="900" b="1" noProof="1">
                <a:solidFill>
                  <a:schemeClr val="tx1"/>
                </a:solidFill>
                <a:latin typeface="+mn-lt"/>
                <a:cs typeface="Arial" panose="020B0604020202020204" pitchFamily="34" charset="0"/>
              </a:rPr>
              <a:t>Save as</a:t>
            </a:r>
            <a:r>
              <a:rPr lang="en-gb" sz="900" noProof="1">
                <a:solidFill>
                  <a:schemeClr val="tx1"/>
                </a:solidFill>
                <a:latin typeface="+mn-lt"/>
                <a:cs typeface="Arial" panose="020B0604020202020204" pitchFamily="34" charset="0"/>
              </a:rPr>
              <a:t>, </a:t>
            </a:r>
            <a:r>
              <a:rPr lang="en-US" sz="900" noProof="1">
                <a:solidFill>
                  <a:schemeClr val="tx1"/>
                </a:solidFill>
                <a:latin typeface="+mn-lt"/>
                <a:cs typeface="Arial" panose="020B0604020202020204" pitchFamily="34" charset="0"/>
              </a:rPr>
              <a:t>select a destination folder by clicking Browse, </a:t>
            </a:r>
            <a:r>
              <a:rPr lang="en-gb" sz="900" noProof="1">
                <a:solidFill>
                  <a:schemeClr val="tx1"/>
                </a:solidFill>
                <a:latin typeface="+mn-lt"/>
                <a:cs typeface="Arial" panose="020B0604020202020204" pitchFamily="34" charset="0"/>
              </a:rPr>
              <a:t>click the </a:t>
            </a:r>
            <a:r>
              <a:rPr lang="en-gb" sz="900" b="1" noProof="1">
                <a:solidFill>
                  <a:schemeClr val="tx1"/>
                </a:solidFill>
                <a:latin typeface="+mn-lt"/>
                <a:cs typeface="Arial" panose="020B0604020202020204" pitchFamily="34" charset="0"/>
              </a:rPr>
              <a:t>Tools </a:t>
            </a:r>
            <a:r>
              <a:rPr lang="en-gb" sz="900" noProof="1">
                <a:solidFill>
                  <a:schemeClr val="tx1"/>
                </a:solidFill>
                <a:latin typeface="+mn-lt"/>
                <a:cs typeface="Arial" panose="020B0604020202020204" pitchFamily="34" charset="0"/>
              </a:rPr>
              <a:t>button and select</a:t>
            </a:r>
            <a:r>
              <a:rPr lang="en-gb" sz="900" b="1" noProof="1">
                <a:solidFill>
                  <a:schemeClr val="tx1"/>
                </a:solidFill>
                <a:latin typeface="+mn-lt"/>
                <a:cs typeface="Arial" panose="020B0604020202020204" pitchFamily="34" charset="0"/>
              </a:rPr>
              <a:t> Compress pictures. </a:t>
            </a:r>
            <a:r>
              <a:rPr lang="en-gb" sz="900" b="0" noProof="1">
                <a:solidFill>
                  <a:schemeClr val="tx1"/>
                </a:solidFill>
                <a:latin typeface="+mn-lt"/>
                <a:cs typeface="Arial" panose="020B0604020202020204" pitchFamily="34" charset="0"/>
              </a:rPr>
              <a:t>Always select Screen (150 ppi) or above. </a:t>
            </a:r>
          </a:p>
        </p:txBody>
      </p:sp>
      <p:sp>
        <p:nvSpPr>
          <p:cNvPr id="25" name="Text Box 48"/>
          <p:cNvSpPr txBox="1">
            <a:spLocks noChangeArrowheads="1"/>
          </p:cNvSpPr>
          <p:nvPr userDrawn="1"/>
        </p:nvSpPr>
        <p:spPr bwMode="auto">
          <a:xfrm>
            <a:off x="9116078" y="1959811"/>
            <a:ext cx="2285301" cy="3773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rtlCol="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rtl="0" eaLnBrk="1" hangingPunct="1">
              <a:lnSpc>
                <a:spcPct val="90000"/>
              </a:lnSpc>
              <a:spcAft>
                <a:spcPts val="600"/>
              </a:spcAft>
              <a:defRPr/>
            </a:pPr>
            <a:r>
              <a:rPr lang="en-gb" sz="1000" b="1" kern="1200" spc="300" noProof="1">
                <a:solidFill>
                  <a:schemeClr val="tx1"/>
                </a:solidFill>
                <a:latin typeface="Arial" charset="0"/>
                <a:ea typeface="+mn-ea"/>
                <a:cs typeface="Arial" panose="020B0604020202020204" pitchFamily="34" charset="0"/>
              </a:rPr>
              <a:t>INSERT IMAGES</a:t>
            </a:r>
          </a:p>
          <a:p>
            <a:pPr rtl="0" eaLnBrk="1" hangingPunct="1">
              <a:lnSpc>
                <a:spcPct val="90000"/>
              </a:lnSpc>
              <a:spcAft>
                <a:spcPts val="600"/>
              </a:spcAft>
              <a:defRPr/>
            </a:pPr>
            <a:br>
              <a:rPr lang="da-DK" sz="1100" b="1" kern="1200" noProof="1">
                <a:solidFill>
                  <a:schemeClr val="tx1"/>
                </a:solidFill>
                <a:latin typeface="Arial" charset="0"/>
                <a:ea typeface="+mn-ea"/>
                <a:cs typeface="Arial" panose="020B0604020202020204" pitchFamily="34" charset="0"/>
              </a:rPr>
            </a:br>
            <a:r>
              <a:rPr lang="en-gb" sz="900" b="0" kern="1200" noProof="1">
                <a:solidFill>
                  <a:schemeClr val="tx1"/>
                </a:solidFill>
                <a:latin typeface="Arial" charset="0"/>
                <a:ea typeface="+mn-ea"/>
                <a:cs typeface="Arial" panose="020B0604020202020204" pitchFamily="34" charset="0"/>
              </a:rPr>
              <a:t>For layouts containing picture placeholders: Click on the icon in the placeholder or select </a:t>
            </a:r>
            <a:r>
              <a:rPr lang="en-gb" sz="900" b="1" kern="1200" noProof="1">
                <a:solidFill>
                  <a:schemeClr val="tx1"/>
                </a:solidFill>
                <a:latin typeface="Arial" charset="0"/>
                <a:ea typeface="+mn-ea"/>
                <a:cs typeface="Arial" panose="020B0604020202020204" pitchFamily="34" charset="0"/>
              </a:rPr>
              <a:t>Insert </a:t>
            </a:r>
            <a:r>
              <a:rPr lang="en-gb" sz="900" kern="1200" noProof="1">
                <a:solidFill>
                  <a:schemeClr val="tx1"/>
                </a:solidFill>
                <a:latin typeface="Arial" charset="0"/>
                <a:ea typeface="+mn-ea"/>
                <a:cs typeface="Arial" panose="020B0604020202020204" pitchFamily="34" charset="0"/>
              </a:rPr>
              <a:t>and click </a:t>
            </a:r>
            <a:r>
              <a:rPr lang="en-gb" sz="900" b="1" kern="1200" noProof="1">
                <a:solidFill>
                  <a:schemeClr val="tx1"/>
                </a:solidFill>
                <a:latin typeface="Arial" charset="0"/>
                <a:ea typeface="+mn-ea"/>
                <a:cs typeface="Arial" panose="020B0604020202020204" pitchFamily="34" charset="0"/>
              </a:rPr>
              <a:t>Pictures</a:t>
            </a:r>
          </a:p>
          <a:p>
            <a:pPr rtl="0" eaLnBrk="1" hangingPunct="1">
              <a:lnSpc>
                <a:spcPct val="90000"/>
              </a:lnSpc>
              <a:spcAft>
                <a:spcPts val="600"/>
              </a:spcAft>
              <a:defRPr/>
            </a:pPr>
            <a:r>
              <a:rPr lang="en-gb" sz="900" b="0" kern="1200" noProof="1">
                <a:solidFill>
                  <a:schemeClr val="tx1"/>
                </a:solidFill>
                <a:latin typeface="Arial" charset="0"/>
                <a:ea typeface="+mn-ea"/>
                <a:cs typeface="Arial" panose="020B0604020202020204" pitchFamily="34" charset="0"/>
              </a:rPr>
              <a:t>The text in the placeholder will not appear in your final presentation  </a:t>
            </a:r>
          </a:p>
          <a:p>
            <a:pPr rtl="0" eaLnBrk="1" hangingPunct="1">
              <a:lnSpc>
                <a:spcPct val="90000"/>
              </a:lnSpc>
              <a:spcAft>
                <a:spcPts val="600"/>
              </a:spcAft>
              <a:defRPr/>
            </a:pPr>
            <a:endParaRPr lang="da-DK" sz="1000" b="1" noProof="1">
              <a:solidFill>
                <a:schemeClr val="tx1"/>
              </a:solidFill>
              <a:latin typeface="+mj-lt"/>
              <a:cs typeface="Arial" panose="020B0604020202020204" pitchFamily="34" charset="0"/>
            </a:endParaRPr>
          </a:p>
          <a:p>
            <a:pPr rtl="0" eaLnBrk="1" hangingPunct="1">
              <a:lnSpc>
                <a:spcPct val="90000"/>
              </a:lnSpc>
              <a:spcAft>
                <a:spcPts val="600"/>
              </a:spcAft>
              <a:defRPr/>
            </a:pPr>
            <a:r>
              <a:rPr lang="en-gb" sz="1000" b="1" spc="300" noProof="1">
                <a:solidFill>
                  <a:schemeClr val="tx1"/>
                </a:solidFill>
                <a:latin typeface="+mn-lt"/>
                <a:cs typeface="Arial" panose="020B0604020202020204" pitchFamily="34" charset="0"/>
              </a:rPr>
              <a:t>CROP IMAGES</a:t>
            </a:r>
          </a:p>
          <a:p>
            <a:pPr rtl="0" eaLnBrk="1" hangingPunct="1">
              <a:lnSpc>
                <a:spcPct val="90000"/>
              </a:lnSpc>
              <a:spcAft>
                <a:spcPts val="600"/>
              </a:spcAft>
              <a:defRPr/>
            </a:pPr>
            <a:br>
              <a:rPr lang="da-DK" sz="1000" b="1" noProof="1">
                <a:solidFill>
                  <a:schemeClr val="tx1"/>
                </a:solidFill>
                <a:latin typeface="+mj-lt"/>
                <a:cs typeface="Arial" panose="020B0604020202020204" pitchFamily="34" charset="0"/>
              </a:rPr>
            </a:br>
            <a:r>
              <a:rPr lang="en-gb" sz="900" b="1" noProof="1">
                <a:solidFill>
                  <a:schemeClr val="tx1"/>
                </a:solidFill>
                <a:latin typeface="+mn-lt"/>
                <a:cs typeface="Arial" panose="020B0604020202020204" pitchFamily="34" charset="0"/>
              </a:rPr>
              <a:t>1.</a:t>
            </a:r>
            <a:r>
              <a:rPr lang="en-gb" sz="900" b="0" noProof="1">
                <a:solidFill>
                  <a:schemeClr val="tx1"/>
                </a:solidFill>
                <a:latin typeface="+mn-lt"/>
                <a:cs typeface="Arial" panose="020B0604020202020204" pitchFamily="34" charset="0"/>
              </a:rPr>
              <a:t> Select the image you want to crop, </a:t>
            </a:r>
            <a:r>
              <a:rPr lang="en-gb" sz="900" b="0" i="1" noProof="1">
                <a:solidFill>
                  <a:schemeClr val="tx1"/>
                </a:solidFill>
                <a:latin typeface="+mn-lt"/>
                <a:cs typeface="Arial" panose="020B0604020202020204" pitchFamily="34" charset="0"/>
              </a:rPr>
              <a:t>(rightclick</a:t>
            </a:r>
            <a:r>
              <a:rPr lang="en-gb" sz="900" b="0" i="1" baseline="0" noProof="1">
                <a:solidFill>
                  <a:schemeClr val="tx1"/>
                </a:solidFill>
                <a:latin typeface="+mn-lt"/>
                <a:cs typeface="Arial" panose="020B0604020202020204" pitchFamily="34" charset="0"/>
              </a:rPr>
              <a:t> on image and </a:t>
            </a:r>
            <a:r>
              <a:rPr lang="en-gb" sz="900" b="0" i="1" noProof="1">
                <a:solidFill>
                  <a:schemeClr val="tx1"/>
                </a:solidFill>
                <a:latin typeface="+mn-lt"/>
                <a:cs typeface="Arial" panose="020B0604020202020204" pitchFamily="34" charset="0"/>
              </a:rPr>
              <a:t>click on the </a:t>
            </a:r>
            <a:r>
              <a:rPr lang="en-gb" sz="900" b="1" i="1" noProof="1">
                <a:solidFill>
                  <a:schemeClr val="tx1"/>
                </a:solidFill>
                <a:latin typeface="+mn-lt"/>
                <a:cs typeface="Arial" panose="020B0604020202020204" pitchFamily="34" charset="0"/>
              </a:rPr>
              <a:t>Crop </a:t>
            </a:r>
            <a:r>
              <a:rPr lang="en-gb" sz="900" b="0" i="1" noProof="1">
                <a:solidFill>
                  <a:schemeClr val="tx1"/>
                </a:solidFill>
                <a:latin typeface="+mn-lt"/>
                <a:cs typeface="Arial" panose="020B0604020202020204" pitchFamily="34" charset="0"/>
              </a:rPr>
              <a:t>icon) </a:t>
            </a:r>
          </a:p>
          <a:p>
            <a:pPr rtl="0" eaLnBrk="1" hangingPunct="1">
              <a:lnSpc>
                <a:spcPct val="90000"/>
              </a:lnSpc>
              <a:spcAft>
                <a:spcPts val="600"/>
              </a:spcAft>
              <a:defRPr/>
            </a:pPr>
            <a:r>
              <a:rPr lang="en-gb" sz="900" b="1" noProof="1">
                <a:solidFill>
                  <a:schemeClr val="tx1"/>
                </a:solidFill>
                <a:latin typeface="+mn-lt"/>
                <a:cs typeface="Arial" panose="020B0604020202020204" pitchFamily="34" charset="0"/>
              </a:rPr>
              <a:t>2. </a:t>
            </a:r>
            <a:r>
              <a:rPr lang="en-gb" sz="900" b="0" noProof="1">
                <a:solidFill>
                  <a:schemeClr val="tx1"/>
                </a:solidFill>
                <a:latin typeface="+mn-lt"/>
                <a:cs typeface="Arial" panose="020B0604020202020204" pitchFamily="34" charset="0"/>
              </a:rPr>
              <a:t>To scale the image (resize the image proportionally), hold the </a:t>
            </a:r>
            <a:r>
              <a:rPr lang="en-gb" sz="900" b="1" noProof="1">
                <a:solidFill>
                  <a:schemeClr val="tx1"/>
                </a:solidFill>
                <a:latin typeface="+mn-lt"/>
                <a:cs typeface="Arial" panose="020B0604020202020204" pitchFamily="34" charset="0"/>
              </a:rPr>
              <a:t>SHIFT</a:t>
            </a:r>
            <a:r>
              <a:rPr lang="en-gb" sz="900" b="0" noProof="1">
                <a:solidFill>
                  <a:schemeClr val="tx1"/>
                </a:solidFill>
                <a:latin typeface="+mn-lt"/>
                <a:cs typeface="Arial" panose="020B0604020202020204" pitchFamily="34" charset="0"/>
              </a:rPr>
              <a:t> key while you drag one of the four corner handles</a:t>
            </a:r>
          </a:p>
          <a:p>
            <a:pPr rtl="0" eaLnBrk="1" hangingPunct="1">
              <a:lnSpc>
                <a:spcPct val="90000"/>
              </a:lnSpc>
              <a:spcAft>
                <a:spcPts val="600"/>
              </a:spcAft>
              <a:defRPr/>
            </a:pPr>
            <a:r>
              <a:rPr lang="en-gb" sz="900" b="1" noProof="1">
                <a:solidFill>
                  <a:schemeClr val="tx1"/>
                </a:solidFill>
                <a:latin typeface="+mn-lt"/>
                <a:cs typeface="Arial" panose="020B0604020202020204" pitchFamily="34" charset="0"/>
              </a:rPr>
              <a:t>3. </a:t>
            </a:r>
            <a:r>
              <a:rPr lang="en-gb" sz="900" b="0" noProof="1">
                <a:solidFill>
                  <a:schemeClr val="tx1"/>
                </a:solidFill>
                <a:latin typeface="+mn-lt"/>
                <a:cs typeface="Arial" panose="020B0604020202020204" pitchFamily="34" charset="0"/>
              </a:rPr>
              <a:t>Right-click the image and select </a:t>
            </a:r>
            <a:r>
              <a:rPr lang="en-gb" sz="900" b="1" noProof="1">
                <a:solidFill>
                  <a:schemeClr val="tx1"/>
                </a:solidFill>
                <a:latin typeface="+mn-lt"/>
                <a:cs typeface="Arial" panose="020B0604020202020204" pitchFamily="34" charset="0"/>
              </a:rPr>
              <a:t>Send to back</a:t>
            </a:r>
          </a:p>
          <a:p>
            <a:pPr rtl="0" eaLnBrk="1" hangingPunct="1">
              <a:lnSpc>
                <a:spcPct val="90000"/>
              </a:lnSpc>
              <a:spcAft>
                <a:spcPts val="600"/>
              </a:spcAft>
              <a:defRPr/>
            </a:pPr>
            <a:r>
              <a:rPr lang="en-gb" sz="900" b="1" noProof="1">
                <a:solidFill>
                  <a:schemeClr val="tx1"/>
                </a:solidFill>
                <a:latin typeface="+mn-lt"/>
                <a:cs typeface="Arial" panose="020B0604020202020204" pitchFamily="34" charset="0"/>
              </a:rPr>
              <a:t>Quick tip: </a:t>
            </a:r>
            <a:r>
              <a:rPr lang="en-gb" sz="900" b="0" noProof="1">
                <a:solidFill>
                  <a:schemeClr val="tx1"/>
                </a:solidFill>
                <a:latin typeface="+mn-lt"/>
                <a:cs typeface="Arial" panose="020B0604020202020204" pitchFamily="34" charset="0"/>
              </a:rPr>
              <a:t>If you delete the image and replace it with a new image, this image may appear in front of the text and graphics. If this happens, right-click the image and select </a:t>
            </a:r>
            <a:r>
              <a:rPr lang="en-gb" sz="900" b="1" noProof="1">
                <a:solidFill>
                  <a:schemeClr val="tx1"/>
                </a:solidFill>
                <a:latin typeface="+mn-lt"/>
                <a:cs typeface="Arial" panose="020B0604020202020204" pitchFamily="34" charset="0"/>
              </a:rPr>
              <a:t>Send to back</a:t>
            </a:r>
          </a:p>
        </p:txBody>
      </p:sp>
      <p:sp>
        <p:nvSpPr>
          <p:cNvPr id="26" name="Text Box 48"/>
          <p:cNvSpPr txBox="1">
            <a:spLocks noChangeArrowheads="1"/>
          </p:cNvSpPr>
          <p:nvPr userDrawn="1"/>
        </p:nvSpPr>
        <p:spPr bwMode="auto">
          <a:xfrm>
            <a:off x="9116078" y="5949864"/>
            <a:ext cx="2517848" cy="589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rtlCol="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rtl="0" eaLnBrk="1" hangingPunct="1">
              <a:lnSpc>
                <a:spcPct val="90000"/>
              </a:lnSpc>
              <a:spcAft>
                <a:spcPts val="600"/>
              </a:spcAft>
              <a:defRPr/>
            </a:pPr>
            <a:r>
              <a:rPr lang="en-gb" sz="1000" b="1" spc="300" noProof="1">
                <a:solidFill>
                  <a:schemeClr val="tx1"/>
                </a:solidFill>
                <a:latin typeface="+mn-lt"/>
                <a:cs typeface="Arial" panose="020B0604020202020204" pitchFamily="34" charset="0"/>
              </a:rPr>
              <a:t>MORE INFORMATION</a:t>
            </a:r>
          </a:p>
          <a:p>
            <a:pPr rtl="0" eaLnBrk="1" hangingPunct="1">
              <a:lnSpc>
                <a:spcPct val="90000"/>
              </a:lnSpc>
              <a:spcAft>
                <a:spcPts val="600"/>
              </a:spcAft>
              <a:defRPr/>
            </a:pPr>
            <a:br>
              <a:rPr lang="da-DK" sz="900" b="1" noProof="1">
                <a:solidFill>
                  <a:schemeClr val="tx1"/>
                </a:solidFill>
                <a:latin typeface="+mn-lt"/>
                <a:cs typeface="Arial" panose="020B0604020202020204" pitchFamily="34" charset="0"/>
              </a:rPr>
            </a:br>
            <a:r>
              <a:rPr lang="en-gb" sz="900" b="0" noProof="1">
                <a:solidFill>
                  <a:schemeClr val="tx1"/>
                </a:solidFill>
                <a:latin typeface="+mn-lt"/>
                <a:cs typeface="Arial" panose="020B0604020202020204" pitchFamily="34" charset="0"/>
              </a:rPr>
              <a:t>You’ll find more information at</a:t>
            </a:r>
            <a:br>
              <a:rPr lang="da-DK" sz="900" b="0" baseline="0" noProof="1">
                <a:solidFill>
                  <a:schemeClr val="tx1"/>
                </a:solidFill>
                <a:latin typeface="+mn-lt"/>
                <a:cs typeface="Arial" panose="020B0604020202020204" pitchFamily="34" charset="0"/>
              </a:rPr>
            </a:br>
            <a:r>
              <a:rPr lang="en-gb" sz="900" b="0" kern="1200" dirty="0">
                <a:solidFill>
                  <a:schemeClr val="tx1"/>
                </a:solidFill>
                <a:effectLst/>
                <a:latin typeface="Arial" charset="0"/>
                <a:ea typeface="Calibri" panose="020F0502020204030204" pitchFamily="34" charset="0"/>
                <a:cs typeface="Times New Roman" panose="02020603050405020304" pitchFamily="18" charset="0"/>
                <a:hlinkClick r:id="rId2"/>
              </a:rPr>
              <a:t>www.design.aau.dk/skabeloner/powerpoint</a:t>
            </a:r>
            <a:endParaRPr lang="da-DK" sz="900" b="0" noProof="1">
              <a:solidFill>
                <a:schemeClr val="accent4"/>
              </a:solidFill>
              <a:latin typeface="+mj-lt"/>
              <a:cs typeface="Arial" panose="020B0604020202020204" pitchFamily="34" charset="0"/>
            </a:endParaRPr>
          </a:p>
        </p:txBody>
      </p:sp>
      <p:sp>
        <p:nvSpPr>
          <p:cNvPr id="27" name="Text Box 48"/>
          <p:cNvSpPr txBox="1">
            <a:spLocks noChangeArrowheads="1"/>
          </p:cNvSpPr>
          <p:nvPr userDrawn="1"/>
        </p:nvSpPr>
        <p:spPr bwMode="auto">
          <a:xfrm>
            <a:off x="3428374" y="1959811"/>
            <a:ext cx="2327618" cy="3442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rtlCol="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330" rtl="0" eaLnBrk="1" fontAlgn="auto" latinLnBrk="0" hangingPunct="1">
              <a:lnSpc>
                <a:spcPct val="100000"/>
              </a:lnSpc>
              <a:spcBef>
                <a:spcPts val="0"/>
              </a:spcBef>
              <a:spcAft>
                <a:spcPts val="600"/>
              </a:spcAft>
              <a:buClrTx/>
              <a:buSzTx/>
              <a:buFontTx/>
              <a:buNone/>
              <a:tabLst/>
              <a:defRPr/>
            </a:pPr>
            <a:r>
              <a:rPr lang="en-gb" sz="1000" b="1" kern="1200" spc="300" noProof="1">
                <a:solidFill>
                  <a:schemeClr val="tx1"/>
                </a:solidFill>
                <a:latin typeface="+mn-lt"/>
                <a:ea typeface="+mn-ea"/>
                <a:cs typeface="Arial" panose="020B0604020202020204" pitchFamily="34" charset="0"/>
              </a:rPr>
              <a:t>INSERT A NEW SLIDE</a:t>
            </a:r>
            <a:r>
              <a:rPr lang="en-gb" sz="900" b="0" kern="1200" spc="0" noProof="1">
                <a:solidFill>
                  <a:schemeClr val="tx1"/>
                </a:solidFill>
                <a:latin typeface="Arial" charset="0"/>
                <a:ea typeface="+mn-ea"/>
                <a:cs typeface="Arial" panose="020B0604020202020204" pitchFamily="34" charset="0"/>
              </a:rPr>
              <a:t> </a:t>
            </a:r>
          </a:p>
          <a:p>
            <a:pPr marL="0" marR="0" lvl="0" indent="0" algn="l" defTabSz="914330" rtl="0" eaLnBrk="1" fontAlgn="auto" latinLnBrk="0" hangingPunct="1">
              <a:lnSpc>
                <a:spcPct val="100000"/>
              </a:lnSpc>
              <a:spcBef>
                <a:spcPts val="0"/>
              </a:spcBef>
              <a:spcAft>
                <a:spcPts val="600"/>
              </a:spcAft>
              <a:buClrTx/>
              <a:buSzTx/>
              <a:buFontTx/>
              <a:buNone/>
              <a:tabLst/>
              <a:defRPr/>
            </a:pPr>
            <a:r>
              <a:rPr lang="en-gb" sz="900" b="0" kern="1200" spc="0" noProof="1">
                <a:solidFill>
                  <a:schemeClr val="tx1"/>
                </a:solidFill>
                <a:latin typeface="Arial" charset="0"/>
                <a:ea typeface="+mn-ea"/>
                <a:cs typeface="Arial" panose="020B0604020202020204" pitchFamily="34" charset="0"/>
              </a:rPr>
              <a:t> </a:t>
            </a:r>
            <a:br>
              <a:rPr lang="da-DK" sz="800" b="1" kern="1200" noProof="1">
                <a:solidFill>
                  <a:schemeClr val="tx1"/>
                </a:solidFill>
                <a:latin typeface="Arial" charset="0"/>
                <a:ea typeface="+mn-ea"/>
                <a:cs typeface="Arial" panose="020B0604020202020204" pitchFamily="34" charset="0"/>
              </a:rPr>
            </a:br>
            <a:r>
              <a:rPr lang="en-gb" sz="900" b="1" kern="1200" noProof="1">
                <a:solidFill>
                  <a:schemeClr val="tx1"/>
                </a:solidFill>
                <a:latin typeface="Arial" charset="0"/>
                <a:ea typeface="+mn-ea"/>
                <a:cs typeface="Arial" panose="020B0604020202020204" pitchFamily="34" charset="0"/>
              </a:rPr>
              <a:t>1. </a:t>
            </a:r>
            <a:r>
              <a:rPr lang="en-gb" sz="900" kern="1200" noProof="1">
                <a:solidFill>
                  <a:schemeClr val="tx1"/>
                </a:solidFill>
                <a:latin typeface="Arial" charset="0"/>
                <a:ea typeface="+mn-ea"/>
                <a:cs typeface="Arial" panose="020B0604020202020204" pitchFamily="34" charset="0"/>
              </a:rPr>
              <a:t>Click </a:t>
            </a:r>
            <a:r>
              <a:rPr lang="en-gb" sz="900" b="1" kern="1200" noProof="1">
                <a:solidFill>
                  <a:schemeClr val="tx1"/>
                </a:solidFill>
                <a:latin typeface="Arial" charset="0"/>
                <a:ea typeface="+mn-ea"/>
                <a:cs typeface="Arial" panose="020B0604020202020204" pitchFamily="34" charset="0"/>
              </a:rPr>
              <a:t>Home</a:t>
            </a:r>
          </a:p>
          <a:p>
            <a:pPr rtl="0" eaLnBrk="1" hangingPunct="1">
              <a:lnSpc>
                <a:spcPct val="100000"/>
              </a:lnSpc>
              <a:spcAft>
                <a:spcPts val="600"/>
              </a:spcAft>
              <a:defRPr/>
            </a:pPr>
            <a:r>
              <a:rPr lang="en-gb" sz="900" b="1" noProof="1">
                <a:solidFill>
                  <a:schemeClr val="tx1"/>
                </a:solidFill>
                <a:latin typeface="+mn-lt"/>
                <a:cs typeface="Arial" panose="020B0604020202020204" pitchFamily="34" charset="0"/>
              </a:rPr>
              <a:t>2. </a:t>
            </a:r>
            <a:r>
              <a:rPr lang="en-gb" sz="900" noProof="1">
                <a:solidFill>
                  <a:schemeClr val="tx1"/>
                </a:solidFill>
                <a:latin typeface="+mn-lt"/>
                <a:cs typeface="Arial" panose="020B0604020202020204" pitchFamily="34" charset="0"/>
              </a:rPr>
              <a:t>If you want to duplicate a slide layout, select the slide you wish to duplicate and click the top half of the </a:t>
            </a:r>
            <a:r>
              <a:rPr lang="en-gb" sz="900" b="1" noProof="1">
                <a:solidFill>
                  <a:schemeClr val="tx1"/>
                </a:solidFill>
                <a:latin typeface="+mn-lt"/>
                <a:cs typeface="Arial" panose="020B0604020202020204" pitchFamily="34" charset="0"/>
              </a:rPr>
              <a:t>New slide</a:t>
            </a:r>
            <a:r>
              <a:rPr lang="en-gb" sz="900" noProof="1">
                <a:solidFill>
                  <a:schemeClr val="tx1"/>
                </a:solidFill>
                <a:latin typeface="+mn-lt"/>
                <a:cs typeface="Arial" panose="020B0604020202020204" pitchFamily="34" charset="0"/>
              </a:rPr>
              <a:t> button.  Click the bottom half of the New slide button to view the selection of layouts available with the AAU design. </a:t>
            </a:r>
          </a:p>
          <a:p>
            <a:pPr rtl="0" eaLnBrk="1" hangingPunct="1">
              <a:spcAft>
                <a:spcPts val="600"/>
              </a:spcAft>
              <a:defRPr/>
            </a:pPr>
            <a:endParaRPr lang="da-DK" altLang="da-DK" sz="900" baseline="0" noProof="1">
              <a:solidFill>
                <a:schemeClr val="tx1"/>
              </a:solidFill>
              <a:latin typeface="+mn-lt"/>
              <a:cs typeface="Arial" panose="020B0604020202020204" pitchFamily="34" charset="0"/>
            </a:endParaRPr>
          </a:p>
          <a:p>
            <a:pPr rtl="0" eaLnBrk="1" hangingPunct="1">
              <a:lnSpc>
                <a:spcPct val="90000"/>
              </a:lnSpc>
              <a:spcAft>
                <a:spcPts val="0"/>
              </a:spcAft>
              <a:defRPr/>
            </a:pPr>
            <a:r>
              <a:rPr lang="en-gb" sz="1000" b="1" kern="1200" spc="300" noProof="1">
                <a:solidFill>
                  <a:schemeClr val="tx1"/>
                </a:solidFill>
                <a:latin typeface="Arial" charset="0"/>
                <a:ea typeface="+mn-ea"/>
                <a:cs typeface="Arial" panose="020B0604020202020204" pitchFamily="34" charset="0"/>
              </a:rPr>
              <a:t>GRIDLINES AND GUIDES</a:t>
            </a:r>
          </a:p>
          <a:p>
            <a:pPr rtl="0" eaLnBrk="1" hangingPunct="1">
              <a:lnSpc>
                <a:spcPct val="90000"/>
              </a:lnSpc>
              <a:spcAft>
                <a:spcPts val="0"/>
              </a:spcAft>
              <a:defRPr/>
            </a:pPr>
            <a:endParaRPr lang="da-DK" sz="1000" b="1" kern="1200" spc="300" noProof="1">
              <a:solidFill>
                <a:schemeClr val="tx1"/>
              </a:solidFill>
              <a:latin typeface="Arial" charset="0"/>
              <a:ea typeface="+mn-ea"/>
              <a:cs typeface="Arial" panose="020B0604020202020204" pitchFamily="34" charset="0"/>
            </a:endParaRPr>
          </a:p>
          <a:p>
            <a:pPr rtl="0" eaLnBrk="1" hangingPunct="1">
              <a:lnSpc>
                <a:spcPct val="90000"/>
              </a:lnSpc>
              <a:spcAft>
                <a:spcPts val="600"/>
              </a:spcAft>
              <a:defRPr/>
            </a:pPr>
            <a:r>
              <a:rPr lang="en-gb" sz="900" b="0" kern="1200" noProof="1">
                <a:solidFill>
                  <a:schemeClr val="tx1"/>
                </a:solidFill>
                <a:latin typeface="Arial" charset="0"/>
                <a:ea typeface="+mn-ea"/>
                <a:cs typeface="Arial" panose="020B0604020202020204" pitchFamily="34" charset="0"/>
              </a:rPr>
              <a:t>You can use gridlines and guides to help you align and place objects and improve the overall design and layout of your presentation.</a:t>
            </a:r>
            <a:r>
              <a:rPr lang="en-gb" sz="900" b="1" kern="1200" noProof="1">
                <a:solidFill>
                  <a:schemeClr val="tx1"/>
                </a:solidFill>
                <a:latin typeface="Arial" charset="0"/>
                <a:ea typeface="+mn-ea"/>
                <a:cs typeface="Arial" panose="020B0604020202020204" pitchFamily="34" charset="0"/>
              </a:rPr>
              <a:t> </a:t>
            </a:r>
            <a:r>
              <a:rPr lang="en-gb" sz="900" b="0" kern="1200" noProof="1">
                <a:solidFill>
                  <a:schemeClr val="tx1"/>
                </a:solidFill>
                <a:latin typeface="Arial" charset="0"/>
                <a:ea typeface="+mn-ea"/>
                <a:cs typeface="Arial" panose="020B0604020202020204" pitchFamily="34" charset="0"/>
              </a:rPr>
              <a:t>To view gridlines and guides: </a:t>
            </a:r>
            <a:endParaRPr lang="da-DK" sz="900" b="0" kern="1200" noProof="1">
              <a:solidFill>
                <a:schemeClr val="tx1"/>
              </a:solidFill>
              <a:latin typeface="Arial" charset="0"/>
              <a:ea typeface="+mn-ea"/>
              <a:cs typeface="Arial" panose="020B0604020202020204" pitchFamily="34" charset="0"/>
            </a:endParaRPr>
          </a:p>
          <a:p>
            <a:pPr rtl="0" eaLnBrk="1" hangingPunct="1">
              <a:lnSpc>
                <a:spcPct val="90000"/>
              </a:lnSpc>
              <a:spcAft>
                <a:spcPts val="600"/>
              </a:spcAft>
              <a:defRPr/>
            </a:pPr>
            <a:r>
              <a:rPr lang="en-gb" sz="900" b="1" kern="1200" noProof="1">
                <a:solidFill>
                  <a:schemeClr val="tx1"/>
                </a:solidFill>
                <a:latin typeface="Arial" charset="0"/>
                <a:ea typeface="+mn-ea"/>
                <a:cs typeface="Arial" panose="020B0604020202020204" pitchFamily="34" charset="0"/>
              </a:rPr>
              <a:t>1. </a:t>
            </a:r>
            <a:r>
              <a:rPr lang="en-gb" sz="900" b="0" kern="1200" noProof="1">
                <a:solidFill>
                  <a:schemeClr val="tx1"/>
                </a:solidFill>
                <a:latin typeface="Arial" charset="0"/>
                <a:ea typeface="+mn-ea"/>
                <a:cs typeface="Arial" panose="020B0604020202020204" pitchFamily="34" charset="0"/>
              </a:rPr>
              <a:t>Select </a:t>
            </a:r>
            <a:r>
              <a:rPr lang="en-gb" sz="900" b="1" kern="1200" noProof="1">
                <a:solidFill>
                  <a:schemeClr val="tx1"/>
                </a:solidFill>
                <a:latin typeface="Arial" charset="0"/>
                <a:ea typeface="+mn-ea"/>
                <a:cs typeface="Arial" panose="020B0604020202020204" pitchFamily="34" charset="0"/>
              </a:rPr>
              <a:t>View</a:t>
            </a:r>
          </a:p>
          <a:p>
            <a:pPr rtl="0" eaLnBrk="1" hangingPunct="1">
              <a:lnSpc>
                <a:spcPct val="90000"/>
              </a:lnSpc>
              <a:spcAft>
                <a:spcPts val="600"/>
              </a:spcAft>
              <a:defRPr/>
            </a:pPr>
            <a:r>
              <a:rPr lang="en-gb" sz="900" b="1" kern="1200" noProof="1">
                <a:solidFill>
                  <a:schemeClr val="tx1"/>
                </a:solidFill>
                <a:latin typeface="Arial" charset="0"/>
                <a:ea typeface="+mn-ea"/>
                <a:cs typeface="Arial" panose="020B0604020202020204" pitchFamily="34" charset="0"/>
              </a:rPr>
              <a:t>2. </a:t>
            </a:r>
            <a:r>
              <a:rPr lang="en-gb" sz="900" b="0" kern="1200" noProof="1">
                <a:solidFill>
                  <a:schemeClr val="tx1"/>
                </a:solidFill>
                <a:latin typeface="Arial" charset="0"/>
                <a:ea typeface="+mn-ea"/>
                <a:cs typeface="Arial" panose="020B0604020202020204" pitchFamily="34" charset="0"/>
              </a:rPr>
              <a:t>Select </a:t>
            </a:r>
            <a:r>
              <a:rPr lang="en-gb" sz="900" b="1" kern="1200" noProof="1">
                <a:solidFill>
                  <a:schemeClr val="tx1"/>
                </a:solidFill>
                <a:latin typeface="Arial" charset="0"/>
                <a:ea typeface="+mn-ea"/>
                <a:cs typeface="Arial" panose="020B0604020202020204" pitchFamily="34" charset="0"/>
              </a:rPr>
              <a:t>Gridlines </a:t>
            </a:r>
            <a:r>
              <a:rPr lang="en-gb" sz="900" b="0" kern="1200" noProof="1">
                <a:solidFill>
                  <a:schemeClr val="tx1"/>
                </a:solidFill>
                <a:latin typeface="Arial" charset="0"/>
                <a:ea typeface="+mn-ea"/>
                <a:cs typeface="Arial" panose="020B0604020202020204" pitchFamily="34" charset="0"/>
              </a:rPr>
              <a:t>and/or </a:t>
            </a:r>
            <a:r>
              <a:rPr lang="en-gb" sz="900" b="1" kern="1200" noProof="1">
                <a:solidFill>
                  <a:schemeClr val="tx1"/>
                </a:solidFill>
                <a:latin typeface="Arial" charset="0"/>
                <a:ea typeface="+mn-ea"/>
                <a:cs typeface="Arial" panose="020B0604020202020204" pitchFamily="34" charset="0"/>
              </a:rPr>
              <a:t>Guides</a:t>
            </a:r>
          </a:p>
          <a:p>
            <a:pPr rtl="0" eaLnBrk="1" hangingPunct="1">
              <a:lnSpc>
                <a:spcPct val="90000"/>
              </a:lnSpc>
              <a:spcAft>
                <a:spcPts val="600"/>
              </a:spcAft>
              <a:defRPr/>
            </a:pPr>
            <a:r>
              <a:rPr lang="en-gb" sz="900" b="1" kern="1200" noProof="1">
                <a:solidFill>
                  <a:srgbClr val="DF6752"/>
                </a:solidFill>
                <a:latin typeface="Arial" charset="0"/>
                <a:ea typeface="+mn-ea"/>
                <a:cs typeface="Arial" panose="020B0604020202020204" pitchFamily="34" charset="0"/>
              </a:rPr>
              <a:t>Quick tip: </a:t>
            </a:r>
            <a:r>
              <a:rPr lang="en-gb" sz="900" b="0" kern="1200" noProof="1">
                <a:solidFill>
                  <a:srgbClr val="DF6752"/>
                </a:solidFill>
                <a:latin typeface="Arial" charset="0"/>
                <a:ea typeface="+mn-ea"/>
                <a:cs typeface="Arial" panose="020B0604020202020204" pitchFamily="34" charset="0"/>
              </a:rPr>
              <a:t>Press </a:t>
            </a:r>
            <a:r>
              <a:rPr lang="en-gb" sz="900" b="1" kern="1200" noProof="1">
                <a:solidFill>
                  <a:srgbClr val="DF6752"/>
                </a:solidFill>
                <a:latin typeface="Arial" charset="0"/>
                <a:ea typeface="+mn-ea"/>
                <a:cs typeface="Arial" panose="020B0604020202020204" pitchFamily="34" charset="0"/>
              </a:rPr>
              <a:t>Alt + F9 </a:t>
            </a:r>
            <a:r>
              <a:rPr lang="en-gb" sz="900" b="0" kern="1200" noProof="1">
                <a:solidFill>
                  <a:srgbClr val="DF6752"/>
                </a:solidFill>
                <a:latin typeface="Arial" charset="0"/>
                <a:ea typeface="+mn-ea"/>
                <a:cs typeface="Arial" panose="020B0604020202020204" pitchFamily="34" charset="0"/>
              </a:rPr>
              <a:t>to show gridlines</a:t>
            </a:r>
          </a:p>
          <a:p>
            <a:pPr rtl="0" eaLnBrk="1" hangingPunct="1">
              <a:spcAft>
                <a:spcPts val="600"/>
              </a:spcAft>
              <a:defRPr/>
            </a:pPr>
            <a:endParaRPr lang="da-DK" altLang="da-DK" sz="900" noProof="1">
              <a:solidFill>
                <a:schemeClr val="tx1"/>
              </a:solidFill>
              <a:latin typeface="+mn-lt"/>
              <a:cs typeface="Arial" panose="020B0604020202020204" pitchFamily="34" charset="0"/>
            </a:endParaRPr>
          </a:p>
        </p:txBody>
      </p:sp>
      <p:pic>
        <p:nvPicPr>
          <p:cNvPr id="28" name="Billede 25"/>
          <p:cNvPicPr>
            <a:picLocks noChangeAspect="1"/>
          </p:cNvPicPr>
          <p:nvPr userDrawn="1"/>
        </p:nvPicPr>
        <p:blipFill>
          <a:blip r:embed="rId3"/>
          <a:stretch>
            <a:fillRect/>
          </a:stretch>
        </p:blipFill>
        <p:spPr>
          <a:xfrm>
            <a:off x="11273427" y="2241762"/>
            <a:ext cx="368254" cy="393946"/>
          </a:xfrm>
          <a:prstGeom prst="rect">
            <a:avLst/>
          </a:prstGeom>
        </p:spPr>
      </p:pic>
      <p:pic>
        <p:nvPicPr>
          <p:cNvPr id="29" name="Billede 36"/>
          <p:cNvPicPr>
            <a:picLocks noChangeAspect="1"/>
          </p:cNvPicPr>
          <p:nvPr userDrawn="1"/>
        </p:nvPicPr>
        <p:blipFill>
          <a:blip r:embed="rId4"/>
          <a:stretch>
            <a:fillRect/>
          </a:stretch>
        </p:blipFill>
        <p:spPr>
          <a:xfrm>
            <a:off x="11265672" y="3797099"/>
            <a:ext cx="416717" cy="397335"/>
          </a:xfrm>
          <a:prstGeom prst="rect">
            <a:avLst/>
          </a:prstGeom>
        </p:spPr>
      </p:pic>
      <p:sp>
        <p:nvSpPr>
          <p:cNvPr id="31" name="Rektangel 30"/>
          <p:cNvSpPr/>
          <p:nvPr userDrawn="1"/>
        </p:nvSpPr>
        <p:spPr>
          <a:xfrm>
            <a:off x="509551" y="510317"/>
            <a:ext cx="6096000" cy="1200329"/>
          </a:xfrm>
          <a:prstGeom prst="rect">
            <a:avLst/>
          </a:prstGeom>
        </p:spPr>
        <p:txBody>
          <a:bodyPr rtlCol="0">
            <a:spAutoFit/>
          </a:bodyPr>
          <a:lstStyle/>
          <a:p>
            <a:pPr rtl="0"/>
            <a:r>
              <a:rPr lang="en-gb" sz="3600" b="1" spc="300"/>
              <a:t>USER GUIDE</a:t>
            </a:r>
            <a:br>
              <a:rPr lang="en-US" sz="3600" b="1" spc="300" dirty="0"/>
            </a:br>
            <a:endParaRPr lang="da-DK" sz="3600" b="1" spc="300" dirty="0"/>
          </a:p>
        </p:txBody>
      </p:sp>
      <p:pic>
        <p:nvPicPr>
          <p:cNvPr id="3" name="Picture 2"/>
          <p:cNvPicPr>
            <a:picLocks noChangeAspect="1"/>
          </p:cNvPicPr>
          <p:nvPr userDrawn="1"/>
        </p:nvPicPr>
        <p:blipFill>
          <a:blip r:embed="rId5"/>
          <a:stretch>
            <a:fillRect/>
          </a:stretch>
        </p:blipFill>
        <p:spPr>
          <a:xfrm>
            <a:off x="5698901" y="2300596"/>
            <a:ext cx="307151" cy="517606"/>
          </a:xfrm>
          <a:prstGeom prst="rect">
            <a:avLst/>
          </a:prstGeom>
        </p:spPr>
      </p:pic>
    </p:spTree>
    <p:extLst>
      <p:ext uri="{BB962C8B-B14F-4D97-AF65-F5344CB8AC3E}">
        <p14:creationId xmlns:p14="http://schemas.microsoft.com/office/powerpoint/2010/main" val="1172325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ig picture lef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5" name="Picture Placeholder 4"/>
          <p:cNvSpPr>
            <a:spLocks noGrp="1"/>
          </p:cNvSpPr>
          <p:nvPr>
            <p:ph type="pic" sz="quarter" idx="11" hasCustomPrompt="1"/>
          </p:nvPr>
        </p:nvSpPr>
        <p:spPr>
          <a:xfrm>
            <a:off x="-1" y="0"/>
            <a:ext cx="7427914"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6" name="Title 4"/>
          <p:cNvSpPr>
            <a:spLocks noGrp="1"/>
          </p:cNvSpPr>
          <p:nvPr>
            <p:ph type="title" hasCustomPrompt="1"/>
          </p:nvPr>
        </p:nvSpPr>
        <p:spPr>
          <a:xfrm>
            <a:off x="8031879" y="957753"/>
            <a:ext cx="3588621" cy="1272251"/>
          </a:xfrm>
        </p:spPr>
        <p:txBody>
          <a:bodyPr/>
          <a:lstStyle>
            <a:lvl1pPr>
              <a:defRPr sz="3600"/>
            </a:lvl1pPr>
          </a:lstStyle>
          <a:p>
            <a:r>
              <a:rPr lang="en-US" dirty="0"/>
              <a:t>CLICK TO EDIT TITLE</a:t>
            </a:r>
          </a:p>
        </p:txBody>
      </p:sp>
      <p:sp>
        <p:nvSpPr>
          <p:cNvPr id="7" name="Pladsholder til tekst 3"/>
          <p:cNvSpPr>
            <a:spLocks noGrp="1"/>
          </p:cNvSpPr>
          <p:nvPr>
            <p:ph type="body" sz="quarter" idx="12" hasCustomPrompt="1"/>
          </p:nvPr>
        </p:nvSpPr>
        <p:spPr>
          <a:xfrm>
            <a:off x="8031879" y="2584598"/>
            <a:ext cx="3588621" cy="3500008"/>
          </a:xfrm>
        </p:spPr>
        <p:txBody>
          <a:bodyPr/>
          <a:lstStyle>
            <a:lvl1pPr marL="285750" indent="-285750">
              <a:lnSpc>
                <a:spcPct val="100000"/>
              </a:lnSpc>
              <a:spcBef>
                <a:spcPts val="600"/>
              </a:spcBef>
              <a:buFontTx/>
              <a:buBlip>
                <a:blip r:embed="rId2"/>
              </a:buBlip>
              <a:defRPr sz="1600" baseline="0"/>
            </a:lvl1pPr>
          </a:lstStyle>
          <a:p>
            <a:pPr lvl="0"/>
            <a:r>
              <a:rPr lang="da-DK" dirty="0" err="1"/>
              <a:t>Insert</a:t>
            </a:r>
            <a:r>
              <a:rPr lang="da-DK" dirty="0"/>
              <a:t> </a:t>
            </a:r>
            <a:r>
              <a:rPr lang="da-DK" dirty="0" err="1"/>
              <a:t>bullets</a:t>
            </a:r>
            <a:endParaRPr lang="da-DK" dirty="0"/>
          </a:p>
          <a:p>
            <a:pPr lvl="0"/>
            <a:endParaRPr lang="da-DK" dirty="0"/>
          </a:p>
          <a:p>
            <a:pPr lvl="0"/>
            <a:endParaRPr lang="da-DK" dirty="0"/>
          </a:p>
        </p:txBody>
      </p:sp>
      <p:grpSp>
        <p:nvGrpSpPr>
          <p:cNvPr id="8" name="Gruppe 7"/>
          <p:cNvGrpSpPr/>
          <p:nvPr userDrawn="1"/>
        </p:nvGrpSpPr>
        <p:grpSpPr>
          <a:xfrm>
            <a:off x="7427913" y="1288619"/>
            <a:ext cx="405154" cy="1182460"/>
            <a:chOff x="320675" y="2816225"/>
            <a:chExt cx="350838" cy="1023938"/>
          </a:xfrm>
          <a:solidFill>
            <a:schemeClr val="tx1"/>
          </a:solidFill>
        </p:grpSpPr>
        <p:sp>
          <p:nvSpPr>
            <p:cNvPr id="9" name="Freeform 53"/>
            <p:cNvSpPr>
              <a:spLocks/>
            </p:cNvSpPr>
            <p:nvPr userDrawn="1"/>
          </p:nvSpPr>
          <p:spPr bwMode="auto">
            <a:xfrm>
              <a:off x="608013" y="3778250"/>
              <a:ext cx="63500" cy="61913"/>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 name="Freeform 54"/>
            <p:cNvSpPr>
              <a:spLocks/>
            </p:cNvSpPr>
            <p:nvPr userDrawn="1"/>
          </p:nvSpPr>
          <p:spPr bwMode="auto">
            <a:xfrm>
              <a:off x="528638" y="3706813"/>
              <a:ext cx="142875" cy="133350"/>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 name="Freeform 55"/>
            <p:cNvSpPr>
              <a:spLocks/>
            </p:cNvSpPr>
            <p:nvPr userDrawn="1"/>
          </p:nvSpPr>
          <p:spPr bwMode="auto">
            <a:xfrm>
              <a:off x="431800" y="3636963"/>
              <a:ext cx="239713" cy="203200"/>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 name="Freeform 56"/>
            <p:cNvSpPr>
              <a:spLocks/>
            </p:cNvSpPr>
            <p:nvPr userDrawn="1"/>
          </p:nvSpPr>
          <p:spPr bwMode="auto">
            <a:xfrm>
              <a:off x="320675" y="3568700"/>
              <a:ext cx="350838" cy="261938"/>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3" name="Freeform 57"/>
            <p:cNvSpPr>
              <a:spLocks/>
            </p:cNvSpPr>
            <p:nvPr userDrawn="1"/>
          </p:nvSpPr>
          <p:spPr bwMode="auto">
            <a:xfrm>
              <a:off x="320675" y="3506788"/>
              <a:ext cx="350838" cy="249238"/>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4" name="Freeform 58"/>
            <p:cNvSpPr>
              <a:spLocks/>
            </p:cNvSpPr>
            <p:nvPr userDrawn="1"/>
          </p:nvSpPr>
          <p:spPr bwMode="auto">
            <a:xfrm>
              <a:off x="320675" y="3441700"/>
              <a:ext cx="350838" cy="241300"/>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5" name="Freeform 59"/>
            <p:cNvSpPr>
              <a:spLocks/>
            </p:cNvSpPr>
            <p:nvPr userDrawn="1"/>
          </p:nvSpPr>
          <p:spPr bwMode="auto">
            <a:xfrm>
              <a:off x="320675" y="3382963"/>
              <a:ext cx="350838" cy="228600"/>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6" name="Freeform 60"/>
            <p:cNvSpPr>
              <a:spLocks/>
            </p:cNvSpPr>
            <p:nvPr userDrawn="1"/>
          </p:nvSpPr>
          <p:spPr bwMode="auto">
            <a:xfrm>
              <a:off x="320675" y="3324225"/>
              <a:ext cx="350838" cy="219075"/>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7" name="Freeform 61"/>
            <p:cNvSpPr>
              <a:spLocks/>
            </p:cNvSpPr>
            <p:nvPr userDrawn="1"/>
          </p:nvSpPr>
          <p:spPr bwMode="auto">
            <a:xfrm>
              <a:off x="320675" y="3263900"/>
              <a:ext cx="350838" cy="212725"/>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8" name="Freeform 62"/>
            <p:cNvSpPr>
              <a:spLocks/>
            </p:cNvSpPr>
            <p:nvPr userDrawn="1"/>
          </p:nvSpPr>
          <p:spPr bwMode="auto">
            <a:xfrm>
              <a:off x="320675" y="3208338"/>
              <a:ext cx="350838" cy="200025"/>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9" name="Freeform 63"/>
            <p:cNvSpPr>
              <a:spLocks/>
            </p:cNvSpPr>
            <p:nvPr userDrawn="1"/>
          </p:nvSpPr>
          <p:spPr bwMode="auto">
            <a:xfrm>
              <a:off x="320675" y="3155950"/>
              <a:ext cx="350838" cy="190500"/>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0" name="Freeform 64"/>
            <p:cNvSpPr>
              <a:spLocks/>
            </p:cNvSpPr>
            <p:nvPr userDrawn="1"/>
          </p:nvSpPr>
          <p:spPr bwMode="auto">
            <a:xfrm>
              <a:off x="320675" y="3103563"/>
              <a:ext cx="350838" cy="177800"/>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1" name="Freeform 65"/>
            <p:cNvSpPr>
              <a:spLocks/>
            </p:cNvSpPr>
            <p:nvPr userDrawn="1"/>
          </p:nvSpPr>
          <p:spPr bwMode="auto">
            <a:xfrm>
              <a:off x="320675" y="3055938"/>
              <a:ext cx="350838" cy="163513"/>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2" name="Freeform 66"/>
            <p:cNvSpPr>
              <a:spLocks/>
            </p:cNvSpPr>
            <p:nvPr userDrawn="1"/>
          </p:nvSpPr>
          <p:spPr bwMode="auto">
            <a:xfrm>
              <a:off x="320675" y="3003550"/>
              <a:ext cx="350838" cy="152400"/>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3" name="Freeform 67"/>
            <p:cNvSpPr>
              <a:spLocks/>
            </p:cNvSpPr>
            <p:nvPr userDrawn="1"/>
          </p:nvSpPr>
          <p:spPr bwMode="auto">
            <a:xfrm>
              <a:off x="320675" y="2957513"/>
              <a:ext cx="350838" cy="139700"/>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4" name="Freeform 68"/>
            <p:cNvSpPr>
              <a:spLocks/>
            </p:cNvSpPr>
            <p:nvPr userDrawn="1"/>
          </p:nvSpPr>
          <p:spPr bwMode="auto">
            <a:xfrm>
              <a:off x="320675" y="2911475"/>
              <a:ext cx="350838" cy="127000"/>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5" name="Freeform 69"/>
            <p:cNvSpPr>
              <a:spLocks/>
            </p:cNvSpPr>
            <p:nvPr userDrawn="1"/>
          </p:nvSpPr>
          <p:spPr bwMode="auto">
            <a:xfrm>
              <a:off x="320675" y="2865438"/>
              <a:ext cx="350838" cy="114300"/>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6" name="Freeform 70"/>
            <p:cNvSpPr>
              <a:spLocks/>
            </p:cNvSpPr>
            <p:nvPr userDrawn="1"/>
          </p:nvSpPr>
          <p:spPr bwMode="auto">
            <a:xfrm>
              <a:off x="320675" y="2819400"/>
              <a:ext cx="350838" cy="107950"/>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7" name="Freeform 71"/>
            <p:cNvSpPr>
              <a:spLocks/>
            </p:cNvSpPr>
            <p:nvPr userDrawn="1"/>
          </p:nvSpPr>
          <p:spPr bwMode="auto">
            <a:xfrm>
              <a:off x="320675" y="2816225"/>
              <a:ext cx="284163" cy="55563"/>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spTree>
    <p:extLst>
      <p:ext uri="{BB962C8B-B14F-4D97-AF65-F5344CB8AC3E}">
        <p14:creationId xmlns:p14="http://schemas.microsoft.com/office/powerpoint/2010/main" val="1468601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x Pictures righ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9" name="Picture Placeholder 4"/>
          <p:cNvSpPr>
            <a:spLocks noGrp="1"/>
          </p:cNvSpPr>
          <p:nvPr>
            <p:ph type="pic" sz="quarter" idx="14" hasCustomPrompt="1"/>
          </p:nvPr>
        </p:nvSpPr>
        <p:spPr>
          <a:xfrm>
            <a:off x="7427912" y="3492500"/>
            <a:ext cx="4764087" cy="3360132"/>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10" name="Title 4"/>
          <p:cNvSpPr>
            <a:spLocks noGrp="1"/>
          </p:cNvSpPr>
          <p:nvPr>
            <p:ph type="title" hasCustomPrompt="1"/>
          </p:nvPr>
        </p:nvSpPr>
        <p:spPr>
          <a:xfrm>
            <a:off x="587375" y="357948"/>
            <a:ext cx="4229100" cy="1486727"/>
          </a:xfrm>
        </p:spPr>
        <p:txBody>
          <a:bodyPr/>
          <a:lstStyle>
            <a:lvl1pPr>
              <a:defRPr sz="3600"/>
            </a:lvl1pPr>
          </a:lstStyle>
          <a:p>
            <a:r>
              <a:rPr lang="en-US" dirty="0"/>
              <a:t>CLICK TO EDIT TITLE</a:t>
            </a:r>
          </a:p>
        </p:txBody>
      </p:sp>
      <p:sp>
        <p:nvSpPr>
          <p:cNvPr id="7" name="Pladsholder til tekst 3"/>
          <p:cNvSpPr>
            <a:spLocks noGrp="1"/>
          </p:cNvSpPr>
          <p:nvPr>
            <p:ph type="body" sz="quarter" idx="15" hasCustomPrompt="1"/>
          </p:nvPr>
        </p:nvSpPr>
        <p:spPr>
          <a:xfrm>
            <a:off x="587375" y="2127154"/>
            <a:ext cx="4229100" cy="3575409"/>
          </a:xfrm>
        </p:spPr>
        <p:txBody>
          <a:bodyPr/>
          <a:lstStyle>
            <a:lvl1pPr marL="285750" indent="-285750">
              <a:lnSpc>
                <a:spcPct val="100000"/>
              </a:lnSpc>
              <a:spcBef>
                <a:spcPts val="600"/>
              </a:spcBef>
              <a:buFontTx/>
              <a:buBlip>
                <a:blip r:embed="rId2"/>
              </a:buBlip>
              <a:defRPr sz="1600" baseline="0"/>
            </a:lvl1pPr>
          </a:lstStyle>
          <a:p>
            <a:pPr lvl="0"/>
            <a:r>
              <a:rPr lang="da-DK" dirty="0" err="1"/>
              <a:t>Insert</a:t>
            </a:r>
            <a:r>
              <a:rPr lang="da-DK" dirty="0"/>
              <a:t> </a:t>
            </a:r>
            <a:r>
              <a:rPr lang="da-DK" dirty="0" err="1"/>
              <a:t>bullets</a:t>
            </a:r>
            <a:endParaRPr lang="da-DK" dirty="0"/>
          </a:p>
          <a:p>
            <a:pPr lvl="0"/>
            <a:endParaRPr lang="da-DK" dirty="0"/>
          </a:p>
          <a:p>
            <a:pPr lvl="0"/>
            <a:endParaRPr lang="da-DK" dirty="0"/>
          </a:p>
        </p:txBody>
      </p:sp>
      <p:sp>
        <p:nvSpPr>
          <p:cNvPr id="11" name="Picture Placeholder 4"/>
          <p:cNvSpPr>
            <a:spLocks noGrp="1"/>
          </p:cNvSpPr>
          <p:nvPr>
            <p:ph type="pic" sz="quarter" idx="16" hasCustomPrompt="1"/>
          </p:nvPr>
        </p:nvSpPr>
        <p:spPr>
          <a:xfrm>
            <a:off x="7427912" y="0"/>
            <a:ext cx="4764087" cy="3360132"/>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Tree>
    <p:extLst>
      <p:ext uri="{BB962C8B-B14F-4D97-AF65-F5344CB8AC3E}">
        <p14:creationId xmlns:p14="http://schemas.microsoft.com/office/powerpoint/2010/main" val="6119794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ue layout right">
    <p:spTree>
      <p:nvGrpSpPr>
        <p:cNvPr id="1" name=""/>
        <p:cNvGrpSpPr/>
        <p:nvPr/>
      </p:nvGrpSpPr>
      <p:grpSpPr>
        <a:xfrm>
          <a:off x="0" y="0"/>
          <a:ext cx="0" cy="0"/>
          <a:chOff x="0" y="0"/>
          <a:chExt cx="0" cy="0"/>
        </a:xfrm>
      </p:grpSpPr>
      <p:sp>
        <p:nvSpPr>
          <p:cNvPr id="26" name="Rectangle 6"/>
          <p:cNvSpPr/>
          <p:nvPr userDrawn="1"/>
        </p:nvSpPr>
        <p:spPr>
          <a:xfrm>
            <a:off x="7427913" y="0"/>
            <a:ext cx="476408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Pladsholder til tekst 3"/>
          <p:cNvSpPr>
            <a:spLocks noGrp="1"/>
          </p:cNvSpPr>
          <p:nvPr>
            <p:ph type="body" sz="quarter" idx="17" hasCustomPrompt="1"/>
          </p:nvPr>
        </p:nvSpPr>
        <p:spPr>
          <a:xfrm>
            <a:off x="8027662" y="2804344"/>
            <a:ext cx="3592838" cy="3222624"/>
          </a:xfrm>
        </p:spPr>
        <p:txBody>
          <a:bodyPr/>
          <a:lstStyle>
            <a:lvl1pPr marL="285750" indent="-285750">
              <a:buFontTx/>
              <a:buBlip>
                <a:blip r:embed="rId2"/>
              </a:buBlip>
              <a:defRPr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a-DK" dirty="0" err="1"/>
              <a:t>Insert</a:t>
            </a:r>
            <a:r>
              <a:rPr lang="da-DK" dirty="0"/>
              <a:t> </a:t>
            </a:r>
            <a:r>
              <a:rPr lang="da-DK" dirty="0" err="1"/>
              <a:t>text</a:t>
            </a:r>
            <a:r>
              <a:rPr lang="da-DK" dirty="0"/>
              <a:t> </a:t>
            </a:r>
            <a:r>
              <a:rPr lang="da-DK" dirty="0" err="1"/>
              <a:t>here</a:t>
            </a:r>
            <a:endParaRPr lang="da-DK" dirty="0"/>
          </a:p>
        </p:txBody>
      </p:sp>
      <p:sp>
        <p:nvSpPr>
          <p:cNvPr id="3" name="Slide Number Placeholder 2"/>
          <p:cNvSpPr>
            <a:spLocks noGrp="1"/>
          </p:cNvSpPr>
          <p:nvPr>
            <p:ph type="sldNum" sz="quarter" idx="10"/>
          </p:nvPr>
        </p:nvSpPr>
        <p:spPr/>
        <p:txBody>
          <a:bodyPr/>
          <a:lstStyle>
            <a:lvl1pPr>
              <a:defRPr>
                <a:solidFill>
                  <a:schemeClr val="bg1">
                    <a:alpha val="70000"/>
                  </a:schemeClr>
                </a:solidFill>
              </a:defRPr>
            </a:lvl1pPr>
          </a:lstStyle>
          <a:p>
            <a:fld id="{D8D877B3-D348-4611-9BDB-C5374591D951}" type="slidenum">
              <a:rPr lang="en-US" smtClean="0"/>
              <a:pPr/>
              <a:t>‹#›</a:t>
            </a:fld>
            <a:endParaRPr lang="en-US" dirty="0"/>
          </a:p>
        </p:txBody>
      </p:sp>
      <p:grpSp>
        <p:nvGrpSpPr>
          <p:cNvPr id="5" name="Gruppe 4"/>
          <p:cNvGrpSpPr/>
          <p:nvPr userDrawn="1"/>
        </p:nvGrpSpPr>
        <p:grpSpPr>
          <a:xfrm>
            <a:off x="7427914" y="1288619"/>
            <a:ext cx="405154" cy="1182460"/>
            <a:chOff x="320675" y="2816225"/>
            <a:chExt cx="350838" cy="1023938"/>
          </a:xfrm>
          <a:solidFill>
            <a:schemeClr val="bg1"/>
          </a:solidFill>
        </p:grpSpPr>
        <p:sp>
          <p:nvSpPr>
            <p:cNvPr id="6" name="Freeform 53"/>
            <p:cNvSpPr>
              <a:spLocks/>
            </p:cNvSpPr>
            <p:nvPr userDrawn="1"/>
          </p:nvSpPr>
          <p:spPr bwMode="auto">
            <a:xfrm>
              <a:off x="608013" y="3778250"/>
              <a:ext cx="63500" cy="61913"/>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 name="Freeform 54"/>
            <p:cNvSpPr>
              <a:spLocks/>
            </p:cNvSpPr>
            <p:nvPr userDrawn="1"/>
          </p:nvSpPr>
          <p:spPr bwMode="auto">
            <a:xfrm>
              <a:off x="528638" y="3706813"/>
              <a:ext cx="142875" cy="133350"/>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 name="Freeform 55"/>
            <p:cNvSpPr>
              <a:spLocks/>
            </p:cNvSpPr>
            <p:nvPr userDrawn="1"/>
          </p:nvSpPr>
          <p:spPr bwMode="auto">
            <a:xfrm>
              <a:off x="431800" y="3636963"/>
              <a:ext cx="239713" cy="203200"/>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 name="Freeform 56"/>
            <p:cNvSpPr>
              <a:spLocks/>
            </p:cNvSpPr>
            <p:nvPr userDrawn="1"/>
          </p:nvSpPr>
          <p:spPr bwMode="auto">
            <a:xfrm>
              <a:off x="320675" y="3568700"/>
              <a:ext cx="350838" cy="261938"/>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 name="Freeform 57"/>
            <p:cNvSpPr>
              <a:spLocks/>
            </p:cNvSpPr>
            <p:nvPr userDrawn="1"/>
          </p:nvSpPr>
          <p:spPr bwMode="auto">
            <a:xfrm>
              <a:off x="320675" y="3506788"/>
              <a:ext cx="350838" cy="249238"/>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 name="Freeform 58"/>
            <p:cNvSpPr>
              <a:spLocks/>
            </p:cNvSpPr>
            <p:nvPr userDrawn="1"/>
          </p:nvSpPr>
          <p:spPr bwMode="auto">
            <a:xfrm>
              <a:off x="320675" y="3441700"/>
              <a:ext cx="350838" cy="241300"/>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 name="Freeform 59"/>
            <p:cNvSpPr>
              <a:spLocks/>
            </p:cNvSpPr>
            <p:nvPr userDrawn="1"/>
          </p:nvSpPr>
          <p:spPr bwMode="auto">
            <a:xfrm>
              <a:off x="320675" y="3382963"/>
              <a:ext cx="350838" cy="228600"/>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3" name="Freeform 60"/>
            <p:cNvSpPr>
              <a:spLocks/>
            </p:cNvSpPr>
            <p:nvPr userDrawn="1"/>
          </p:nvSpPr>
          <p:spPr bwMode="auto">
            <a:xfrm>
              <a:off x="320675" y="3324225"/>
              <a:ext cx="350838" cy="219075"/>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4" name="Freeform 61"/>
            <p:cNvSpPr>
              <a:spLocks/>
            </p:cNvSpPr>
            <p:nvPr userDrawn="1"/>
          </p:nvSpPr>
          <p:spPr bwMode="auto">
            <a:xfrm>
              <a:off x="320675" y="3263900"/>
              <a:ext cx="350838" cy="212725"/>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5" name="Freeform 62"/>
            <p:cNvSpPr>
              <a:spLocks/>
            </p:cNvSpPr>
            <p:nvPr userDrawn="1"/>
          </p:nvSpPr>
          <p:spPr bwMode="auto">
            <a:xfrm>
              <a:off x="320675" y="3208338"/>
              <a:ext cx="350838" cy="200025"/>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6" name="Freeform 63"/>
            <p:cNvSpPr>
              <a:spLocks/>
            </p:cNvSpPr>
            <p:nvPr userDrawn="1"/>
          </p:nvSpPr>
          <p:spPr bwMode="auto">
            <a:xfrm>
              <a:off x="320675" y="3155950"/>
              <a:ext cx="350838" cy="190500"/>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7" name="Freeform 64"/>
            <p:cNvSpPr>
              <a:spLocks/>
            </p:cNvSpPr>
            <p:nvPr userDrawn="1"/>
          </p:nvSpPr>
          <p:spPr bwMode="auto">
            <a:xfrm>
              <a:off x="320675" y="3103563"/>
              <a:ext cx="350838" cy="177800"/>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8" name="Freeform 65"/>
            <p:cNvSpPr>
              <a:spLocks/>
            </p:cNvSpPr>
            <p:nvPr userDrawn="1"/>
          </p:nvSpPr>
          <p:spPr bwMode="auto">
            <a:xfrm>
              <a:off x="320675" y="3055938"/>
              <a:ext cx="350838" cy="163513"/>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9" name="Freeform 66"/>
            <p:cNvSpPr>
              <a:spLocks/>
            </p:cNvSpPr>
            <p:nvPr userDrawn="1"/>
          </p:nvSpPr>
          <p:spPr bwMode="auto">
            <a:xfrm>
              <a:off x="320675" y="3003550"/>
              <a:ext cx="350838" cy="152400"/>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0" name="Freeform 67"/>
            <p:cNvSpPr>
              <a:spLocks/>
            </p:cNvSpPr>
            <p:nvPr userDrawn="1"/>
          </p:nvSpPr>
          <p:spPr bwMode="auto">
            <a:xfrm>
              <a:off x="320675" y="2957513"/>
              <a:ext cx="350838" cy="139700"/>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1" name="Freeform 68"/>
            <p:cNvSpPr>
              <a:spLocks/>
            </p:cNvSpPr>
            <p:nvPr userDrawn="1"/>
          </p:nvSpPr>
          <p:spPr bwMode="auto">
            <a:xfrm>
              <a:off x="320675" y="2911475"/>
              <a:ext cx="350838" cy="127000"/>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2" name="Freeform 69"/>
            <p:cNvSpPr>
              <a:spLocks/>
            </p:cNvSpPr>
            <p:nvPr userDrawn="1"/>
          </p:nvSpPr>
          <p:spPr bwMode="auto">
            <a:xfrm>
              <a:off x="320675" y="2865438"/>
              <a:ext cx="350838" cy="114300"/>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3" name="Freeform 70"/>
            <p:cNvSpPr>
              <a:spLocks/>
            </p:cNvSpPr>
            <p:nvPr userDrawn="1"/>
          </p:nvSpPr>
          <p:spPr bwMode="auto">
            <a:xfrm>
              <a:off x="320675" y="2819400"/>
              <a:ext cx="350838" cy="107950"/>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4" name="Freeform 71"/>
            <p:cNvSpPr>
              <a:spLocks/>
            </p:cNvSpPr>
            <p:nvPr userDrawn="1"/>
          </p:nvSpPr>
          <p:spPr bwMode="auto">
            <a:xfrm>
              <a:off x="320675" y="2816225"/>
              <a:ext cx="284163" cy="55563"/>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sp>
        <p:nvSpPr>
          <p:cNvPr id="53" name="Title 4"/>
          <p:cNvSpPr>
            <a:spLocks noGrp="1"/>
          </p:cNvSpPr>
          <p:nvPr>
            <p:ph type="title" hasCustomPrompt="1"/>
          </p:nvPr>
        </p:nvSpPr>
        <p:spPr>
          <a:xfrm>
            <a:off x="8027664" y="943460"/>
            <a:ext cx="3592836" cy="1621619"/>
          </a:xfrm>
        </p:spPr>
        <p:txBody>
          <a:bodyPr/>
          <a:lstStyle>
            <a:lvl1pPr>
              <a:defRPr sz="3600">
                <a:solidFill>
                  <a:schemeClr val="bg1"/>
                </a:solidFill>
              </a:defRPr>
            </a:lvl1pPr>
          </a:lstStyle>
          <a:p>
            <a:r>
              <a:rPr lang="en-US" dirty="0"/>
              <a:t>CLICK TO EDIT TITLE</a:t>
            </a:r>
          </a:p>
        </p:txBody>
      </p:sp>
      <p:grpSp>
        <p:nvGrpSpPr>
          <p:cNvPr id="54" name="Group 4"/>
          <p:cNvGrpSpPr>
            <a:grpSpLocks noChangeAspect="1"/>
          </p:cNvGrpSpPr>
          <p:nvPr userDrawn="1"/>
        </p:nvGrpSpPr>
        <p:grpSpPr bwMode="auto">
          <a:xfrm>
            <a:off x="5492750" y="5903913"/>
            <a:ext cx="1236663" cy="815975"/>
            <a:chOff x="3460" y="3719"/>
            <a:chExt cx="779" cy="514"/>
          </a:xfrm>
        </p:grpSpPr>
        <p:sp>
          <p:nvSpPr>
            <p:cNvPr id="55" name="AutoShape 3"/>
            <p:cNvSpPr>
              <a:spLocks noChangeAspect="1" noChangeArrowheads="1" noTextEdit="1"/>
            </p:cNvSpPr>
            <p:nvPr userDrawn="1"/>
          </p:nvSpPr>
          <p:spPr bwMode="auto">
            <a:xfrm>
              <a:off x="3460" y="3719"/>
              <a:ext cx="779" cy="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6" name="Freeform 5"/>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7" name="Freeform 6"/>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8" name="Freeform 7"/>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9" name="Freeform 8"/>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0" name="Freeform 9"/>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1" name="Freeform 10"/>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2" name="Freeform 11"/>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3" name="Freeform 12"/>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4" name="Freeform 13"/>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5" name="Freeform 14"/>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6" name="Freeform 15"/>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7" name="Freeform 16"/>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8" name="Freeform 17"/>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9" name="Freeform 18"/>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0" name="Freeform 19"/>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1" name="Freeform 20"/>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2" name="Freeform 21"/>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3" name="Freeform 22"/>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4" name="Freeform 23"/>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5" name="Freeform 24"/>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6" name="Freeform 25"/>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7" name="Freeform 26"/>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8" name="Freeform 27"/>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9" name="Freeform 28"/>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0" name="Freeform 29"/>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1" name="Freeform 30"/>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2" name="Freeform 31"/>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3" name="Freeform 32"/>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4" name="Freeform 33"/>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5" name="Freeform 34"/>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6" name="Freeform 35"/>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7" name="Freeform 36"/>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8" name="Freeform 37"/>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9" name="Freeform 38"/>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0" name="Freeform 39"/>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1" name="Freeform 40"/>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2" name="Freeform 41"/>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3" name="Freeform 42"/>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4" name="Freeform 43"/>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5" name="Freeform 44"/>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6" name="Freeform 45"/>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7" name="Freeform 46"/>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8" name="Freeform 47"/>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9" name="Freeform 48"/>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0" name="Freeform 49"/>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1" name="Freeform 50"/>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2" name="Freeform 51"/>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3" name="Freeform 52"/>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4" name="Freeform 53"/>
            <p:cNvSpPr>
              <a:spLocks/>
            </p:cNvSpPr>
            <p:nvPr userDrawn="1"/>
          </p:nvSpPr>
          <p:spPr bwMode="auto">
            <a:xfrm>
              <a:off x="3832" y="3731"/>
              <a:ext cx="132" cy="259"/>
            </a:xfrm>
            <a:custGeom>
              <a:avLst/>
              <a:gdLst>
                <a:gd name="T0" fmla="*/ 77 w 77"/>
                <a:gd name="T1" fmla="*/ 123 h 151"/>
                <a:gd name="T2" fmla="*/ 61 w 77"/>
                <a:gd name="T3" fmla="*/ 115 h 151"/>
                <a:gd name="T4" fmla="*/ 46 w 77"/>
                <a:gd name="T5" fmla="*/ 52 h 151"/>
                <a:gd name="T6" fmla="*/ 54 w 77"/>
                <a:gd name="T7" fmla="*/ 0 h 151"/>
                <a:gd name="T8" fmla="*/ 53 w 77"/>
                <a:gd name="T9" fmla="*/ 0 h 151"/>
                <a:gd name="T10" fmla="*/ 30 w 77"/>
                <a:gd name="T11" fmla="*/ 57 h 151"/>
                <a:gd name="T12" fmla="*/ 45 w 77"/>
                <a:gd name="T13" fmla="*/ 151 h 151"/>
                <a:gd name="T14" fmla="*/ 77 w 77"/>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151">
                  <a:moveTo>
                    <a:pt x="77" y="123"/>
                  </a:moveTo>
                  <a:cubicBezTo>
                    <a:pt x="73" y="121"/>
                    <a:pt x="68" y="119"/>
                    <a:pt x="61" y="115"/>
                  </a:cubicBezTo>
                  <a:cubicBezTo>
                    <a:pt x="40" y="103"/>
                    <a:pt x="34" y="84"/>
                    <a:pt x="46" y="52"/>
                  </a:cubicBezTo>
                  <a:cubicBezTo>
                    <a:pt x="52" y="33"/>
                    <a:pt x="56" y="17"/>
                    <a:pt x="54" y="0"/>
                  </a:cubicBezTo>
                  <a:cubicBezTo>
                    <a:pt x="54" y="0"/>
                    <a:pt x="53" y="0"/>
                    <a:pt x="53" y="0"/>
                  </a:cubicBezTo>
                  <a:cubicBezTo>
                    <a:pt x="52" y="21"/>
                    <a:pt x="44" y="34"/>
                    <a:pt x="30" y="57"/>
                  </a:cubicBezTo>
                  <a:cubicBezTo>
                    <a:pt x="0" y="105"/>
                    <a:pt x="31" y="140"/>
                    <a:pt x="45" y="151"/>
                  </a:cubicBezTo>
                  <a:cubicBezTo>
                    <a:pt x="58" y="144"/>
                    <a:pt x="69" y="135"/>
                    <a:pt x="77" y="123"/>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5" name="Freeform 54"/>
            <p:cNvSpPr>
              <a:spLocks/>
            </p:cNvSpPr>
            <p:nvPr userDrawn="1"/>
          </p:nvSpPr>
          <p:spPr bwMode="auto">
            <a:xfrm>
              <a:off x="3755" y="3724"/>
              <a:ext cx="159" cy="281"/>
            </a:xfrm>
            <a:custGeom>
              <a:avLst/>
              <a:gdLst>
                <a:gd name="T0" fmla="*/ 61 w 93"/>
                <a:gd name="T1" fmla="*/ 59 h 164"/>
                <a:gd name="T2" fmla="*/ 93 w 93"/>
                <a:gd name="T3" fmla="*/ 1 h 164"/>
                <a:gd name="T4" fmla="*/ 93 w 93"/>
                <a:gd name="T5" fmla="*/ 0 h 164"/>
                <a:gd name="T6" fmla="*/ 39 w 93"/>
                <a:gd name="T7" fmla="*/ 58 h 164"/>
                <a:gd name="T8" fmla="*/ 12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2" y="19"/>
                    <a:pt x="93" y="1"/>
                  </a:cubicBezTo>
                  <a:cubicBezTo>
                    <a:pt x="93" y="0"/>
                    <a:pt x="93" y="0"/>
                    <a:pt x="93" y="0"/>
                  </a:cubicBezTo>
                  <a:cubicBezTo>
                    <a:pt x="87" y="23"/>
                    <a:pt x="74" y="34"/>
                    <a:pt x="39" y="58"/>
                  </a:cubicBezTo>
                  <a:cubicBezTo>
                    <a:pt x="0" y="83"/>
                    <a:pt x="2" y="127"/>
                    <a:pt x="12" y="154"/>
                  </a:cubicBezTo>
                  <a:cubicBezTo>
                    <a:pt x="24" y="160"/>
                    <a:pt x="37" y="164"/>
                    <a:pt x="51" y="164"/>
                  </a:cubicBezTo>
                  <a:cubicBezTo>
                    <a:pt x="54" y="164"/>
                    <a:pt x="57" y="164"/>
                    <a:pt x="60" y="163"/>
                  </a:cubicBezTo>
                  <a:cubicBezTo>
                    <a:pt x="33" y="122"/>
                    <a:pt x="35" y="90"/>
                    <a:pt x="61" y="5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6" name="Freeform 55"/>
            <p:cNvSpPr>
              <a:spLocks/>
            </p:cNvSpPr>
            <p:nvPr userDrawn="1"/>
          </p:nvSpPr>
          <p:spPr bwMode="auto">
            <a:xfrm>
              <a:off x="3694" y="3721"/>
              <a:ext cx="212" cy="228"/>
            </a:xfrm>
            <a:custGeom>
              <a:avLst/>
              <a:gdLst>
                <a:gd name="T0" fmla="*/ 83 w 124"/>
                <a:gd name="T1" fmla="*/ 41 h 133"/>
                <a:gd name="T2" fmla="*/ 124 w 124"/>
                <a:gd name="T3" fmla="*/ 0 h 133"/>
                <a:gd name="T4" fmla="*/ 124 w 124"/>
                <a:gd name="T5" fmla="*/ 0 h 133"/>
                <a:gd name="T6" fmla="*/ 52 w 124"/>
                <a:gd name="T7" fmla="*/ 32 h 133"/>
                <a:gd name="T8" fmla="*/ 2 w 124"/>
                <a:gd name="T9" fmla="*/ 64 h 133"/>
                <a:gd name="T10" fmla="*/ 0 w 124"/>
                <a:gd name="T11" fmla="*/ 79 h 133"/>
                <a:gd name="T12" fmla="*/ 20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9" y="30"/>
                    <a:pt x="121" y="13"/>
                    <a:pt x="124" y="0"/>
                  </a:cubicBezTo>
                  <a:cubicBezTo>
                    <a:pt x="124" y="0"/>
                    <a:pt x="124" y="0"/>
                    <a:pt x="124" y="0"/>
                  </a:cubicBezTo>
                  <a:cubicBezTo>
                    <a:pt x="112" y="23"/>
                    <a:pt x="90" y="27"/>
                    <a:pt x="52" y="32"/>
                  </a:cubicBezTo>
                  <a:cubicBezTo>
                    <a:pt x="30" y="35"/>
                    <a:pt x="12" y="48"/>
                    <a:pt x="2" y="64"/>
                  </a:cubicBezTo>
                  <a:cubicBezTo>
                    <a:pt x="1" y="69"/>
                    <a:pt x="0" y="74"/>
                    <a:pt x="0" y="79"/>
                  </a:cubicBezTo>
                  <a:cubicBezTo>
                    <a:pt x="0" y="99"/>
                    <a:pt x="8" y="118"/>
                    <a:pt x="20" y="133"/>
                  </a:cubicBezTo>
                  <a:cubicBezTo>
                    <a:pt x="19" y="68"/>
                    <a:pt x="52" y="54"/>
                    <a:pt x="83" y="4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spTree>
    <p:extLst>
      <p:ext uri="{BB962C8B-B14F-4D97-AF65-F5344CB8AC3E}">
        <p14:creationId xmlns:p14="http://schemas.microsoft.com/office/powerpoint/2010/main" val="38584364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 x Picture lef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solidFill>
                  <a:schemeClr val="tx2">
                    <a:alpha val="70000"/>
                  </a:schemeClr>
                </a:solidFill>
              </a:defRPr>
            </a:lvl1pPr>
          </a:lstStyle>
          <a:p>
            <a:fld id="{D8D877B3-D348-4611-9BDB-C5374591D951}" type="slidenum">
              <a:rPr lang="en-US" smtClean="0"/>
              <a:pPr/>
              <a:t>‹#›</a:t>
            </a:fld>
            <a:endParaRPr lang="en-US" dirty="0"/>
          </a:p>
        </p:txBody>
      </p:sp>
      <p:grpSp>
        <p:nvGrpSpPr>
          <p:cNvPr id="54" name="Gruppe 53"/>
          <p:cNvGrpSpPr/>
          <p:nvPr userDrawn="1"/>
        </p:nvGrpSpPr>
        <p:grpSpPr>
          <a:xfrm>
            <a:off x="4740131" y="657225"/>
            <a:ext cx="405154" cy="1182460"/>
            <a:chOff x="320675" y="2816225"/>
            <a:chExt cx="350838" cy="1023938"/>
          </a:xfrm>
          <a:solidFill>
            <a:schemeClr val="tx1"/>
          </a:solidFill>
        </p:grpSpPr>
        <p:sp>
          <p:nvSpPr>
            <p:cNvPr id="55" name="Freeform 53"/>
            <p:cNvSpPr>
              <a:spLocks/>
            </p:cNvSpPr>
            <p:nvPr userDrawn="1"/>
          </p:nvSpPr>
          <p:spPr bwMode="auto">
            <a:xfrm>
              <a:off x="608013" y="3778250"/>
              <a:ext cx="63500" cy="61913"/>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6" name="Freeform 54"/>
            <p:cNvSpPr>
              <a:spLocks/>
            </p:cNvSpPr>
            <p:nvPr userDrawn="1"/>
          </p:nvSpPr>
          <p:spPr bwMode="auto">
            <a:xfrm>
              <a:off x="528638" y="3706813"/>
              <a:ext cx="142875" cy="133350"/>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7" name="Freeform 55"/>
            <p:cNvSpPr>
              <a:spLocks/>
            </p:cNvSpPr>
            <p:nvPr userDrawn="1"/>
          </p:nvSpPr>
          <p:spPr bwMode="auto">
            <a:xfrm>
              <a:off x="431800" y="3636963"/>
              <a:ext cx="239713" cy="203200"/>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8" name="Freeform 56"/>
            <p:cNvSpPr>
              <a:spLocks/>
            </p:cNvSpPr>
            <p:nvPr userDrawn="1"/>
          </p:nvSpPr>
          <p:spPr bwMode="auto">
            <a:xfrm>
              <a:off x="320675" y="3568700"/>
              <a:ext cx="350838" cy="261938"/>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9" name="Freeform 57"/>
            <p:cNvSpPr>
              <a:spLocks/>
            </p:cNvSpPr>
            <p:nvPr userDrawn="1"/>
          </p:nvSpPr>
          <p:spPr bwMode="auto">
            <a:xfrm>
              <a:off x="320675" y="3506788"/>
              <a:ext cx="350838" cy="249238"/>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0" name="Freeform 58"/>
            <p:cNvSpPr>
              <a:spLocks/>
            </p:cNvSpPr>
            <p:nvPr userDrawn="1"/>
          </p:nvSpPr>
          <p:spPr bwMode="auto">
            <a:xfrm>
              <a:off x="320675" y="3441700"/>
              <a:ext cx="350838" cy="241300"/>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1" name="Freeform 59"/>
            <p:cNvSpPr>
              <a:spLocks/>
            </p:cNvSpPr>
            <p:nvPr userDrawn="1"/>
          </p:nvSpPr>
          <p:spPr bwMode="auto">
            <a:xfrm>
              <a:off x="320675" y="3382963"/>
              <a:ext cx="350838" cy="228600"/>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2" name="Freeform 60"/>
            <p:cNvSpPr>
              <a:spLocks/>
            </p:cNvSpPr>
            <p:nvPr userDrawn="1"/>
          </p:nvSpPr>
          <p:spPr bwMode="auto">
            <a:xfrm>
              <a:off x="320675" y="3324225"/>
              <a:ext cx="350838" cy="219075"/>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3" name="Freeform 61"/>
            <p:cNvSpPr>
              <a:spLocks/>
            </p:cNvSpPr>
            <p:nvPr userDrawn="1"/>
          </p:nvSpPr>
          <p:spPr bwMode="auto">
            <a:xfrm>
              <a:off x="320675" y="3263900"/>
              <a:ext cx="350838" cy="212725"/>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4" name="Freeform 62"/>
            <p:cNvSpPr>
              <a:spLocks/>
            </p:cNvSpPr>
            <p:nvPr userDrawn="1"/>
          </p:nvSpPr>
          <p:spPr bwMode="auto">
            <a:xfrm>
              <a:off x="320675" y="3208338"/>
              <a:ext cx="350838" cy="200025"/>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5" name="Freeform 63"/>
            <p:cNvSpPr>
              <a:spLocks/>
            </p:cNvSpPr>
            <p:nvPr userDrawn="1"/>
          </p:nvSpPr>
          <p:spPr bwMode="auto">
            <a:xfrm>
              <a:off x="320675" y="3155950"/>
              <a:ext cx="350838" cy="190500"/>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6" name="Freeform 64"/>
            <p:cNvSpPr>
              <a:spLocks/>
            </p:cNvSpPr>
            <p:nvPr userDrawn="1"/>
          </p:nvSpPr>
          <p:spPr bwMode="auto">
            <a:xfrm>
              <a:off x="320675" y="3103563"/>
              <a:ext cx="350838" cy="177800"/>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7" name="Freeform 65"/>
            <p:cNvSpPr>
              <a:spLocks/>
            </p:cNvSpPr>
            <p:nvPr userDrawn="1"/>
          </p:nvSpPr>
          <p:spPr bwMode="auto">
            <a:xfrm>
              <a:off x="320675" y="3055938"/>
              <a:ext cx="350838" cy="163513"/>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8" name="Freeform 66"/>
            <p:cNvSpPr>
              <a:spLocks/>
            </p:cNvSpPr>
            <p:nvPr userDrawn="1"/>
          </p:nvSpPr>
          <p:spPr bwMode="auto">
            <a:xfrm>
              <a:off x="320675" y="3003550"/>
              <a:ext cx="350838" cy="152400"/>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9" name="Freeform 67"/>
            <p:cNvSpPr>
              <a:spLocks/>
            </p:cNvSpPr>
            <p:nvPr userDrawn="1"/>
          </p:nvSpPr>
          <p:spPr bwMode="auto">
            <a:xfrm>
              <a:off x="320675" y="2957513"/>
              <a:ext cx="350838" cy="139700"/>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0" name="Freeform 68"/>
            <p:cNvSpPr>
              <a:spLocks/>
            </p:cNvSpPr>
            <p:nvPr userDrawn="1"/>
          </p:nvSpPr>
          <p:spPr bwMode="auto">
            <a:xfrm>
              <a:off x="320675" y="2911475"/>
              <a:ext cx="350838" cy="127000"/>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1" name="Freeform 69"/>
            <p:cNvSpPr>
              <a:spLocks/>
            </p:cNvSpPr>
            <p:nvPr userDrawn="1"/>
          </p:nvSpPr>
          <p:spPr bwMode="auto">
            <a:xfrm>
              <a:off x="320675" y="2865438"/>
              <a:ext cx="350838" cy="114300"/>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2" name="Freeform 70"/>
            <p:cNvSpPr>
              <a:spLocks/>
            </p:cNvSpPr>
            <p:nvPr userDrawn="1"/>
          </p:nvSpPr>
          <p:spPr bwMode="auto">
            <a:xfrm>
              <a:off x="320675" y="2819400"/>
              <a:ext cx="350838" cy="107950"/>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3" name="Freeform 71"/>
            <p:cNvSpPr>
              <a:spLocks/>
            </p:cNvSpPr>
            <p:nvPr userDrawn="1"/>
          </p:nvSpPr>
          <p:spPr bwMode="auto">
            <a:xfrm>
              <a:off x="320675" y="2816225"/>
              <a:ext cx="284163" cy="55563"/>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sp>
        <p:nvSpPr>
          <p:cNvPr id="74" name="Picture Placeholder 4"/>
          <p:cNvSpPr>
            <a:spLocks noGrp="1"/>
          </p:cNvSpPr>
          <p:nvPr>
            <p:ph type="pic" sz="quarter" idx="11" hasCustomPrompt="1"/>
          </p:nvPr>
        </p:nvSpPr>
        <p:spPr>
          <a:xfrm>
            <a:off x="0" y="0"/>
            <a:ext cx="4753232"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75" name="Title 4"/>
          <p:cNvSpPr>
            <a:spLocks noGrp="1"/>
          </p:cNvSpPr>
          <p:nvPr>
            <p:ph type="title" hasCustomPrompt="1"/>
          </p:nvPr>
        </p:nvSpPr>
        <p:spPr>
          <a:xfrm>
            <a:off x="5331007" y="359273"/>
            <a:ext cx="4490445" cy="1621619"/>
          </a:xfrm>
        </p:spPr>
        <p:txBody>
          <a:bodyPr/>
          <a:lstStyle>
            <a:lvl1pPr>
              <a:defRPr sz="3600"/>
            </a:lvl1pPr>
          </a:lstStyle>
          <a:p>
            <a:r>
              <a:rPr lang="en-US" dirty="0"/>
              <a:t>CLICK TO EDIT TITLE</a:t>
            </a:r>
          </a:p>
        </p:txBody>
      </p:sp>
      <p:sp>
        <p:nvSpPr>
          <p:cNvPr id="76" name="Pladsholder til tekst 3"/>
          <p:cNvSpPr>
            <a:spLocks noGrp="1"/>
          </p:cNvSpPr>
          <p:nvPr>
            <p:ph type="body" sz="quarter" idx="12" hasCustomPrompt="1"/>
          </p:nvPr>
        </p:nvSpPr>
        <p:spPr>
          <a:xfrm>
            <a:off x="5331008" y="2143359"/>
            <a:ext cx="4490445" cy="3752115"/>
          </a:xfrm>
        </p:spPr>
        <p:txBody>
          <a:bodyPr/>
          <a:lstStyle>
            <a:lvl1pPr marL="285750" indent="-285750">
              <a:lnSpc>
                <a:spcPct val="100000"/>
              </a:lnSpc>
              <a:spcBef>
                <a:spcPts val="600"/>
              </a:spcBef>
              <a:buFontTx/>
              <a:buBlip>
                <a:blip r:embed="rId2"/>
              </a:buBlip>
              <a:defRPr sz="1600" baseline="0"/>
            </a:lvl1pPr>
          </a:lstStyle>
          <a:p>
            <a:pPr lvl="0"/>
            <a:r>
              <a:rPr lang="da-DK" dirty="0" err="1"/>
              <a:t>Insert</a:t>
            </a:r>
            <a:r>
              <a:rPr lang="da-DK" dirty="0"/>
              <a:t> </a:t>
            </a:r>
            <a:r>
              <a:rPr lang="da-DK" dirty="0" err="1"/>
              <a:t>bullets</a:t>
            </a:r>
            <a:endParaRPr lang="da-DK" dirty="0"/>
          </a:p>
          <a:p>
            <a:pPr lvl="0"/>
            <a:endParaRPr lang="da-DK" dirty="0"/>
          </a:p>
          <a:p>
            <a:pPr lvl="0"/>
            <a:endParaRPr lang="da-DK" dirty="0"/>
          </a:p>
        </p:txBody>
      </p:sp>
      <p:grpSp>
        <p:nvGrpSpPr>
          <p:cNvPr id="77" name="Group 4"/>
          <p:cNvGrpSpPr>
            <a:grpSpLocks noChangeAspect="1"/>
          </p:cNvGrpSpPr>
          <p:nvPr userDrawn="1"/>
        </p:nvGrpSpPr>
        <p:grpSpPr bwMode="auto">
          <a:xfrm>
            <a:off x="5492750" y="5903913"/>
            <a:ext cx="1236663" cy="815975"/>
            <a:chOff x="3460" y="3719"/>
            <a:chExt cx="779" cy="514"/>
          </a:xfrm>
        </p:grpSpPr>
        <p:sp>
          <p:nvSpPr>
            <p:cNvPr id="78" name="AutoShape 3"/>
            <p:cNvSpPr>
              <a:spLocks noChangeAspect="1" noChangeArrowheads="1" noTextEdit="1"/>
            </p:cNvSpPr>
            <p:nvPr userDrawn="1"/>
          </p:nvSpPr>
          <p:spPr bwMode="auto">
            <a:xfrm>
              <a:off x="3460" y="3719"/>
              <a:ext cx="779" cy="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9" name="Freeform 5"/>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0" name="Freeform 6"/>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1" name="Freeform 7"/>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2" name="Freeform 8"/>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3" name="Freeform 9"/>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4" name="Freeform 10"/>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5" name="Freeform 11"/>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6" name="Freeform 12"/>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7" name="Freeform 13"/>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8" name="Freeform 14"/>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9" name="Freeform 15"/>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0" name="Freeform 16"/>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1" name="Freeform 17"/>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2" name="Freeform 18"/>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3" name="Freeform 19"/>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4" name="Freeform 20"/>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5" name="Freeform 21"/>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6" name="Freeform 22"/>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7" name="Freeform 23"/>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8" name="Freeform 24"/>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9" name="Freeform 25"/>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0" name="Freeform 26"/>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1" name="Freeform 27"/>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2" name="Freeform 28"/>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3" name="Freeform 29"/>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4" name="Freeform 30"/>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5" name="Freeform 31"/>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6" name="Freeform 32"/>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7" name="Freeform 33"/>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8" name="Freeform 34"/>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9" name="Freeform 35"/>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0" name="Freeform 36"/>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1" name="Freeform 37"/>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2" name="Freeform 38"/>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3" name="Freeform 39"/>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4" name="Freeform 40"/>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5" name="Freeform 41"/>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6" name="Freeform 42"/>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7" name="Freeform 43"/>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8" name="Freeform 44"/>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9" name="Freeform 45"/>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0" name="Freeform 46"/>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1" name="Freeform 47"/>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2" name="Freeform 48"/>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3" name="Freeform 49"/>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4" name="Freeform 50"/>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5" name="Freeform 51"/>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6" name="Freeform 52"/>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7" name="Freeform 53"/>
            <p:cNvSpPr>
              <a:spLocks/>
            </p:cNvSpPr>
            <p:nvPr userDrawn="1"/>
          </p:nvSpPr>
          <p:spPr bwMode="auto">
            <a:xfrm>
              <a:off x="3832" y="3731"/>
              <a:ext cx="132" cy="259"/>
            </a:xfrm>
            <a:custGeom>
              <a:avLst/>
              <a:gdLst>
                <a:gd name="T0" fmla="*/ 77 w 77"/>
                <a:gd name="T1" fmla="*/ 123 h 151"/>
                <a:gd name="T2" fmla="*/ 61 w 77"/>
                <a:gd name="T3" fmla="*/ 115 h 151"/>
                <a:gd name="T4" fmla="*/ 46 w 77"/>
                <a:gd name="T5" fmla="*/ 52 h 151"/>
                <a:gd name="T6" fmla="*/ 54 w 77"/>
                <a:gd name="T7" fmla="*/ 0 h 151"/>
                <a:gd name="T8" fmla="*/ 53 w 77"/>
                <a:gd name="T9" fmla="*/ 0 h 151"/>
                <a:gd name="T10" fmla="*/ 30 w 77"/>
                <a:gd name="T11" fmla="*/ 57 h 151"/>
                <a:gd name="T12" fmla="*/ 45 w 77"/>
                <a:gd name="T13" fmla="*/ 151 h 151"/>
                <a:gd name="T14" fmla="*/ 77 w 77"/>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151">
                  <a:moveTo>
                    <a:pt x="77" y="123"/>
                  </a:moveTo>
                  <a:cubicBezTo>
                    <a:pt x="73" y="121"/>
                    <a:pt x="68" y="119"/>
                    <a:pt x="61" y="115"/>
                  </a:cubicBezTo>
                  <a:cubicBezTo>
                    <a:pt x="40" y="103"/>
                    <a:pt x="34" y="84"/>
                    <a:pt x="46" y="52"/>
                  </a:cubicBezTo>
                  <a:cubicBezTo>
                    <a:pt x="52" y="33"/>
                    <a:pt x="56" y="17"/>
                    <a:pt x="54" y="0"/>
                  </a:cubicBezTo>
                  <a:cubicBezTo>
                    <a:pt x="54" y="0"/>
                    <a:pt x="53" y="0"/>
                    <a:pt x="53" y="0"/>
                  </a:cubicBezTo>
                  <a:cubicBezTo>
                    <a:pt x="52" y="21"/>
                    <a:pt x="44" y="34"/>
                    <a:pt x="30" y="57"/>
                  </a:cubicBezTo>
                  <a:cubicBezTo>
                    <a:pt x="0" y="105"/>
                    <a:pt x="31" y="140"/>
                    <a:pt x="45" y="151"/>
                  </a:cubicBezTo>
                  <a:cubicBezTo>
                    <a:pt x="58" y="144"/>
                    <a:pt x="69" y="135"/>
                    <a:pt x="77" y="123"/>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8" name="Freeform 54"/>
            <p:cNvSpPr>
              <a:spLocks/>
            </p:cNvSpPr>
            <p:nvPr userDrawn="1"/>
          </p:nvSpPr>
          <p:spPr bwMode="auto">
            <a:xfrm>
              <a:off x="3755" y="3724"/>
              <a:ext cx="159" cy="281"/>
            </a:xfrm>
            <a:custGeom>
              <a:avLst/>
              <a:gdLst>
                <a:gd name="T0" fmla="*/ 61 w 93"/>
                <a:gd name="T1" fmla="*/ 59 h 164"/>
                <a:gd name="T2" fmla="*/ 93 w 93"/>
                <a:gd name="T3" fmla="*/ 1 h 164"/>
                <a:gd name="T4" fmla="*/ 93 w 93"/>
                <a:gd name="T5" fmla="*/ 0 h 164"/>
                <a:gd name="T6" fmla="*/ 39 w 93"/>
                <a:gd name="T7" fmla="*/ 58 h 164"/>
                <a:gd name="T8" fmla="*/ 12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2" y="19"/>
                    <a:pt x="93" y="1"/>
                  </a:cubicBezTo>
                  <a:cubicBezTo>
                    <a:pt x="93" y="0"/>
                    <a:pt x="93" y="0"/>
                    <a:pt x="93" y="0"/>
                  </a:cubicBezTo>
                  <a:cubicBezTo>
                    <a:pt x="87" y="23"/>
                    <a:pt x="74" y="34"/>
                    <a:pt x="39" y="58"/>
                  </a:cubicBezTo>
                  <a:cubicBezTo>
                    <a:pt x="0" y="83"/>
                    <a:pt x="2" y="127"/>
                    <a:pt x="12" y="154"/>
                  </a:cubicBezTo>
                  <a:cubicBezTo>
                    <a:pt x="24" y="160"/>
                    <a:pt x="37" y="164"/>
                    <a:pt x="51" y="164"/>
                  </a:cubicBezTo>
                  <a:cubicBezTo>
                    <a:pt x="54" y="164"/>
                    <a:pt x="57" y="164"/>
                    <a:pt x="60" y="163"/>
                  </a:cubicBezTo>
                  <a:cubicBezTo>
                    <a:pt x="33" y="122"/>
                    <a:pt x="35" y="90"/>
                    <a:pt x="61" y="5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9" name="Freeform 55"/>
            <p:cNvSpPr>
              <a:spLocks/>
            </p:cNvSpPr>
            <p:nvPr userDrawn="1"/>
          </p:nvSpPr>
          <p:spPr bwMode="auto">
            <a:xfrm>
              <a:off x="3694" y="3721"/>
              <a:ext cx="212" cy="228"/>
            </a:xfrm>
            <a:custGeom>
              <a:avLst/>
              <a:gdLst>
                <a:gd name="T0" fmla="*/ 83 w 124"/>
                <a:gd name="T1" fmla="*/ 41 h 133"/>
                <a:gd name="T2" fmla="*/ 124 w 124"/>
                <a:gd name="T3" fmla="*/ 0 h 133"/>
                <a:gd name="T4" fmla="*/ 124 w 124"/>
                <a:gd name="T5" fmla="*/ 0 h 133"/>
                <a:gd name="T6" fmla="*/ 52 w 124"/>
                <a:gd name="T7" fmla="*/ 32 h 133"/>
                <a:gd name="T8" fmla="*/ 2 w 124"/>
                <a:gd name="T9" fmla="*/ 64 h 133"/>
                <a:gd name="T10" fmla="*/ 0 w 124"/>
                <a:gd name="T11" fmla="*/ 79 h 133"/>
                <a:gd name="T12" fmla="*/ 20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9" y="30"/>
                    <a:pt x="121" y="13"/>
                    <a:pt x="124" y="0"/>
                  </a:cubicBezTo>
                  <a:cubicBezTo>
                    <a:pt x="124" y="0"/>
                    <a:pt x="124" y="0"/>
                    <a:pt x="124" y="0"/>
                  </a:cubicBezTo>
                  <a:cubicBezTo>
                    <a:pt x="112" y="23"/>
                    <a:pt x="90" y="27"/>
                    <a:pt x="52" y="32"/>
                  </a:cubicBezTo>
                  <a:cubicBezTo>
                    <a:pt x="30" y="35"/>
                    <a:pt x="12" y="48"/>
                    <a:pt x="2" y="64"/>
                  </a:cubicBezTo>
                  <a:cubicBezTo>
                    <a:pt x="1" y="69"/>
                    <a:pt x="0" y="74"/>
                    <a:pt x="0" y="79"/>
                  </a:cubicBezTo>
                  <a:cubicBezTo>
                    <a:pt x="0" y="99"/>
                    <a:pt x="8" y="118"/>
                    <a:pt x="20" y="133"/>
                  </a:cubicBezTo>
                  <a:cubicBezTo>
                    <a:pt x="19" y="68"/>
                    <a:pt x="52" y="54"/>
                    <a:pt x="83" y="4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spTree>
    <p:extLst>
      <p:ext uri="{BB962C8B-B14F-4D97-AF65-F5344CB8AC3E}">
        <p14:creationId xmlns:p14="http://schemas.microsoft.com/office/powerpoint/2010/main" val="498701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Presentation ">
    <p:spTree>
      <p:nvGrpSpPr>
        <p:cNvPr id="1" name=""/>
        <p:cNvGrpSpPr/>
        <p:nvPr/>
      </p:nvGrpSpPr>
      <p:grpSpPr>
        <a:xfrm>
          <a:off x="0" y="0"/>
          <a:ext cx="0" cy="0"/>
          <a:chOff x="0" y="0"/>
          <a:chExt cx="0" cy="0"/>
        </a:xfrm>
      </p:grpSpPr>
      <p:sp>
        <p:nvSpPr>
          <p:cNvPr id="4" name="Picture Placeholder 4"/>
          <p:cNvSpPr>
            <a:spLocks noGrp="1"/>
          </p:cNvSpPr>
          <p:nvPr>
            <p:ph type="pic" sz="quarter" idx="11" hasCustomPrompt="1"/>
          </p:nvPr>
        </p:nvSpPr>
        <p:spPr>
          <a:xfrm>
            <a:off x="0" y="0"/>
            <a:ext cx="12192000"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5" name="Title 4"/>
          <p:cNvSpPr>
            <a:spLocks noGrp="1"/>
          </p:cNvSpPr>
          <p:nvPr>
            <p:ph type="title" hasCustomPrompt="1"/>
          </p:nvPr>
        </p:nvSpPr>
        <p:spPr>
          <a:xfrm>
            <a:off x="2441575" y="2676493"/>
            <a:ext cx="7341129" cy="1036319"/>
          </a:xfrm>
          <a:solidFill>
            <a:schemeClr val="bg1"/>
          </a:solidFill>
        </p:spPr>
        <p:txBody>
          <a:bodyPr tIns="108000"/>
          <a:lstStyle>
            <a:lvl1pPr algn="ctr">
              <a:defRPr sz="2800" baseline="0">
                <a:solidFill>
                  <a:schemeClr val="tx1"/>
                </a:solidFill>
              </a:defRPr>
            </a:lvl1pPr>
          </a:lstStyle>
          <a:p>
            <a:r>
              <a:rPr lang="en-US" dirty="0"/>
              <a:t>AALBORG UNIVERSITY</a:t>
            </a:r>
            <a:br>
              <a:rPr lang="en-US" dirty="0"/>
            </a:br>
            <a:r>
              <a:rPr lang="en-US" dirty="0"/>
              <a:t>HEADLINE</a:t>
            </a:r>
          </a:p>
        </p:txBody>
      </p:sp>
      <p:sp>
        <p:nvSpPr>
          <p:cNvPr id="3" name="Pladsholder til tekst 2"/>
          <p:cNvSpPr>
            <a:spLocks noGrp="1"/>
          </p:cNvSpPr>
          <p:nvPr>
            <p:ph type="body" sz="quarter" idx="12" hasCustomPrompt="1"/>
          </p:nvPr>
        </p:nvSpPr>
        <p:spPr>
          <a:xfrm>
            <a:off x="2441575" y="3827463"/>
            <a:ext cx="7341129" cy="412750"/>
          </a:xfrm>
          <a:solidFill>
            <a:schemeClr val="bg1"/>
          </a:solidFill>
        </p:spPr>
        <p:txBody>
          <a:bodyPr>
            <a:noAutofit/>
          </a:bodyPr>
          <a:lstStyle>
            <a:lvl1pPr marL="0" indent="0" algn="ctr">
              <a:buFontTx/>
              <a:buNone/>
              <a:defRPr sz="1800" spc="300" baseline="0"/>
            </a:lvl1pPr>
          </a:lstStyle>
          <a:p>
            <a:pPr lvl="0"/>
            <a:r>
              <a:rPr lang="da-DK" dirty="0"/>
              <a:t>BY NAVN NAVNESEN</a:t>
            </a:r>
          </a:p>
        </p:txBody>
      </p:sp>
      <p:grpSp>
        <p:nvGrpSpPr>
          <p:cNvPr id="72" name="Group 4"/>
          <p:cNvGrpSpPr>
            <a:grpSpLocks noChangeAspect="1"/>
          </p:cNvGrpSpPr>
          <p:nvPr userDrawn="1"/>
        </p:nvGrpSpPr>
        <p:grpSpPr bwMode="auto">
          <a:xfrm>
            <a:off x="5492750" y="5903913"/>
            <a:ext cx="1236663" cy="815975"/>
            <a:chOff x="3460" y="3719"/>
            <a:chExt cx="779" cy="514"/>
          </a:xfrm>
        </p:grpSpPr>
        <p:sp>
          <p:nvSpPr>
            <p:cNvPr id="73" name="AutoShape 3"/>
            <p:cNvSpPr>
              <a:spLocks noChangeAspect="1" noChangeArrowheads="1" noTextEdit="1"/>
            </p:cNvSpPr>
            <p:nvPr userDrawn="1"/>
          </p:nvSpPr>
          <p:spPr bwMode="auto">
            <a:xfrm>
              <a:off x="3460" y="3719"/>
              <a:ext cx="779" cy="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4" name="Freeform 5"/>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5" name="Freeform 6"/>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6" name="Freeform 7"/>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7" name="Freeform 8"/>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8" name="Freeform 9"/>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9" name="Freeform 10"/>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0" name="Freeform 11"/>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1" name="Freeform 12"/>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2" name="Freeform 13"/>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3" name="Freeform 14"/>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4" name="Freeform 15"/>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5" name="Freeform 16"/>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6" name="Freeform 17"/>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7" name="Freeform 18"/>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8" name="Freeform 19"/>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9" name="Freeform 20"/>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0" name="Freeform 21"/>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1" name="Freeform 22"/>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2" name="Freeform 23"/>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3" name="Freeform 24"/>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4" name="Freeform 25"/>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5" name="Freeform 26"/>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6" name="Freeform 27"/>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7" name="Freeform 28"/>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8" name="Freeform 29"/>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9" name="Freeform 30"/>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0" name="Freeform 31"/>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1" name="Freeform 32"/>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2" name="Freeform 33"/>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3" name="Freeform 34"/>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4" name="Freeform 35"/>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5" name="Freeform 36"/>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6" name="Freeform 37"/>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7" name="Freeform 38"/>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8" name="Freeform 39"/>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9" name="Freeform 40"/>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0" name="Freeform 41"/>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1" name="Freeform 42"/>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2" name="Freeform 43"/>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3" name="Freeform 44"/>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4" name="Freeform 45"/>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5" name="Freeform 46"/>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6" name="Freeform 47"/>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7" name="Freeform 48"/>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8" name="Freeform 49"/>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9" name="Freeform 50"/>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0" name="Freeform 51"/>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1" name="Freeform 52"/>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2" name="Freeform 53"/>
            <p:cNvSpPr>
              <a:spLocks/>
            </p:cNvSpPr>
            <p:nvPr userDrawn="1"/>
          </p:nvSpPr>
          <p:spPr bwMode="auto">
            <a:xfrm>
              <a:off x="3832" y="3731"/>
              <a:ext cx="132" cy="259"/>
            </a:xfrm>
            <a:custGeom>
              <a:avLst/>
              <a:gdLst>
                <a:gd name="T0" fmla="*/ 77 w 77"/>
                <a:gd name="T1" fmla="*/ 123 h 151"/>
                <a:gd name="T2" fmla="*/ 61 w 77"/>
                <a:gd name="T3" fmla="*/ 115 h 151"/>
                <a:gd name="T4" fmla="*/ 46 w 77"/>
                <a:gd name="T5" fmla="*/ 52 h 151"/>
                <a:gd name="T6" fmla="*/ 54 w 77"/>
                <a:gd name="T7" fmla="*/ 0 h 151"/>
                <a:gd name="T8" fmla="*/ 53 w 77"/>
                <a:gd name="T9" fmla="*/ 0 h 151"/>
                <a:gd name="T10" fmla="*/ 30 w 77"/>
                <a:gd name="T11" fmla="*/ 57 h 151"/>
                <a:gd name="T12" fmla="*/ 45 w 77"/>
                <a:gd name="T13" fmla="*/ 151 h 151"/>
                <a:gd name="T14" fmla="*/ 77 w 77"/>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151">
                  <a:moveTo>
                    <a:pt x="77" y="123"/>
                  </a:moveTo>
                  <a:cubicBezTo>
                    <a:pt x="73" y="121"/>
                    <a:pt x="68" y="119"/>
                    <a:pt x="61" y="115"/>
                  </a:cubicBezTo>
                  <a:cubicBezTo>
                    <a:pt x="40" y="103"/>
                    <a:pt x="34" y="84"/>
                    <a:pt x="46" y="52"/>
                  </a:cubicBezTo>
                  <a:cubicBezTo>
                    <a:pt x="52" y="33"/>
                    <a:pt x="56" y="17"/>
                    <a:pt x="54" y="0"/>
                  </a:cubicBezTo>
                  <a:cubicBezTo>
                    <a:pt x="54" y="0"/>
                    <a:pt x="53" y="0"/>
                    <a:pt x="53" y="0"/>
                  </a:cubicBezTo>
                  <a:cubicBezTo>
                    <a:pt x="52" y="21"/>
                    <a:pt x="44" y="34"/>
                    <a:pt x="30" y="57"/>
                  </a:cubicBezTo>
                  <a:cubicBezTo>
                    <a:pt x="0" y="105"/>
                    <a:pt x="31" y="140"/>
                    <a:pt x="45" y="151"/>
                  </a:cubicBezTo>
                  <a:cubicBezTo>
                    <a:pt x="58" y="144"/>
                    <a:pt x="69" y="135"/>
                    <a:pt x="77" y="123"/>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3" name="Freeform 54"/>
            <p:cNvSpPr>
              <a:spLocks/>
            </p:cNvSpPr>
            <p:nvPr userDrawn="1"/>
          </p:nvSpPr>
          <p:spPr bwMode="auto">
            <a:xfrm>
              <a:off x="3755" y="3724"/>
              <a:ext cx="159" cy="281"/>
            </a:xfrm>
            <a:custGeom>
              <a:avLst/>
              <a:gdLst>
                <a:gd name="T0" fmla="*/ 61 w 93"/>
                <a:gd name="T1" fmla="*/ 59 h 164"/>
                <a:gd name="T2" fmla="*/ 93 w 93"/>
                <a:gd name="T3" fmla="*/ 1 h 164"/>
                <a:gd name="T4" fmla="*/ 93 w 93"/>
                <a:gd name="T5" fmla="*/ 0 h 164"/>
                <a:gd name="T6" fmla="*/ 39 w 93"/>
                <a:gd name="T7" fmla="*/ 58 h 164"/>
                <a:gd name="T8" fmla="*/ 12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2" y="19"/>
                    <a:pt x="93" y="1"/>
                  </a:cubicBezTo>
                  <a:cubicBezTo>
                    <a:pt x="93" y="0"/>
                    <a:pt x="93" y="0"/>
                    <a:pt x="93" y="0"/>
                  </a:cubicBezTo>
                  <a:cubicBezTo>
                    <a:pt x="87" y="23"/>
                    <a:pt x="74" y="34"/>
                    <a:pt x="39" y="58"/>
                  </a:cubicBezTo>
                  <a:cubicBezTo>
                    <a:pt x="0" y="83"/>
                    <a:pt x="2" y="127"/>
                    <a:pt x="12" y="154"/>
                  </a:cubicBezTo>
                  <a:cubicBezTo>
                    <a:pt x="24" y="160"/>
                    <a:pt x="37" y="164"/>
                    <a:pt x="51" y="164"/>
                  </a:cubicBezTo>
                  <a:cubicBezTo>
                    <a:pt x="54" y="164"/>
                    <a:pt x="57" y="164"/>
                    <a:pt x="60" y="163"/>
                  </a:cubicBezTo>
                  <a:cubicBezTo>
                    <a:pt x="33" y="122"/>
                    <a:pt x="35" y="90"/>
                    <a:pt x="61" y="5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4" name="Freeform 55"/>
            <p:cNvSpPr>
              <a:spLocks/>
            </p:cNvSpPr>
            <p:nvPr userDrawn="1"/>
          </p:nvSpPr>
          <p:spPr bwMode="auto">
            <a:xfrm>
              <a:off x="3694" y="3721"/>
              <a:ext cx="212" cy="228"/>
            </a:xfrm>
            <a:custGeom>
              <a:avLst/>
              <a:gdLst>
                <a:gd name="T0" fmla="*/ 83 w 124"/>
                <a:gd name="T1" fmla="*/ 41 h 133"/>
                <a:gd name="T2" fmla="*/ 124 w 124"/>
                <a:gd name="T3" fmla="*/ 0 h 133"/>
                <a:gd name="T4" fmla="*/ 124 w 124"/>
                <a:gd name="T5" fmla="*/ 0 h 133"/>
                <a:gd name="T6" fmla="*/ 52 w 124"/>
                <a:gd name="T7" fmla="*/ 32 h 133"/>
                <a:gd name="T8" fmla="*/ 2 w 124"/>
                <a:gd name="T9" fmla="*/ 64 h 133"/>
                <a:gd name="T10" fmla="*/ 0 w 124"/>
                <a:gd name="T11" fmla="*/ 79 h 133"/>
                <a:gd name="T12" fmla="*/ 20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9" y="30"/>
                    <a:pt x="121" y="13"/>
                    <a:pt x="124" y="0"/>
                  </a:cubicBezTo>
                  <a:cubicBezTo>
                    <a:pt x="124" y="0"/>
                    <a:pt x="124" y="0"/>
                    <a:pt x="124" y="0"/>
                  </a:cubicBezTo>
                  <a:cubicBezTo>
                    <a:pt x="112" y="23"/>
                    <a:pt x="90" y="27"/>
                    <a:pt x="52" y="32"/>
                  </a:cubicBezTo>
                  <a:cubicBezTo>
                    <a:pt x="30" y="35"/>
                    <a:pt x="12" y="48"/>
                    <a:pt x="2" y="64"/>
                  </a:cubicBezTo>
                  <a:cubicBezTo>
                    <a:pt x="1" y="69"/>
                    <a:pt x="0" y="74"/>
                    <a:pt x="0" y="79"/>
                  </a:cubicBezTo>
                  <a:cubicBezTo>
                    <a:pt x="0" y="99"/>
                    <a:pt x="8" y="118"/>
                    <a:pt x="20" y="133"/>
                  </a:cubicBezTo>
                  <a:cubicBezTo>
                    <a:pt x="19" y="68"/>
                    <a:pt x="52" y="54"/>
                    <a:pt x="83" y="4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Break">
    <p:spTree>
      <p:nvGrpSpPr>
        <p:cNvPr id="1" name=""/>
        <p:cNvGrpSpPr/>
        <p:nvPr/>
      </p:nvGrpSpPr>
      <p:grpSpPr>
        <a:xfrm>
          <a:off x="0" y="0"/>
          <a:ext cx="0" cy="0"/>
          <a:chOff x="0" y="0"/>
          <a:chExt cx="0" cy="0"/>
        </a:xfrm>
      </p:grpSpPr>
      <p:sp>
        <p:nvSpPr>
          <p:cNvPr id="4" name="Picture Placeholder 4"/>
          <p:cNvSpPr>
            <a:spLocks noGrp="1"/>
          </p:cNvSpPr>
          <p:nvPr>
            <p:ph type="pic" sz="quarter" idx="11" hasCustomPrompt="1"/>
          </p:nvPr>
        </p:nvSpPr>
        <p:spPr>
          <a:xfrm>
            <a:off x="0" y="0"/>
            <a:ext cx="12192000"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5" name="Title 4"/>
          <p:cNvSpPr>
            <a:spLocks noGrp="1"/>
          </p:cNvSpPr>
          <p:nvPr>
            <p:ph type="title" hasCustomPrompt="1"/>
          </p:nvPr>
        </p:nvSpPr>
        <p:spPr>
          <a:xfrm>
            <a:off x="2441575" y="2676493"/>
            <a:ext cx="7341129" cy="1036319"/>
          </a:xfrm>
          <a:solidFill>
            <a:schemeClr val="bg1"/>
          </a:solidFill>
        </p:spPr>
        <p:txBody>
          <a:bodyPr tIns="108000"/>
          <a:lstStyle>
            <a:lvl1pPr algn="ctr">
              <a:defRPr sz="2800" baseline="0">
                <a:solidFill>
                  <a:schemeClr val="tx1"/>
                </a:solidFill>
              </a:defRPr>
            </a:lvl1pPr>
          </a:lstStyle>
          <a:p>
            <a:r>
              <a:rPr lang="en-US" dirty="0"/>
              <a:t>BREAK</a:t>
            </a:r>
            <a:br>
              <a:rPr lang="en-US" dirty="0"/>
            </a:br>
            <a:r>
              <a:rPr lang="en-US" dirty="0"/>
              <a:t>HEADLINE</a:t>
            </a:r>
          </a:p>
        </p:txBody>
      </p:sp>
      <p:grpSp>
        <p:nvGrpSpPr>
          <p:cNvPr id="72" name="Group 4"/>
          <p:cNvGrpSpPr>
            <a:grpSpLocks noChangeAspect="1"/>
          </p:cNvGrpSpPr>
          <p:nvPr userDrawn="1"/>
        </p:nvGrpSpPr>
        <p:grpSpPr bwMode="auto">
          <a:xfrm>
            <a:off x="5492750" y="5903913"/>
            <a:ext cx="1236663" cy="815975"/>
            <a:chOff x="3460" y="3719"/>
            <a:chExt cx="779" cy="514"/>
          </a:xfrm>
        </p:grpSpPr>
        <p:sp>
          <p:nvSpPr>
            <p:cNvPr id="73" name="AutoShape 3"/>
            <p:cNvSpPr>
              <a:spLocks noChangeAspect="1" noChangeArrowheads="1" noTextEdit="1"/>
            </p:cNvSpPr>
            <p:nvPr userDrawn="1"/>
          </p:nvSpPr>
          <p:spPr bwMode="auto">
            <a:xfrm>
              <a:off x="3460" y="3719"/>
              <a:ext cx="779" cy="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4" name="Freeform 5"/>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5" name="Freeform 6"/>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6" name="Freeform 7"/>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7" name="Freeform 8"/>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8" name="Freeform 9"/>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9" name="Freeform 10"/>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0" name="Freeform 11"/>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1" name="Freeform 12"/>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2" name="Freeform 13"/>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3" name="Freeform 14"/>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4" name="Freeform 15"/>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5" name="Freeform 16"/>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6" name="Freeform 17"/>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7" name="Freeform 18"/>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8" name="Freeform 19"/>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9" name="Freeform 20"/>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0" name="Freeform 21"/>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1" name="Freeform 22"/>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2" name="Freeform 23"/>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3" name="Freeform 24"/>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4" name="Freeform 25"/>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5" name="Freeform 26"/>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6" name="Freeform 27"/>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7" name="Freeform 28"/>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8" name="Freeform 29"/>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9" name="Freeform 30"/>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0" name="Freeform 31"/>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1" name="Freeform 32"/>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2" name="Freeform 33"/>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3" name="Freeform 34"/>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4" name="Freeform 35"/>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5" name="Freeform 36"/>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6" name="Freeform 37"/>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7" name="Freeform 38"/>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8" name="Freeform 39"/>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9" name="Freeform 40"/>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0" name="Freeform 41"/>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1" name="Freeform 42"/>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2" name="Freeform 43"/>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3" name="Freeform 44"/>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4" name="Freeform 45"/>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5" name="Freeform 46"/>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6" name="Freeform 47"/>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7" name="Freeform 48"/>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8" name="Freeform 49"/>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9" name="Freeform 50"/>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0" name="Freeform 51"/>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1" name="Freeform 52"/>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2" name="Freeform 53"/>
            <p:cNvSpPr>
              <a:spLocks/>
            </p:cNvSpPr>
            <p:nvPr userDrawn="1"/>
          </p:nvSpPr>
          <p:spPr bwMode="auto">
            <a:xfrm>
              <a:off x="3832" y="3731"/>
              <a:ext cx="132" cy="259"/>
            </a:xfrm>
            <a:custGeom>
              <a:avLst/>
              <a:gdLst>
                <a:gd name="T0" fmla="*/ 77 w 77"/>
                <a:gd name="T1" fmla="*/ 123 h 151"/>
                <a:gd name="T2" fmla="*/ 61 w 77"/>
                <a:gd name="T3" fmla="*/ 115 h 151"/>
                <a:gd name="T4" fmla="*/ 46 w 77"/>
                <a:gd name="T5" fmla="*/ 52 h 151"/>
                <a:gd name="T6" fmla="*/ 54 w 77"/>
                <a:gd name="T7" fmla="*/ 0 h 151"/>
                <a:gd name="T8" fmla="*/ 53 w 77"/>
                <a:gd name="T9" fmla="*/ 0 h 151"/>
                <a:gd name="T10" fmla="*/ 30 w 77"/>
                <a:gd name="T11" fmla="*/ 57 h 151"/>
                <a:gd name="T12" fmla="*/ 45 w 77"/>
                <a:gd name="T13" fmla="*/ 151 h 151"/>
                <a:gd name="T14" fmla="*/ 77 w 77"/>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151">
                  <a:moveTo>
                    <a:pt x="77" y="123"/>
                  </a:moveTo>
                  <a:cubicBezTo>
                    <a:pt x="73" y="121"/>
                    <a:pt x="68" y="119"/>
                    <a:pt x="61" y="115"/>
                  </a:cubicBezTo>
                  <a:cubicBezTo>
                    <a:pt x="40" y="103"/>
                    <a:pt x="34" y="84"/>
                    <a:pt x="46" y="52"/>
                  </a:cubicBezTo>
                  <a:cubicBezTo>
                    <a:pt x="52" y="33"/>
                    <a:pt x="56" y="17"/>
                    <a:pt x="54" y="0"/>
                  </a:cubicBezTo>
                  <a:cubicBezTo>
                    <a:pt x="54" y="0"/>
                    <a:pt x="53" y="0"/>
                    <a:pt x="53" y="0"/>
                  </a:cubicBezTo>
                  <a:cubicBezTo>
                    <a:pt x="52" y="21"/>
                    <a:pt x="44" y="34"/>
                    <a:pt x="30" y="57"/>
                  </a:cubicBezTo>
                  <a:cubicBezTo>
                    <a:pt x="0" y="105"/>
                    <a:pt x="31" y="140"/>
                    <a:pt x="45" y="151"/>
                  </a:cubicBezTo>
                  <a:cubicBezTo>
                    <a:pt x="58" y="144"/>
                    <a:pt x="69" y="135"/>
                    <a:pt x="77" y="123"/>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3" name="Freeform 54"/>
            <p:cNvSpPr>
              <a:spLocks/>
            </p:cNvSpPr>
            <p:nvPr userDrawn="1"/>
          </p:nvSpPr>
          <p:spPr bwMode="auto">
            <a:xfrm>
              <a:off x="3755" y="3724"/>
              <a:ext cx="159" cy="281"/>
            </a:xfrm>
            <a:custGeom>
              <a:avLst/>
              <a:gdLst>
                <a:gd name="T0" fmla="*/ 61 w 93"/>
                <a:gd name="T1" fmla="*/ 59 h 164"/>
                <a:gd name="T2" fmla="*/ 93 w 93"/>
                <a:gd name="T3" fmla="*/ 1 h 164"/>
                <a:gd name="T4" fmla="*/ 93 w 93"/>
                <a:gd name="T5" fmla="*/ 0 h 164"/>
                <a:gd name="T6" fmla="*/ 39 w 93"/>
                <a:gd name="T7" fmla="*/ 58 h 164"/>
                <a:gd name="T8" fmla="*/ 12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2" y="19"/>
                    <a:pt x="93" y="1"/>
                  </a:cubicBezTo>
                  <a:cubicBezTo>
                    <a:pt x="93" y="0"/>
                    <a:pt x="93" y="0"/>
                    <a:pt x="93" y="0"/>
                  </a:cubicBezTo>
                  <a:cubicBezTo>
                    <a:pt x="87" y="23"/>
                    <a:pt x="74" y="34"/>
                    <a:pt x="39" y="58"/>
                  </a:cubicBezTo>
                  <a:cubicBezTo>
                    <a:pt x="0" y="83"/>
                    <a:pt x="2" y="127"/>
                    <a:pt x="12" y="154"/>
                  </a:cubicBezTo>
                  <a:cubicBezTo>
                    <a:pt x="24" y="160"/>
                    <a:pt x="37" y="164"/>
                    <a:pt x="51" y="164"/>
                  </a:cubicBezTo>
                  <a:cubicBezTo>
                    <a:pt x="54" y="164"/>
                    <a:pt x="57" y="164"/>
                    <a:pt x="60" y="163"/>
                  </a:cubicBezTo>
                  <a:cubicBezTo>
                    <a:pt x="33" y="122"/>
                    <a:pt x="35" y="90"/>
                    <a:pt x="61" y="5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4" name="Freeform 55"/>
            <p:cNvSpPr>
              <a:spLocks/>
            </p:cNvSpPr>
            <p:nvPr userDrawn="1"/>
          </p:nvSpPr>
          <p:spPr bwMode="auto">
            <a:xfrm>
              <a:off x="3694" y="3721"/>
              <a:ext cx="212" cy="228"/>
            </a:xfrm>
            <a:custGeom>
              <a:avLst/>
              <a:gdLst>
                <a:gd name="T0" fmla="*/ 83 w 124"/>
                <a:gd name="T1" fmla="*/ 41 h 133"/>
                <a:gd name="T2" fmla="*/ 124 w 124"/>
                <a:gd name="T3" fmla="*/ 0 h 133"/>
                <a:gd name="T4" fmla="*/ 124 w 124"/>
                <a:gd name="T5" fmla="*/ 0 h 133"/>
                <a:gd name="T6" fmla="*/ 52 w 124"/>
                <a:gd name="T7" fmla="*/ 32 h 133"/>
                <a:gd name="T8" fmla="*/ 2 w 124"/>
                <a:gd name="T9" fmla="*/ 64 h 133"/>
                <a:gd name="T10" fmla="*/ 0 w 124"/>
                <a:gd name="T11" fmla="*/ 79 h 133"/>
                <a:gd name="T12" fmla="*/ 20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9" y="30"/>
                    <a:pt x="121" y="13"/>
                    <a:pt x="124" y="0"/>
                  </a:cubicBezTo>
                  <a:cubicBezTo>
                    <a:pt x="124" y="0"/>
                    <a:pt x="124" y="0"/>
                    <a:pt x="124" y="0"/>
                  </a:cubicBezTo>
                  <a:cubicBezTo>
                    <a:pt x="112" y="23"/>
                    <a:pt x="90" y="27"/>
                    <a:pt x="52" y="32"/>
                  </a:cubicBezTo>
                  <a:cubicBezTo>
                    <a:pt x="30" y="35"/>
                    <a:pt x="12" y="48"/>
                    <a:pt x="2" y="64"/>
                  </a:cubicBezTo>
                  <a:cubicBezTo>
                    <a:pt x="1" y="69"/>
                    <a:pt x="0" y="74"/>
                    <a:pt x="0" y="79"/>
                  </a:cubicBezTo>
                  <a:cubicBezTo>
                    <a:pt x="0" y="99"/>
                    <a:pt x="8" y="118"/>
                    <a:pt x="20" y="133"/>
                  </a:cubicBezTo>
                  <a:cubicBezTo>
                    <a:pt x="19" y="68"/>
                    <a:pt x="52" y="54"/>
                    <a:pt x="83" y="4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spTree>
    <p:extLst>
      <p:ext uri="{BB962C8B-B14F-4D97-AF65-F5344CB8AC3E}">
        <p14:creationId xmlns:p14="http://schemas.microsoft.com/office/powerpoint/2010/main" val="3553502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w. bullets">
    <p:spTree>
      <p:nvGrpSpPr>
        <p:cNvPr id="1" name=""/>
        <p:cNvGrpSpPr/>
        <p:nvPr/>
      </p:nvGrpSpPr>
      <p:grpSpPr>
        <a:xfrm>
          <a:off x="0" y="0"/>
          <a:ext cx="0" cy="0"/>
          <a:chOff x="0" y="0"/>
          <a:chExt cx="0" cy="0"/>
        </a:xfrm>
      </p:grpSpPr>
      <p:sp>
        <p:nvSpPr>
          <p:cNvPr id="4" name="Номер слайда 21"/>
          <p:cNvSpPr>
            <a:spLocks noGrp="1"/>
          </p:cNvSpPr>
          <p:nvPr>
            <p:ph type="sldNum" sz="quarter" idx="4"/>
          </p:nvPr>
        </p:nvSpPr>
        <p:spPr>
          <a:xfrm>
            <a:off x="11339887" y="593223"/>
            <a:ext cx="571468" cy="227164"/>
          </a:xfrm>
          <a:prstGeom prst="rect">
            <a:avLst/>
          </a:prstGeom>
          <a:noFill/>
        </p:spPr>
        <p:txBody>
          <a:bodyPr vert="horz" lIns="0" tIns="0" rIns="0" bIns="0" rtlCol="0" anchor="ctr"/>
          <a:lstStyle>
            <a:lvl1pPr algn="r">
              <a:defRPr sz="1000" b="1" i="0">
                <a:solidFill>
                  <a:schemeClr val="tx1">
                    <a:alpha val="70000"/>
                  </a:schemeClr>
                </a:solidFill>
                <a:latin typeface="+mn-lt"/>
                <a:ea typeface="Montserrat Medium" charset="0"/>
                <a:cs typeface="Montserrat Medium" charset="0"/>
              </a:defRPr>
            </a:lvl1pPr>
          </a:lstStyle>
          <a:p>
            <a:fld id="{D8D877B3-D348-4611-9BDB-C5374591D951}" type="slidenum">
              <a:rPr lang="en-US" smtClean="0"/>
              <a:pPr/>
              <a:t>‹#›</a:t>
            </a:fld>
            <a:endParaRPr lang="en-US" dirty="0"/>
          </a:p>
        </p:txBody>
      </p:sp>
      <p:sp>
        <p:nvSpPr>
          <p:cNvPr id="3" name="Title 4"/>
          <p:cNvSpPr>
            <a:spLocks noGrp="1"/>
          </p:cNvSpPr>
          <p:nvPr>
            <p:ph type="title" hasCustomPrompt="1"/>
          </p:nvPr>
        </p:nvSpPr>
        <p:spPr>
          <a:xfrm>
            <a:off x="587374" y="370290"/>
            <a:ext cx="5108575" cy="1474385"/>
          </a:xfrm>
        </p:spPr>
        <p:txBody>
          <a:bodyPr/>
          <a:lstStyle>
            <a:lvl1pPr>
              <a:defRPr sz="3600"/>
            </a:lvl1pPr>
          </a:lstStyle>
          <a:p>
            <a:r>
              <a:rPr lang="en-US" dirty="0"/>
              <a:t>CLICK TO EDIT TITLE</a:t>
            </a:r>
          </a:p>
        </p:txBody>
      </p:sp>
      <p:sp>
        <p:nvSpPr>
          <p:cNvPr id="5" name="Pladsholder til tekst 10"/>
          <p:cNvSpPr>
            <a:spLocks noGrp="1"/>
          </p:cNvSpPr>
          <p:nvPr>
            <p:ph type="body" sz="quarter" idx="12" hasCustomPrompt="1"/>
          </p:nvPr>
        </p:nvSpPr>
        <p:spPr>
          <a:xfrm>
            <a:off x="587375" y="2065337"/>
            <a:ext cx="10752512" cy="3703696"/>
          </a:xfrm>
        </p:spPr>
        <p:txBody>
          <a:bodyPr/>
          <a:lstStyle>
            <a:lvl1pPr marL="285750" indent="-285750">
              <a:buFontTx/>
              <a:buBlip>
                <a:blip r:embed="rId2"/>
              </a:buBlip>
              <a:defRPr/>
            </a:lvl1pPr>
          </a:lstStyle>
          <a:p>
            <a:pPr lvl="0"/>
            <a:r>
              <a:rPr lang="da-DK" dirty="0"/>
              <a:t>INSERT TEXT</a:t>
            </a:r>
          </a:p>
        </p:txBody>
      </p:sp>
    </p:spTree>
    <p:extLst>
      <p:ext uri="{BB962C8B-B14F-4D97-AF65-F5344CB8AC3E}">
        <p14:creationId xmlns:p14="http://schemas.microsoft.com/office/powerpoint/2010/main" val="25212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eb + bullet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grpSp>
        <p:nvGrpSpPr>
          <p:cNvPr id="30" name="Gruppe 29"/>
          <p:cNvGrpSpPr/>
          <p:nvPr userDrawn="1"/>
        </p:nvGrpSpPr>
        <p:grpSpPr>
          <a:xfrm>
            <a:off x="0" y="657225"/>
            <a:ext cx="405154" cy="1182460"/>
            <a:chOff x="320675" y="2816225"/>
            <a:chExt cx="350838" cy="1023938"/>
          </a:xfrm>
          <a:solidFill>
            <a:schemeClr val="tx1"/>
          </a:solidFill>
        </p:grpSpPr>
        <p:sp>
          <p:nvSpPr>
            <p:cNvPr id="31" name="Freeform 53"/>
            <p:cNvSpPr>
              <a:spLocks/>
            </p:cNvSpPr>
            <p:nvPr userDrawn="1"/>
          </p:nvSpPr>
          <p:spPr bwMode="auto">
            <a:xfrm>
              <a:off x="608013" y="3778250"/>
              <a:ext cx="63500" cy="61913"/>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2" name="Freeform 54"/>
            <p:cNvSpPr>
              <a:spLocks/>
            </p:cNvSpPr>
            <p:nvPr userDrawn="1"/>
          </p:nvSpPr>
          <p:spPr bwMode="auto">
            <a:xfrm>
              <a:off x="528638" y="3706813"/>
              <a:ext cx="142875" cy="133350"/>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3" name="Freeform 55"/>
            <p:cNvSpPr>
              <a:spLocks/>
            </p:cNvSpPr>
            <p:nvPr userDrawn="1"/>
          </p:nvSpPr>
          <p:spPr bwMode="auto">
            <a:xfrm>
              <a:off x="431800" y="3636963"/>
              <a:ext cx="239713" cy="203200"/>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4" name="Freeform 56"/>
            <p:cNvSpPr>
              <a:spLocks/>
            </p:cNvSpPr>
            <p:nvPr userDrawn="1"/>
          </p:nvSpPr>
          <p:spPr bwMode="auto">
            <a:xfrm>
              <a:off x="320675" y="3568700"/>
              <a:ext cx="350838" cy="261938"/>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5" name="Freeform 57"/>
            <p:cNvSpPr>
              <a:spLocks/>
            </p:cNvSpPr>
            <p:nvPr userDrawn="1"/>
          </p:nvSpPr>
          <p:spPr bwMode="auto">
            <a:xfrm>
              <a:off x="320675" y="3506788"/>
              <a:ext cx="350838" cy="249238"/>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6" name="Freeform 58"/>
            <p:cNvSpPr>
              <a:spLocks/>
            </p:cNvSpPr>
            <p:nvPr userDrawn="1"/>
          </p:nvSpPr>
          <p:spPr bwMode="auto">
            <a:xfrm>
              <a:off x="320675" y="3441700"/>
              <a:ext cx="350838" cy="241300"/>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7" name="Freeform 59"/>
            <p:cNvSpPr>
              <a:spLocks/>
            </p:cNvSpPr>
            <p:nvPr userDrawn="1"/>
          </p:nvSpPr>
          <p:spPr bwMode="auto">
            <a:xfrm>
              <a:off x="320675" y="3382963"/>
              <a:ext cx="350838" cy="228600"/>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8" name="Freeform 60"/>
            <p:cNvSpPr>
              <a:spLocks/>
            </p:cNvSpPr>
            <p:nvPr userDrawn="1"/>
          </p:nvSpPr>
          <p:spPr bwMode="auto">
            <a:xfrm>
              <a:off x="320675" y="3324225"/>
              <a:ext cx="350838" cy="219075"/>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9" name="Freeform 61"/>
            <p:cNvSpPr>
              <a:spLocks/>
            </p:cNvSpPr>
            <p:nvPr userDrawn="1"/>
          </p:nvSpPr>
          <p:spPr bwMode="auto">
            <a:xfrm>
              <a:off x="320675" y="3263900"/>
              <a:ext cx="350838" cy="212725"/>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0" name="Freeform 62"/>
            <p:cNvSpPr>
              <a:spLocks/>
            </p:cNvSpPr>
            <p:nvPr userDrawn="1"/>
          </p:nvSpPr>
          <p:spPr bwMode="auto">
            <a:xfrm>
              <a:off x="320675" y="3208338"/>
              <a:ext cx="350838" cy="200025"/>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1" name="Freeform 63"/>
            <p:cNvSpPr>
              <a:spLocks/>
            </p:cNvSpPr>
            <p:nvPr userDrawn="1"/>
          </p:nvSpPr>
          <p:spPr bwMode="auto">
            <a:xfrm>
              <a:off x="320675" y="3155950"/>
              <a:ext cx="350838" cy="190500"/>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2" name="Freeform 64"/>
            <p:cNvSpPr>
              <a:spLocks/>
            </p:cNvSpPr>
            <p:nvPr userDrawn="1"/>
          </p:nvSpPr>
          <p:spPr bwMode="auto">
            <a:xfrm>
              <a:off x="320675" y="3103563"/>
              <a:ext cx="350838" cy="177800"/>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3" name="Freeform 65"/>
            <p:cNvSpPr>
              <a:spLocks/>
            </p:cNvSpPr>
            <p:nvPr userDrawn="1"/>
          </p:nvSpPr>
          <p:spPr bwMode="auto">
            <a:xfrm>
              <a:off x="320675" y="3055938"/>
              <a:ext cx="350838" cy="163513"/>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4" name="Freeform 66"/>
            <p:cNvSpPr>
              <a:spLocks/>
            </p:cNvSpPr>
            <p:nvPr userDrawn="1"/>
          </p:nvSpPr>
          <p:spPr bwMode="auto">
            <a:xfrm>
              <a:off x="320675" y="3003550"/>
              <a:ext cx="350838" cy="152400"/>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5" name="Freeform 67"/>
            <p:cNvSpPr>
              <a:spLocks/>
            </p:cNvSpPr>
            <p:nvPr userDrawn="1"/>
          </p:nvSpPr>
          <p:spPr bwMode="auto">
            <a:xfrm>
              <a:off x="320675" y="2957513"/>
              <a:ext cx="350838" cy="139700"/>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6" name="Freeform 68"/>
            <p:cNvSpPr>
              <a:spLocks/>
            </p:cNvSpPr>
            <p:nvPr userDrawn="1"/>
          </p:nvSpPr>
          <p:spPr bwMode="auto">
            <a:xfrm>
              <a:off x="320675" y="2911475"/>
              <a:ext cx="350838" cy="127000"/>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7" name="Freeform 69"/>
            <p:cNvSpPr>
              <a:spLocks/>
            </p:cNvSpPr>
            <p:nvPr userDrawn="1"/>
          </p:nvSpPr>
          <p:spPr bwMode="auto">
            <a:xfrm>
              <a:off x="320675" y="2865438"/>
              <a:ext cx="350838" cy="114300"/>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8" name="Freeform 70"/>
            <p:cNvSpPr>
              <a:spLocks/>
            </p:cNvSpPr>
            <p:nvPr userDrawn="1"/>
          </p:nvSpPr>
          <p:spPr bwMode="auto">
            <a:xfrm>
              <a:off x="320675" y="2819400"/>
              <a:ext cx="350838" cy="107950"/>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9" name="Freeform 71"/>
            <p:cNvSpPr>
              <a:spLocks/>
            </p:cNvSpPr>
            <p:nvPr userDrawn="1"/>
          </p:nvSpPr>
          <p:spPr bwMode="auto">
            <a:xfrm>
              <a:off x="320675" y="2816225"/>
              <a:ext cx="284163" cy="55563"/>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sp>
        <p:nvSpPr>
          <p:cNvPr id="26" name="Title 4"/>
          <p:cNvSpPr>
            <a:spLocks noGrp="1"/>
          </p:cNvSpPr>
          <p:nvPr>
            <p:ph type="title" hasCustomPrompt="1"/>
          </p:nvPr>
        </p:nvSpPr>
        <p:spPr>
          <a:xfrm>
            <a:off x="587375" y="370764"/>
            <a:ext cx="4516438" cy="1473911"/>
          </a:xfrm>
        </p:spPr>
        <p:txBody>
          <a:bodyPr/>
          <a:lstStyle>
            <a:lvl1pPr>
              <a:defRPr sz="3600"/>
            </a:lvl1pPr>
          </a:lstStyle>
          <a:p>
            <a:r>
              <a:rPr lang="en-US" dirty="0"/>
              <a:t>CLICK TO EDIT TITLE</a:t>
            </a:r>
          </a:p>
        </p:txBody>
      </p:sp>
      <p:pic>
        <p:nvPicPr>
          <p:cNvPr id="27" name="Billede 26"/>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5670792" y="820387"/>
            <a:ext cx="6943368" cy="5825654"/>
          </a:xfrm>
          <a:prstGeom prst="rect">
            <a:avLst/>
          </a:prstGeom>
        </p:spPr>
      </p:pic>
      <p:sp>
        <p:nvSpPr>
          <p:cNvPr id="28" name="Picture Placeholder 4"/>
          <p:cNvSpPr>
            <a:spLocks noGrp="1"/>
          </p:cNvSpPr>
          <p:nvPr>
            <p:ph type="pic" sz="quarter" idx="11" hasCustomPrompt="1"/>
          </p:nvPr>
        </p:nvSpPr>
        <p:spPr>
          <a:xfrm>
            <a:off x="5953820" y="1240418"/>
            <a:ext cx="6238180" cy="3503032"/>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29" name="Pladsholder til tekst 10"/>
          <p:cNvSpPr>
            <a:spLocks noGrp="1"/>
          </p:cNvSpPr>
          <p:nvPr>
            <p:ph type="body" sz="quarter" idx="12" hasCustomPrompt="1"/>
          </p:nvPr>
        </p:nvSpPr>
        <p:spPr>
          <a:xfrm>
            <a:off x="587375" y="2065337"/>
            <a:ext cx="4516438" cy="3243263"/>
          </a:xfrm>
        </p:spPr>
        <p:txBody>
          <a:bodyPr/>
          <a:lstStyle>
            <a:lvl1pPr marL="285750" indent="-285750">
              <a:buFontTx/>
              <a:buBlip>
                <a:blip r:embed="rId3"/>
              </a:buBlip>
              <a:defRPr/>
            </a:lvl1pPr>
          </a:lstStyle>
          <a:p>
            <a:pPr lvl="0"/>
            <a:r>
              <a:rPr lang="da-DK" dirty="0"/>
              <a:t>INSERT TEXT</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agram - Right">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587374" y="367628"/>
            <a:ext cx="4886993" cy="1621619"/>
          </a:xfrm>
        </p:spPr>
        <p:txBody>
          <a:bodyPr/>
          <a:lstStyle>
            <a:lvl1pPr>
              <a:defRPr sz="3600"/>
            </a:lvl1pPr>
          </a:lstStyle>
          <a:p>
            <a:r>
              <a:rPr lang="en-US" dirty="0"/>
              <a:t>CLICK TO EDIT TITLE</a:t>
            </a:r>
          </a:p>
        </p:txBody>
      </p:sp>
      <p:sp>
        <p:nvSpPr>
          <p:cNvPr id="11" name="Pladsholder til diagram 10"/>
          <p:cNvSpPr>
            <a:spLocks noGrp="1"/>
          </p:cNvSpPr>
          <p:nvPr>
            <p:ph type="chart" sz="quarter" idx="12"/>
          </p:nvPr>
        </p:nvSpPr>
        <p:spPr>
          <a:xfrm>
            <a:off x="6096000" y="2262579"/>
            <a:ext cx="5524500" cy="3572737"/>
          </a:xfrm>
        </p:spPr>
        <p:txBody>
          <a:bodyPr/>
          <a:lstStyle/>
          <a:p>
            <a:r>
              <a:rPr lang="da-DK"/>
              <a:t>Klik på ikonet for at tilføje et diagram</a:t>
            </a:r>
          </a:p>
        </p:txBody>
      </p:sp>
      <p:sp>
        <p:nvSpPr>
          <p:cNvPr id="13" name="Pladsholder til tekst 12"/>
          <p:cNvSpPr>
            <a:spLocks noGrp="1"/>
          </p:cNvSpPr>
          <p:nvPr>
            <p:ph type="body" sz="quarter" idx="13" hasCustomPrompt="1"/>
          </p:nvPr>
        </p:nvSpPr>
        <p:spPr>
          <a:xfrm>
            <a:off x="587375" y="2262579"/>
            <a:ext cx="4886992" cy="3572737"/>
          </a:xfrm>
        </p:spPr>
        <p:txBody>
          <a:bodyPr>
            <a:normAutofit/>
          </a:bodyPr>
          <a:lstStyle>
            <a:lvl2pPr marL="285750" indent="-285750">
              <a:buFontTx/>
              <a:buBlip>
                <a:blip r:embed="rId2"/>
              </a:buBlip>
              <a:defRPr sz="1600" baseline="0"/>
            </a:lvl2pPr>
          </a:lstStyle>
          <a:p>
            <a:pPr lvl="1"/>
            <a:r>
              <a:rPr lang="da-DK" dirty="0"/>
              <a:t>INSERT TEXT</a:t>
            </a:r>
          </a:p>
        </p:txBody>
      </p:sp>
      <p:sp>
        <p:nvSpPr>
          <p:cNvPr id="6" name="Номер слайда 21"/>
          <p:cNvSpPr>
            <a:spLocks noGrp="1"/>
          </p:cNvSpPr>
          <p:nvPr>
            <p:ph type="sldNum" sz="quarter" idx="4"/>
          </p:nvPr>
        </p:nvSpPr>
        <p:spPr>
          <a:xfrm>
            <a:off x="11339887" y="593223"/>
            <a:ext cx="571468" cy="227164"/>
          </a:xfrm>
          <a:prstGeom prst="rect">
            <a:avLst/>
          </a:prstGeom>
          <a:noFill/>
        </p:spPr>
        <p:txBody>
          <a:bodyPr vert="horz" lIns="0" tIns="0" rIns="0" bIns="0" rtlCol="0" anchor="ctr"/>
          <a:lstStyle>
            <a:lvl1pPr algn="r">
              <a:defRPr sz="1000" b="1" i="0">
                <a:solidFill>
                  <a:schemeClr val="tx1">
                    <a:alpha val="70000"/>
                  </a:schemeClr>
                </a:solidFill>
                <a:latin typeface="+mn-lt"/>
                <a:ea typeface="Montserrat Medium" charset="0"/>
                <a:cs typeface="Montserrat Medium" charset="0"/>
              </a:defRPr>
            </a:lvl1pPr>
          </a:lstStyle>
          <a:p>
            <a:fld id="{D8D877B3-D348-4611-9BDB-C5374591D951}" type="slidenum">
              <a:rPr lang="en-US" smtClean="0"/>
              <a:pPr/>
              <a:t>‹#›</a:t>
            </a:fld>
            <a:endParaRPr lang="en-US" dirty="0"/>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 x Picture right + bullets">
    <p:spTree>
      <p:nvGrpSpPr>
        <p:cNvPr id="1" name=""/>
        <p:cNvGrpSpPr/>
        <p:nvPr/>
      </p:nvGrpSpPr>
      <p:grpSpPr>
        <a:xfrm>
          <a:off x="0" y="0"/>
          <a:ext cx="0" cy="0"/>
          <a:chOff x="0" y="0"/>
          <a:chExt cx="0" cy="0"/>
        </a:xfrm>
      </p:grpSpPr>
      <p:sp>
        <p:nvSpPr>
          <p:cNvPr id="6" name="Picture Placeholder 4"/>
          <p:cNvSpPr>
            <a:spLocks noGrp="1"/>
          </p:cNvSpPr>
          <p:nvPr>
            <p:ph type="pic" sz="quarter" idx="11" hasCustomPrompt="1"/>
          </p:nvPr>
        </p:nvSpPr>
        <p:spPr>
          <a:xfrm>
            <a:off x="7438768" y="0"/>
            <a:ext cx="4753232"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5" name="Title 4"/>
          <p:cNvSpPr>
            <a:spLocks noGrp="1"/>
          </p:cNvSpPr>
          <p:nvPr>
            <p:ph type="title" hasCustomPrompt="1"/>
          </p:nvPr>
        </p:nvSpPr>
        <p:spPr>
          <a:xfrm>
            <a:off x="587374" y="359273"/>
            <a:ext cx="4490445" cy="1621619"/>
          </a:xfrm>
        </p:spPr>
        <p:txBody>
          <a:bodyPr/>
          <a:lstStyle>
            <a:lvl1pPr>
              <a:defRPr sz="3600"/>
            </a:lvl1pPr>
          </a:lstStyle>
          <a:p>
            <a:r>
              <a:rPr lang="en-US" dirty="0"/>
              <a:t>CLICK TO EDIT TITLE</a:t>
            </a:r>
          </a:p>
        </p:txBody>
      </p:sp>
      <p:sp>
        <p:nvSpPr>
          <p:cNvPr id="4" name="Pladsholder til tekst 3"/>
          <p:cNvSpPr>
            <a:spLocks noGrp="1"/>
          </p:cNvSpPr>
          <p:nvPr>
            <p:ph type="body" sz="quarter" idx="12" hasCustomPrompt="1"/>
          </p:nvPr>
        </p:nvSpPr>
        <p:spPr>
          <a:xfrm>
            <a:off x="587375" y="2143359"/>
            <a:ext cx="4490445" cy="3752115"/>
          </a:xfrm>
        </p:spPr>
        <p:txBody>
          <a:bodyPr/>
          <a:lstStyle>
            <a:lvl1pPr marL="285750" indent="-285750">
              <a:lnSpc>
                <a:spcPct val="100000"/>
              </a:lnSpc>
              <a:spcBef>
                <a:spcPts val="600"/>
              </a:spcBef>
              <a:buFontTx/>
              <a:buBlip>
                <a:blip r:embed="rId2"/>
              </a:buBlip>
              <a:defRPr sz="1600" baseline="0"/>
            </a:lvl1pPr>
          </a:lstStyle>
          <a:p>
            <a:pPr lvl="0"/>
            <a:r>
              <a:rPr lang="da-DK" dirty="0" err="1"/>
              <a:t>Insert</a:t>
            </a:r>
            <a:r>
              <a:rPr lang="da-DK" dirty="0"/>
              <a:t> </a:t>
            </a:r>
            <a:r>
              <a:rPr lang="da-DK" dirty="0" err="1"/>
              <a:t>bullets</a:t>
            </a:r>
            <a:endParaRPr lang="da-DK" dirty="0"/>
          </a:p>
          <a:p>
            <a:pPr lvl="0"/>
            <a:endParaRPr lang="da-DK" dirty="0"/>
          </a:p>
          <a:p>
            <a:pPr lvl="0"/>
            <a:endParaRPr lang="da-DK" dirty="0"/>
          </a:p>
        </p:txBody>
      </p:sp>
    </p:spTree>
    <p:extLst>
      <p:ext uri="{BB962C8B-B14F-4D97-AF65-F5344CB8AC3E}">
        <p14:creationId xmlns:p14="http://schemas.microsoft.com/office/powerpoint/2010/main" val="498607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 x Picture right - Blue">
    <p:spTree>
      <p:nvGrpSpPr>
        <p:cNvPr id="1" name=""/>
        <p:cNvGrpSpPr/>
        <p:nvPr/>
      </p:nvGrpSpPr>
      <p:grpSpPr>
        <a:xfrm>
          <a:off x="0" y="0"/>
          <a:ext cx="0" cy="0"/>
          <a:chOff x="0" y="0"/>
          <a:chExt cx="0" cy="0"/>
        </a:xfrm>
      </p:grpSpPr>
      <p:sp>
        <p:nvSpPr>
          <p:cNvPr id="7" name="Rectangle 6"/>
          <p:cNvSpPr/>
          <p:nvPr userDrawn="1"/>
        </p:nvSpPr>
        <p:spPr>
          <a:xfrm>
            <a:off x="0" y="0"/>
            <a:ext cx="742791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5" name="Picture Placeholder 4"/>
          <p:cNvSpPr>
            <a:spLocks noGrp="1"/>
          </p:cNvSpPr>
          <p:nvPr>
            <p:ph type="pic" sz="quarter" idx="11" hasCustomPrompt="1"/>
          </p:nvPr>
        </p:nvSpPr>
        <p:spPr>
          <a:xfrm>
            <a:off x="7427913" y="0"/>
            <a:ext cx="4764087"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6" name="Title 4"/>
          <p:cNvSpPr>
            <a:spLocks noGrp="1"/>
          </p:cNvSpPr>
          <p:nvPr>
            <p:ph type="title" hasCustomPrompt="1"/>
          </p:nvPr>
        </p:nvSpPr>
        <p:spPr>
          <a:xfrm>
            <a:off x="587374" y="373446"/>
            <a:ext cx="4683125" cy="1471230"/>
          </a:xfrm>
        </p:spPr>
        <p:txBody>
          <a:bodyPr/>
          <a:lstStyle>
            <a:lvl1pPr>
              <a:defRPr sz="3600">
                <a:solidFill>
                  <a:schemeClr val="bg1"/>
                </a:solidFill>
              </a:defRPr>
            </a:lvl1pPr>
          </a:lstStyle>
          <a:p>
            <a:r>
              <a:rPr lang="en-US" dirty="0"/>
              <a:t>CLICK TO EDIT TITLE</a:t>
            </a:r>
          </a:p>
        </p:txBody>
      </p:sp>
      <p:sp>
        <p:nvSpPr>
          <p:cNvPr id="4" name="Pladsholder til tekst 3"/>
          <p:cNvSpPr>
            <a:spLocks noGrp="1"/>
          </p:cNvSpPr>
          <p:nvPr>
            <p:ph type="body" sz="quarter" idx="12" hasCustomPrompt="1"/>
          </p:nvPr>
        </p:nvSpPr>
        <p:spPr>
          <a:xfrm>
            <a:off x="583406" y="2101809"/>
            <a:ext cx="4687094" cy="3765591"/>
          </a:xfrm>
        </p:spPr>
        <p:txBody>
          <a:bodyPr/>
          <a:lstStyle>
            <a:lvl1pPr marL="285750" indent="-285750">
              <a:buFontTx/>
              <a:buBlip>
                <a:blip r:embed="rId2"/>
              </a:buBlip>
              <a:defRPr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a-DK" dirty="0" err="1"/>
              <a:t>Insert</a:t>
            </a:r>
            <a:r>
              <a:rPr lang="da-DK" dirty="0"/>
              <a:t> </a:t>
            </a:r>
            <a:r>
              <a:rPr lang="da-DK" dirty="0" err="1"/>
              <a:t>text</a:t>
            </a:r>
            <a:r>
              <a:rPr lang="da-DK" dirty="0"/>
              <a:t> </a:t>
            </a:r>
            <a:r>
              <a:rPr lang="da-DK" dirty="0" err="1"/>
              <a:t>here</a:t>
            </a:r>
            <a:endParaRPr lang="da-DK" dirty="0"/>
          </a:p>
        </p:txBody>
      </p:sp>
      <p:grpSp>
        <p:nvGrpSpPr>
          <p:cNvPr id="2" name="Gruppe 1"/>
          <p:cNvGrpSpPr/>
          <p:nvPr userDrawn="1"/>
        </p:nvGrpSpPr>
        <p:grpSpPr>
          <a:xfrm>
            <a:off x="-3502" y="657225"/>
            <a:ext cx="405154" cy="1182460"/>
            <a:chOff x="-3502" y="657225"/>
            <a:chExt cx="405154" cy="1182460"/>
          </a:xfrm>
          <a:solidFill>
            <a:schemeClr val="bg1"/>
          </a:solidFill>
        </p:grpSpPr>
        <p:sp>
          <p:nvSpPr>
            <p:cNvPr id="56" name="Freeform 53"/>
            <p:cNvSpPr>
              <a:spLocks/>
            </p:cNvSpPr>
            <p:nvPr userDrawn="1"/>
          </p:nvSpPr>
          <p:spPr bwMode="auto">
            <a:xfrm>
              <a:off x="328321" y="1768187"/>
              <a:ext cx="73331" cy="71498"/>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57" name="Freeform 54"/>
            <p:cNvSpPr>
              <a:spLocks/>
            </p:cNvSpPr>
            <p:nvPr userDrawn="1"/>
          </p:nvSpPr>
          <p:spPr bwMode="auto">
            <a:xfrm>
              <a:off x="236657" y="1685690"/>
              <a:ext cx="164995" cy="153995"/>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58" name="Freeform 55"/>
            <p:cNvSpPr>
              <a:spLocks/>
            </p:cNvSpPr>
            <p:nvPr userDrawn="1"/>
          </p:nvSpPr>
          <p:spPr bwMode="auto">
            <a:xfrm>
              <a:off x="124827" y="1605026"/>
              <a:ext cx="276825" cy="234659"/>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59" name="Freeform 56"/>
            <p:cNvSpPr>
              <a:spLocks/>
            </p:cNvSpPr>
            <p:nvPr userDrawn="1"/>
          </p:nvSpPr>
          <p:spPr bwMode="auto">
            <a:xfrm>
              <a:off x="-3502" y="1526195"/>
              <a:ext cx="405154" cy="302490"/>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0" name="Freeform 57"/>
            <p:cNvSpPr>
              <a:spLocks/>
            </p:cNvSpPr>
            <p:nvPr userDrawn="1"/>
          </p:nvSpPr>
          <p:spPr bwMode="auto">
            <a:xfrm>
              <a:off x="-3502" y="1454698"/>
              <a:ext cx="405154" cy="287824"/>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1" name="Freeform 58"/>
            <p:cNvSpPr>
              <a:spLocks/>
            </p:cNvSpPr>
            <p:nvPr userDrawn="1"/>
          </p:nvSpPr>
          <p:spPr bwMode="auto">
            <a:xfrm>
              <a:off x="-3502" y="1379534"/>
              <a:ext cx="405154" cy="278657"/>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2" name="Freeform 59"/>
            <p:cNvSpPr>
              <a:spLocks/>
            </p:cNvSpPr>
            <p:nvPr userDrawn="1"/>
          </p:nvSpPr>
          <p:spPr bwMode="auto">
            <a:xfrm>
              <a:off x="-3502" y="1311703"/>
              <a:ext cx="405154" cy="263991"/>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3" name="Freeform 60"/>
            <p:cNvSpPr>
              <a:spLocks/>
            </p:cNvSpPr>
            <p:nvPr userDrawn="1"/>
          </p:nvSpPr>
          <p:spPr bwMode="auto">
            <a:xfrm>
              <a:off x="-3502" y="1243872"/>
              <a:ext cx="405154" cy="252991"/>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4" name="Freeform 61"/>
            <p:cNvSpPr>
              <a:spLocks/>
            </p:cNvSpPr>
            <p:nvPr userDrawn="1"/>
          </p:nvSpPr>
          <p:spPr bwMode="auto">
            <a:xfrm>
              <a:off x="-3502" y="1174207"/>
              <a:ext cx="405154" cy="245658"/>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5" name="Freeform 62"/>
            <p:cNvSpPr>
              <a:spLocks/>
            </p:cNvSpPr>
            <p:nvPr userDrawn="1"/>
          </p:nvSpPr>
          <p:spPr bwMode="auto">
            <a:xfrm>
              <a:off x="-3502" y="1110043"/>
              <a:ext cx="405154" cy="230992"/>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6" name="Freeform 63"/>
            <p:cNvSpPr>
              <a:spLocks/>
            </p:cNvSpPr>
            <p:nvPr userDrawn="1"/>
          </p:nvSpPr>
          <p:spPr bwMode="auto">
            <a:xfrm>
              <a:off x="-3502" y="1049545"/>
              <a:ext cx="405154" cy="219992"/>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7" name="Freeform 64"/>
            <p:cNvSpPr>
              <a:spLocks/>
            </p:cNvSpPr>
            <p:nvPr userDrawn="1"/>
          </p:nvSpPr>
          <p:spPr bwMode="auto">
            <a:xfrm>
              <a:off x="-3502" y="989048"/>
              <a:ext cx="405154" cy="205326"/>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8" name="Freeform 65"/>
            <p:cNvSpPr>
              <a:spLocks/>
            </p:cNvSpPr>
            <p:nvPr userDrawn="1"/>
          </p:nvSpPr>
          <p:spPr bwMode="auto">
            <a:xfrm>
              <a:off x="-3502" y="934049"/>
              <a:ext cx="405154" cy="188827"/>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9" name="Freeform 66"/>
            <p:cNvSpPr>
              <a:spLocks/>
            </p:cNvSpPr>
            <p:nvPr userDrawn="1"/>
          </p:nvSpPr>
          <p:spPr bwMode="auto">
            <a:xfrm>
              <a:off x="-3502" y="873551"/>
              <a:ext cx="405154" cy="175994"/>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0" name="Freeform 67"/>
            <p:cNvSpPr>
              <a:spLocks/>
            </p:cNvSpPr>
            <p:nvPr userDrawn="1"/>
          </p:nvSpPr>
          <p:spPr bwMode="auto">
            <a:xfrm>
              <a:off x="-3502" y="820387"/>
              <a:ext cx="405154" cy="161328"/>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1" name="Freeform 68"/>
            <p:cNvSpPr>
              <a:spLocks/>
            </p:cNvSpPr>
            <p:nvPr userDrawn="1"/>
          </p:nvSpPr>
          <p:spPr bwMode="auto">
            <a:xfrm>
              <a:off x="-3502" y="767221"/>
              <a:ext cx="405154" cy="146662"/>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2" name="Freeform 69"/>
            <p:cNvSpPr>
              <a:spLocks/>
            </p:cNvSpPr>
            <p:nvPr userDrawn="1"/>
          </p:nvSpPr>
          <p:spPr bwMode="auto">
            <a:xfrm>
              <a:off x="-3502" y="714057"/>
              <a:ext cx="405154" cy="131995"/>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3" name="Freeform 70"/>
            <p:cNvSpPr>
              <a:spLocks/>
            </p:cNvSpPr>
            <p:nvPr userDrawn="1"/>
          </p:nvSpPr>
          <p:spPr bwMode="auto">
            <a:xfrm>
              <a:off x="-3502" y="660892"/>
              <a:ext cx="405154" cy="124662"/>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4" name="Freeform 71"/>
            <p:cNvSpPr>
              <a:spLocks/>
            </p:cNvSpPr>
            <p:nvPr userDrawn="1"/>
          </p:nvSpPr>
          <p:spPr bwMode="auto">
            <a:xfrm>
              <a:off x="-3502" y="657225"/>
              <a:ext cx="328157" cy="64165"/>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grpSp>
      <p:pic>
        <p:nvPicPr>
          <p:cNvPr id="55" name="Billede 5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386013" y="5803019"/>
            <a:ext cx="1452866" cy="1022963"/>
          </a:xfrm>
          <a:prstGeom prst="rect">
            <a:avLst/>
          </a:prstGeom>
        </p:spPr>
      </p:pic>
    </p:spTree>
    <p:extLst>
      <p:ext uri="{BB962C8B-B14F-4D97-AF65-F5344CB8AC3E}">
        <p14:creationId xmlns:p14="http://schemas.microsoft.com/office/powerpoint/2010/main" val="1747433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ig picture right - Blue">
    <p:spTree>
      <p:nvGrpSpPr>
        <p:cNvPr id="1" name=""/>
        <p:cNvGrpSpPr/>
        <p:nvPr/>
      </p:nvGrpSpPr>
      <p:grpSpPr>
        <a:xfrm>
          <a:off x="0" y="0"/>
          <a:ext cx="0" cy="0"/>
          <a:chOff x="0" y="0"/>
          <a:chExt cx="0" cy="0"/>
        </a:xfrm>
      </p:grpSpPr>
      <p:sp>
        <p:nvSpPr>
          <p:cNvPr id="7" name="Rectangle 6"/>
          <p:cNvSpPr/>
          <p:nvPr userDrawn="1"/>
        </p:nvSpPr>
        <p:spPr>
          <a:xfrm>
            <a:off x="1" y="0"/>
            <a:ext cx="52704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6" name="Title 4"/>
          <p:cNvSpPr>
            <a:spLocks noGrp="1"/>
          </p:cNvSpPr>
          <p:nvPr>
            <p:ph type="title" hasCustomPrompt="1"/>
          </p:nvPr>
        </p:nvSpPr>
        <p:spPr>
          <a:xfrm>
            <a:off x="587375" y="373446"/>
            <a:ext cx="4454526" cy="1471230"/>
          </a:xfrm>
        </p:spPr>
        <p:txBody>
          <a:bodyPr/>
          <a:lstStyle>
            <a:lvl1pPr>
              <a:defRPr sz="3600">
                <a:solidFill>
                  <a:schemeClr val="bg1"/>
                </a:solidFill>
              </a:defRPr>
            </a:lvl1pPr>
          </a:lstStyle>
          <a:p>
            <a:r>
              <a:rPr lang="en-US" dirty="0"/>
              <a:t>CLICK TO EDIT TITLE</a:t>
            </a:r>
          </a:p>
        </p:txBody>
      </p:sp>
      <p:grpSp>
        <p:nvGrpSpPr>
          <p:cNvPr id="31" name="Gruppe 30"/>
          <p:cNvGrpSpPr/>
          <p:nvPr userDrawn="1"/>
        </p:nvGrpSpPr>
        <p:grpSpPr>
          <a:xfrm>
            <a:off x="5466450" y="6027162"/>
            <a:ext cx="1272706" cy="669100"/>
            <a:chOff x="5387975" y="5659438"/>
            <a:chExt cx="1573213" cy="827087"/>
          </a:xfrm>
          <a:solidFill>
            <a:schemeClr val="tx1"/>
          </a:solidFill>
        </p:grpSpPr>
        <p:grpSp>
          <p:nvGrpSpPr>
            <p:cNvPr id="32" name="Gruppe 31"/>
            <p:cNvGrpSpPr/>
            <p:nvPr userDrawn="1"/>
          </p:nvGrpSpPr>
          <p:grpSpPr>
            <a:xfrm>
              <a:off x="5387975" y="6407150"/>
              <a:ext cx="1573213" cy="79375"/>
              <a:chOff x="5387975" y="6407150"/>
              <a:chExt cx="1573213" cy="79375"/>
            </a:xfrm>
            <a:grpFill/>
          </p:grpSpPr>
          <p:sp>
            <p:nvSpPr>
              <p:cNvPr id="37" name="Freeform 29"/>
              <p:cNvSpPr>
                <a:spLocks noEditPoints="1"/>
              </p:cNvSpPr>
              <p:nvPr userDrawn="1"/>
            </p:nvSpPr>
            <p:spPr bwMode="auto">
              <a:xfrm>
                <a:off x="5387975" y="6407150"/>
                <a:ext cx="71438"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8" name="Freeform 30"/>
              <p:cNvSpPr>
                <a:spLocks noEditPoints="1"/>
              </p:cNvSpPr>
              <p:nvPr userDrawn="1"/>
            </p:nvSpPr>
            <p:spPr bwMode="auto">
              <a:xfrm>
                <a:off x="5484813" y="6407150"/>
                <a:ext cx="73025"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9" name="Freeform 31"/>
              <p:cNvSpPr>
                <a:spLocks/>
              </p:cNvSpPr>
              <p:nvPr userDrawn="1"/>
            </p:nvSpPr>
            <p:spPr bwMode="auto">
              <a:xfrm>
                <a:off x="5586413" y="6407150"/>
                <a:ext cx="52388" cy="7620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0" name="Freeform 32"/>
              <p:cNvSpPr>
                <a:spLocks noEditPoints="1"/>
              </p:cNvSpPr>
              <p:nvPr userDrawn="1"/>
            </p:nvSpPr>
            <p:spPr bwMode="auto">
              <a:xfrm>
                <a:off x="5670550" y="6407150"/>
                <a:ext cx="55563" cy="76200"/>
              </a:xfrm>
              <a:custGeom>
                <a:avLst/>
                <a:gdLst>
                  <a:gd name="T0" fmla="*/ 0 w 17"/>
                  <a:gd name="T1" fmla="*/ 0 h 23"/>
                  <a:gd name="T2" fmla="*/ 0 w 17"/>
                  <a:gd name="T3" fmla="*/ 0 h 23"/>
                  <a:gd name="T4" fmla="*/ 9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9" y="0"/>
                      <a:pt x="9" y="0"/>
                      <a:pt x="9"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0" y="19"/>
                      <a:pt x="11" y="18"/>
                      <a:pt x="11" y="16"/>
                    </a:cubicBezTo>
                    <a:cubicBezTo>
                      <a:pt x="11" y="15"/>
                      <a:pt x="10"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1" name="Freeform 33"/>
              <p:cNvSpPr>
                <a:spLocks noEditPoints="1"/>
              </p:cNvSpPr>
              <p:nvPr userDrawn="1"/>
            </p:nvSpPr>
            <p:spPr bwMode="auto">
              <a:xfrm>
                <a:off x="5759450" y="6407150"/>
                <a:ext cx="58738" cy="79375"/>
              </a:xfrm>
              <a:custGeom>
                <a:avLst/>
                <a:gdLst>
                  <a:gd name="T0" fmla="*/ 0 w 18"/>
                  <a:gd name="T1" fmla="*/ 18 h 24"/>
                  <a:gd name="T2" fmla="*/ 0 w 18"/>
                  <a:gd name="T3" fmla="*/ 12 h 24"/>
                  <a:gd name="T4" fmla="*/ 0 w 18"/>
                  <a:gd name="T5" fmla="*/ 5 h 24"/>
                  <a:gd name="T6" fmla="*/ 9 w 18"/>
                  <a:gd name="T7" fmla="*/ 0 h 24"/>
                  <a:gd name="T8" fmla="*/ 18 w 18"/>
                  <a:gd name="T9" fmla="*/ 5 h 24"/>
                  <a:gd name="T10" fmla="*/ 18 w 18"/>
                  <a:gd name="T11" fmla="*/ 12 h 24"/>
                  <a:gd name="T12" fmla="*/ 18 w 18"/>
                  <a:gd name="T13" fmla="*/ 18 h 24"/>
                  <a:gd name="T14" fmla="*/ 9 w 18"/>
                  <a:gd name="T15" fmla="*/ 24 h 24"/>
                  <a:gd name="T16" fmla="*/ 0 w 18"/>
                  <a:gd name="T17" fmla="*/ 18 h 24"/>
                  <a:gd name="T18" fmla="*/ 12 w 18"/>
                  <a:gd name="T19" fmla="*/ 16 h 24"/>
                  <a:gd name="T20" fmla="*/ 12 w 18"/>
                  <a:gd name="T21" fmla="*/ 12 h 24"/>
                  <a:gd name="T22" fmla="*/ 12 w 18"/>
                  <a:gd name="T23" fmla="*/ 7 h 24"/>
                  <a:gd name="T24" fmla="*/ 9 w 18"/>
                  <a:gd name="T25" fmla="*/ 5 h 24"/>
                  <a:gd name="T26" fmla="*/ 6 w 18"/>
                  <a:gd name="T27" fmla="*/ 7 h 24"/>
                  <a:gd name="T28" fmla="*/ 6 w 18"/>
                  <a:gd name="T29" fmla="*/ 12 h 24"/>
                  <a:gd name="T30" fmla="*/ 6 w 18"/>
                  <a:gd name="T31" fmla="*/ 16 h 24"/>
                  <a:gd name="T32" fmla="*/ 9 w 18"/>
                  <a:gd name="T33" fmla="*/ 18 h 24"/>
                  <a:gd name="T34" fmla="*/ 12 w 18"/>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24">
                    <a:moveTo>
                      <a:pt x="0" y="18"/>
                    </a:moveTo>
                    <a:cubicBezTo>
                      <a:pt x="0" y="16"/>
                      <a:pt x="0" y="15"/>
                      <a:pt x="0" y="12"/>
                    </a:cubicBezTo>
                    <a:cubicBezTo>
                      <a:pt x="0" y="9"/>
                      <a:pt x="0" y="7"/>
                      <a:pt x="0" y="5"/>
                    </a:cubicBezTo>
                    <a:cubicBezTo>
                      <a:pt x="2" y="2"/>
                      <a:pt x="5" y="0"/>
                      <a:pt x="9" y="0"/>
                    </a:cubicBezTo>
                    <a:cubicBezTo>
                      <a:pt x="13" y="0"/>
                      <a:pt x="17" y="2"/>
                      <a:pt x="18" y="5"/>
                    </a:cubicBezTo>
                    <a:cubicBezTo>
                      <a:pt x="18" y="7"/>
                      <a:pt x="18" y="9"/>
                      <a:pt x="18" y="12"/>
                    </a:cubicBezTo>
                    <a:cubicBezTo>
                      <a:pt x="18" y="15"/>
                      <a:pt x="18" y="16"/>
                      <a:pt x="18" y="18"/>
                    </a:cubicBezTo>
                    <a:cubicBezTo>
                      <a:pt x="17" y="22"/>
                      <a:pt x="13" y="24"/>
                      <a:pt x="9" y="24"/>
                    </a:cubicBezTo>
                    <a:cubicBezTo>
                      <a:pt x="5" y="24"/>
                      <a:pt x="2" y="22"/>
                      <a:pt x="0" y="18"/>
                    </a:cubicBezTo>
                    <a:close/>
                    <a:moveTo>
                      <a:pt x="12" y="16"/>
                    </a:moveTo>
                    <a:cubicBezTo>
                      <a:pt x="12" y="16"/>
                      <a:pt x="12" y="14"/>
                      <a:pt x="12" y="12"/>
                    </a:cubicBezTo>
                    <a:cubicBezTo>
                      <a:pt x="12"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2" name="Freeform 34"/>
              <p:cNvSpPr>
                <a:spLocks noEditPoints="1"/>
              </p:cNvSpPr>
              <p:nvPr userDrawn="1"/>
            </p:nvSpPr>
            <p:spPr bwMode="auto">
              <a:xfrm>
                <a:off x="5849938" y="6407150"/>
                <a:ext cx="61913" cy="76200"/>
              </a:xfrm>
              <a:custGeom>
                <a:avLst/>
                <a:gdLst>
                  <a:gd name="T0" fmla="*/ 13 w 19"/>
                  <a:gd name="T1" fmla="*/ 23 h 23"/>
                  <a:gd name="T2" fmla="*/ 12 w 19"/>
                  <a:gd name="T3" fmla="*/ 23 h 23"/>
                  <a:gd name="T4" fmla="*/ 9 w 19"/>
                  <a:gd name="T5" fmla="*/ 15 h 23"/>
                  <a:gd name="T6" fmla="*/ 7 w 19"/>
                  <a:gd name="T7" fmla="*/ 15 h 23"/>
                  <a:gd name="T8" fmla="*/ 6 w 19"/>
                  <a:gd name="T9" fmla="*/ 15 h 23"/>
                  <a:gd name="T10" fmla="*/ 6 w 19"/>
                  <a:gd name="T11" fmla="*/ 23 h 23"/>
                  <a:gd name="T12" fmla="*/ 6 w 19"/>
                  <a:gd name="T13" fmla="*/ 23 h 23"/>
                  <a:gd name="T14" fmla="*/ 1 w 19"/>
                  <a:gd name="T15" fmla="*/ 23 h 23"/>
                  <a:gd name="T16" fmla="*/ 0 w 19"/>
                  <a:gd name="T17" fmla="*/ 23 h 23"/>
                  <a:gd name="T18" fmla="*/ 0 w 19"/>
                  <a:gd name="T19" fmla="*/ 0 h 23"/>
                  <a:gd name="T20" fmla="*/ 1 w 19"/>
                  <a:gd name="T21" fmla="*/ 0 h 23"/>
                  <a:gd name="T22" fmla="*/ 10 w 19"/>
                  <a:gd name="T23" fmla="*/ 0 h 23"/>
                  <a:gd name="T24" fmla="*/ 19 w 19"/>
                  <a:gd name="T25" fmla="*/ 8 h 23"/>
                  <a:gd name="T26" fmla="*/ 15 w 19"/>
                  <a:gd name="T27" fmla="*/ 14 h 23"/>
                  <a:gd name="T28" fmla="*/ 19 w 19"/>
                  <a:gd name="T29" fmla="*/ 23 h 23"/>
                  <a:gd name="T30" fmla="*/ 19 w 19"/>
                  <a:gd name="T31" fmla="*/ 23 h 23"/>
                  <a:gd name="T32" fmla="*/ 13 w 19"/>
                  <a:gd name="T33" fmla="*/ 23 h 23"/>
                  <a:gd name="T34" fmla="*/ 13 w 19"/>
                  <a:gd name="T35" fmla="*/ 8 h 23"/>
                  <a:gd name="T36" fmla="*/ 10 w 19"/>
                  <a:gd name="T37" fmla="*/ 5 h 23"/>
                  <a:gd name="T38" fmla="*/ 7 w 19"/>
                  <a:gd name="T39" fmla="*/ 5 h 23"/>
                  <a:gd name="T40" fmla="*/ 6 w 19"/>
                  <a:gd name="T41" fmla="*/ 5 h 23"/>
                  <a:gd name="T42" fmla="*/ 6 w 19"/>
                  <a:gd name="T43" fmla="*/ 10 h 23"/>
                  <a:gd name="T44" fmla="*/ 7 w 19"/>
                  <a:gd name="T45" fmla="*/ 10 h 23"/>
                  <a:gd name="T46" fmla="*/ 10 w 19"/>
                  <a:gd name="T47" fmla="*/ 10 h 23"/>
                  <a:gd name="T48" fmla="*/ 13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3" y="23"/>
                    </a:moveTo>
                    <a:cubicBezTo>
                      <a:pt x="13" y="23"/>
                      <a:pt x="12" y="23"/>
                      <a:pt x="12" y="23"/>
                    </a:cubicBezTo>
                    <a:cubicBezTo>
                      <a:pt x="9" y="15"/>
                      <a:pt x="9" y="15"/>
                      <a:pt x="9" y="15"/>
                    </a:cubicBezTo>
                    <a:cubicBezTo>
                      <a:pt x="7" y="15"/>
                      <a:pt x="7" y="15"/>
                      <a:pt x="7" y="15"/>
                    </a:cubicBezTo>
                    <a:cubicBezTo>
                      <a:pt x="7" y="15"/>
                      <a:pt x="6" y="15"/>
                      <a:pt x="6" y="15"/>
                    </a:cubicBezTo>
                    <a:cubicBezTo>
                      <a:pt x="6" y="23"/>
                      <a:pt x="6" y="23"/>
                      <a:pt x="6" y="23"/>
                    </a:cubicBezTo>
                    <a:cubicBezTo>
                      <a:pt x="6" y="23"/>
                      <a:pt x="6" y="23"/>
                      <a:pt x="6" y="23"/>
                    </a:cubicBezTo>
                    <a:cubicBezTo>
                      <a:pt x="1" y="23"/>
                      <a:pt x="1" y="23"/>
                      <a:pt x="1" y="23"/>
                    </a:cubicBezTo>
                    <a:cubicBezTo>
                      <a:pt x="1" y="23"/>
                      <a:pt x="0" y="23"/>
                      <a:pt x="0" y="23"/>
                    </a:cubicBezTo>
                    <a:cubicBezTo>
                      <a:pt x="0" y="0"/>
                      <a:pt x="0" y="0"/>
                      <a:pt x="0" y="0"/>
                    </a:cubicBezTo>
                    <a:cubicBezTo>
                      <a:pt x="0" y="0"/>
                      <a:pt x="1" y="0"/>
                      <a:pt x="1" y="0"/>
                    </a:cubicBezTo>
                    <a:cubicBezTo>
                      <a:pt x="10" y="0"/>
                      <a:pt x="10" y="0"/>
                      <a:pt x="10" y="0"/>
                    </a:cubicBezTo>
                    <a:cubicBezTo>
                      <a:pt x="16" y="0"/>
                      <a:pt x="19" y="3"/>
                      <a:pt x="19" y="8"/>
                    </a:cubicBezTo>
                    <a:cubicBezTo>
                      <a:pt x="19" y="10"/>
                      <a:pt x="17" y="13"/>
                      <a:pt x="15" y="14"/>
                    </a:cubicBezTo>
                    <a:cubicBezTo>
                      <a:pt x="19" y="23"/>
                      <a:pt x="19" y="23"/>
                      <a:pt x="19" y="23"/>
                    </a:cubicBezTo>
                    <a:cubicBezTo>
                      <a:pt x="19" y="23"/>
                      <a:pt x="19" y="23"/>
                      <a:pt x="19" y="23"/>
                    </a:cubicBezTo>
                    <a:lnTo>
                      <a:pt x="13" y="23"/>
                    </a:lnTo>
                    <a:close/>
                    <a:moveTo>
                      <a:pt x="13" y="8"/>
                    </a:moveTo>
                    <a:cubicBezTo>
                      <a:pt x="13" y="6"/>
                      <a:pt x="12" y="5"/>
                      <a:pt x="10" y="5"/>
                    </a:cubicBezTo>
                    <a:cubicBezTo>
                      <a:pt x="7" y="5"/>
                      <a:pt x="7" y="5"/>
                      <a:pt x="7" y="5"/>
                    </a:cubicBezTo>
                    <a:cubicBezTo>
                      <a:pt x="7" y="5"/>
                      <a:pt x="6" y="5"/>
                      <a:pt x="6" y="5"/>
                    </a:cubicBezTo>
                    <a:cubicBezTo>
                      <a:pt x="6" y="10"/>
                      <a:pt x="6" y="10"/>
                      <a:pt x="6" y="10"/>
                    </a:cubicBezTo>
                    <a:cubicBezTo>
                      <a:pt x="6" y="10"/>
                      <a:pt x="7" y="10"/>
                      <a:pt x="7" y="10"/>
                    </a:cubicBezTo>
                    <a:cubicBezTo>
                      <a:pt x="10" y="10"/>
                      <a:pt x="10" y="10"/>
                      <a:pt x="10" y="10"/>
                    </a:cubicBezTo>
                    <a:cubicBezTo>
                      <a:pt x="12" y="10"/>
                      <a:pt x="13" y="9"/>
                      <a:pt x="13"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3" name="Freeform 35"/>
              <p:cNvSpPr>
                <a:spLocks/>
              </p:cNvSpPr>
              <p:nvPr userDrawn="1"/>
            </p:nvSpPr>
            <p:spPr bwMode="auto">
              <a:xfrm>
                <a:off x="5942013" y="6407150"/>
                <a:ext cx="61913" cy="79375"/>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9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6"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8" y="10"/>
                      <a:pt x="19" y="10"/>
                      <a:pt x="19" y="11"/>
                    </a:cubicBezTo>
                    <a:cubicBezTo>
                      <a:pt x="19" y="12"/>
                      <a:pt x="19" y="12"/>
                      <a:pt x="19" y="12"/>
                    </a:cubicBezTo>
                    <a:cubicBezTo>
                      <a:pt x="19" y="15"/>
                      <a:pt x="18" y="16"/>
                      <a:pt x="18" y="18"/>
                    </a:cubicBezTo>
                    <a:cubicBezTo>
                      <a:pt x="17" y="22"/>
                      <a:pt x="14" y="24"/>
                      <a:pt x="9" y="24"/>
                    </a:cubicBezTo>
                    <a:cubicBezTo>
                      <a:pt x="5" y="24"/>
                      <a:pt x="2" y="22"/>
                      <a:pt x="1" y="18"/>
                    </a:cubicBezTo>
                    <a:cubicBezTo>
                      <a:pt x="0" y="16"/>
                      <a:pt x="0" y="15"/>
                      <a:pt x="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4" name="Freeform 36"/>
              <p:cNvSpPr>
                <a:spLocks/>
              </p:cNvSpPr>
              <p:nvPr userDrawn="1"/>
            </p:nvSpPr>
            <p:spPr bwMode="auto">
              <a:xfrm>
                <a:off x="6081713" y="6407150"/>
                <a:ext cx="61913" cy="79375"/>
              </a:xfrm>
              <a:custGeom>
                <a:avLst/>
                <a:gdLst>
                  <a:gd name="T0" fmla="*/ 0 w 19"/>
                  <a:gd name="T1" fmla="*/ 14 h 24"/>
                  <a:gd name="T2" fmla="*/ 0 w 19"/>
                  <a:gd name="T3" fmla="*/ 0 h 24"/>
                  <a:gd name="T4" fmla="*/ 1 w 19"/>
                  <a:gd name="T5" fmla="*/ 0 h 24"/>
                  <a:gd name="T6" fmla="*/ 6 w 19"/>
                  <a:gd name="T7" fmla="*/ 0 h 24"/>
                  <a:gd name="T8" fmla="*/ 6 w 19"/>
                  <a:gd name="T9" fmla="*/ 0 h 24"/>
                  <a:gd name="T10" fmla="*/ 6 w 19"/>
                  <a:gd name="T11" fmla="*/ 15 h 24"/>
                  <a:gd name="T12" fmla="*/ 10 w 19"/>
                  <a:gd name="T13" fmla="*/ 18 h 24"/>
                  <a:gd name="T14" fmla="*/ 13 w 19"/>
                  <a:gd name="T15" fmla="*/ 15 h 24"/>
                  <a:gd name="T16" fmla="*/ 13 w 19"/>
                  <a:gd name="T17" fmla="*/ 0 h 24"/>
                  <a:gd name="T18" fmla="*/ 13 w 19"/>
                  <a:gd name="T19" fmla="*/ 0 h 24"/>
                  <a:gd name="T20" fmla="*/ 19 w 19"/>
                  <a:gd name="T21" fmla="*/ 0 h 24"/>
                  <a:gd name="T22" fmla="*/ 19 w 19"/>
                  <a:gd name="T23" fmla="*/ 0 h 24"/>
                  <a:gd name="T24" fmla="*/ 19 w 19"/>
                  <a:gd name="T25" fmla="*/ 14 h 24"/>
                  <a:gd name="T26" fmla="*/ 10 w 19"/>
                  <a:gd name="T27" fmla="*/ 24 h 24"/>
                  <a:gd name="T28" fmla="*/ 0 w 19"/>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4">
                    <a:moveTo>
                      <a:pt x="0" y="14"/>
                    </a:moveTo>
                    <a:cubicBezTo>
                      <a:pt x="0" y="0"/>
                      <a:pt x="0" y="0"/>
                      <a:pt x="0" y="0"/>
                    </a:cubicBezTo>
                    <a:cubicBezTo>
                      <a:pt x="0" y="0"/>
                      <a:pt x="1" y="0"/>
                      <a:pt x="1" y="0"/>
                    </a:cubicBezTo>
                    <a:cubicBezTo>
                      <a:pt x="6" y="0"/>
                      <a:pt x="6" y="0"/>
                      <a:pt x="6" y="0"/>
                    </a:cubicBezTo>
                    <a:cubicBezTo>
                      <a:pt x="6" y="0"/>
                      <a:pt x="6" y="0"/>
                      <a:pt x="6" y="0"/>
                    </a:cubicBezTo>
                    <a:cubicBezTo>
                      <a:pt x="6" y="15"/>
                      <a:pt x="6" y="15"/>
                      <a:pt x="6" y="15"/>
                    </a:cubicBezTo>
                    <a:cubicBezTo>
                      <a:pt x="6" y="17"/>
                      <a:pt x="8" y="18"/>
                      <a:pt x="10" y="18"/>
                    </a:cubicBezTo>
                    <a:cubicBezTo>
                      <a:pt x="12" y="18"/>
                      <a:pt x="13" y="17"/>
                      <a:pt x="13" y="15"/>
                    </a:cubicBezTo>
                    <a:cubicBezTo>
                      <a:pt x="13" y="0"/>
                      <a:pt x="13" y="0"/>
                      <a:pt x="13" y="0"/>
                    </a:cubicBezTo>
                    <a:cubicBezTo>
                      <a:pt x="13" y="0"/>
                      <a:pt x="13" y="0"/>
                      <a:pt x="13" y="0"/>
                    </a:cubicBezTo>
                    <a:cubicBezTo>
                      <a:pt x="19" y="0"/>
                      <a:pt x="19" y="0"/>
                      <a:pt x="19" y="0"/>
                    </a:cubicBezTo>
                    <a:cubicBezTo>
                      <a:pt x="19" y="0"/>
                      <a:pt x="19" y="0"/>
                      <a:pt x="19" y="0"/>
                    </a:cubicBezTo>
                    <a:cubicBezTo>
                      <a:pt x="19" y="14"/>
                      <a:pt x="19" y="14"/>
                      <a:pt x="19" y="14"/>
                    </a:cubicBezTo>
                    <a:cubicBezTo>
                      <a:pt x="19" y="20"/>
                      <a:pt x="15" y="24"/>
                      <a:pt x="10" y="24"/>
                    </a:cubicBezTo>
                    <a:cubicBezTo>
                      <a:pt x="4" y="24"/>
                      <a:pt x="0" y="20"/>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5" name="Freeform 37"/>
              <p:cNvSpPr>
                <a:spLocks/>
              </p:cNvSpPr>
              <p:nvPr userDrawn="1"/>
            </p:nvSpPr>
            <p:spPr bwMode="auto">
              <a:xfrm>
                <a:off x="6175375" y="6407150"/>
                <a:ext cx="61913" cy="7620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8 w 19"/>
                  <a:gd name="T17" fmla="*/ 0 h 23"/>
                  <a:gd name="T18" fmla="*/ 19 w 19"/>
                  <a:gd name="T19" fmla="*/ 0 h 23"/>
                  <a:gd name="T20" fmla="*/ 19 w 19"/>
                  <a:gd name="T21" fmla="*/ 23 h 23"/>
                  <a:gd name="T22" fmla="*/ 18 w 19"/>
                  <a:gd name="T23" fmla="*/ 23 h 23"/>
                  <a:gd name="T24" fmla="*/ 13 w 19"/>
                  <a:gd name="T25" fmla="*/ 23 h 23"/>
                  <a:gd name="T26" fmla="*/ 13 w 19"/>
                  <a:gd name="T27" fmla="*/ 23 h 23"/>
                  <a:gd name="T28" fmla="*/ 6 w 19"/>
                  <a:gd name="T29" fmla="*/ 10 h 23"/>
                  <a:gd name="T30" fmla="*/ 6 w 19"/>
                  <a:gd name="T31" fmla="*/ 10 h 23"/>
                  <a:gd name="T32" fmla="*/ 6 w 19"/>
                  <a:gd name="T33" fmla="*/ 23 h 23"/>
                  <a:gd name="T34" fmla="*/ 5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0"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3" y="0"/>
                      <a:pt x="14" y="0"/>
                    </a:cubicBezTo>
                    <a:cubicBezTo>
                      <a:pt x="18" y="0"/>
                      <a:pt x="18" y="0"/>
                      <a:pt x="18" y="0"/>
                    </a:cubicBezTo>
                    <a:cubicBezTo>
                      <a:pt x="19" y="0"/>
                      <a:pt x="19" y="0"/>
                      <a:pt x="19" y="0"/>
                    </a:cubicBezTo>
                    <a:cubicBezTo>
                      <a:pt x="19" y="23"/>
                      <a:pt x="19" y="23"/>
                      <a:pt x="19" y="23"/>
                    </a:cubicBezTo>
                    <a:cubicBezTo>
                      <a:pt x="19" y="23"/>
                      <a:pt x="19" y="23"/>
                      <a:pt x="18" y="23"/>
                    </a:cubicBezTo>
                    <a:cubicBezTo>
                      <a:pt x="13" y="23"/>
                      <a:pt x="13" y="23"/>
                      <a:pt x="13"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5" y="23"/>
                    </a:cubicBezTo>
                    <a:cubicBezTo>
                      <a:pt x="1" y="23"/>
                      <a:pt x="1" y="23"/>
                      <a:pt x="1"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6" name="Freeform 38"/>
              <p:cNvSpPr>
                <a:spLocks/>
              </p:cNvSpPr>
              <p:nvPr userDrawn="1"/>
            </p:nvSpPr>
            <p:spPr bwMode="auto">
              <a:xfrm>
                <a:off x="6270625"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7" name="Freeform 39"/>
              <p:cNvSpPr>
                <a:spLocks/>
              </p:cNvSpPr>
              <p:nvPr userDrawn="1"/>
            </p:nvSpPr>
            <p:spPr bwMode="auto">
              <a:xfrm>
                <a:off x="6319838" y="6407150"/>
                <a:ext cx="68263" cy="7620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6"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3" y="23"/>
                      <a:pt x="13" y="23"/>
                    </a:cubicBezTo>
                    <a:lnTo>
                      <a:pt x="8"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8" name="Freeform 40"/>
              <p:cNvSpPr>
                <a:spLocks/>
              </p:cNvSpPr>
              <p:nvPr userDrawn="1"/>
            </p:nvSpPr>
            <p:spPr bwMode="auto">
              <a:xfrm>
                <a:off x="6416675" y="6407150"/>
                <a:ext cx="52388" cy="7620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9" name="Freeform 41"/>
              <p:cNvSpPr>
                <a:spLocks noEditPoints="1"/>
              </p:cNvSpPr>
              <p:nvPr userDrawn="1"/>
            </p:nvSpPr>
            <p:spPr bwMode="auto">
              <a:xfrm>
                <a:off x="6502400" y="6407150"/>
                <a:ext cx="58738" cy="76200"/>
              </a:xfrm>
              <a:custGeom>
                <a:avLst/>
                <a:gdLst>
                  <a:gd name="T0" fmla="*/ 12 w 18"/>
                  <a:gd name="T1" fmla="*/ 23 h 23"/>
                  <a:gd name="T2" fmla="*/ 12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10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5"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0" name="Freeform 42"/>
              <p:cNvSpPr>
                <a:spLocks/>
              </p:cNvSpPr>
              <p:nvPr userDrawn="1"/>
            </p:nvSpPr>
            <p:spPr bwMode="auto">
              <a:xfrm>
                <a:off x="6589713" y="6407150"/>
                <a:ext cx="61913" cy="79375"/>
              </a:xfrm>
              <a:custGeom>
                <a:avLst/>
                <a:gdLst>
                  <a:gd name="T0" fmla="*/ 0 w 19"/>
                  <a:gd name="T1" fmla="*/ 20 h 24"/>
                  <a:gd name="T2" fmla="*/ 0 w 19"/>
                  <a:gd name="T3" fmla="*/ 20 h 24"/>
                  <a:gd name="T4" fmla="*/ 3 w 19"/>
                  <a:gd name="T5" fmla="*/ 16 h 24"/>
                  <a:gd name="T6" fmla="*/ 3 w 19"/>
                  <a:gd name="T7" fmla="*/ 16 h 24"/>
                  <a:gd name="T8" fmla="*/ 9 w 19"/>
                  <a:gd name="T9" fmla="*/ 19 h 24"/>
                  <a:gd name="T10" fmla="*/ 13 w 19"/>
                  <a:gd name="T11" fmla="*/ 16 h 24"/>
                  <a:gd name="T12" fmla="*/ 10 w 19"/>
                  <a:gd name="T13" fmla="*/ 14 h 24"/>
                  <a:gd name="T14" fmla="*/ 8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9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3" y="16"/>
                    </a:cubicBezTo>
                    <a:cubicBezTo>
                      <a:pt x="5" y="17"/>
                      <a:pt x="7" y="19"/>
                      <a:pt x="9" y="19"/>
                    </a:cubicBezTo>
                    <a:cubicBezTo>
                      <a:pt x="11" y="19"/>
                      <a:pt x="13" y="18"/>
                      <a:pt x="13" y="16"/>
                    </a:cubicBezTo>
                    <a:cubicBezTo>
                      <a:pt x="13" y="15"/>
                      <a:pt x="12" y="15"/>
                      <a:pt x="10" y="14"/>
                    </a:cubicBezTo>
                    <a:cubicBezTo>
                      <a:pt x="8" y="14"/>
                      <a:pt x="8" y="14"/>
                      <a:pt x="8" y="14"/>
                    </a:cubicBezTo>
                    <a:cubicBezTo>
                      <a:pt x="3"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9" y="5"/>
                    </a:cubicBezTo>
                    <a:cubicBezTo>
                      <a:pt x="8" y="5"/>
                      <a:pt x="7" y="6"/>
                      <a:pt x="7" y="7"/>
                    </a:cubicBezTo>
                    <a:cubicBezTo>
                      <a:pt x="7" y="8"/>
                      <a:pt x="8" y="8"/>
                      <a:pt x="10" y="9"/>
                    </a:cubicBezTo>
                    <a:cubicBezTo>
                      <a:pt x="11" y="9"/>
                      <a:pt x="11" y="9"/>
                      <a:pt x="11" y="9"/>
                    </a:cubicBezTo>
                    <a:cubicBezTo>
                      <a:pt x="16" y="10"/>
                      <a:pt x="19" y="12"/>
                      <a:pt x="19" y="16"/>
                    </a:cubicBezTo>
                    <a:cubicBezTo>
                      <a:pt x="19" y="21"/>
                      <a:pt x="15" y="24"/>
                      <a:pt x="9" y="24"/>
                    </a:cubicBezTo>
                    <a:cubicBezTo>
                      <a:pt x="6" y="24"/>
                      <a:pt x="2" y="22"/>
                      <a:pt x="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1" name="Freeform 43"/>
              <p:cNvSpPr>
                <a:spLocks/>
              </p:cNvSpPr>
              <p:nvPr userDrawn="1"/>
            </p:nvSpPr>
            <p:spPr bwMode="auto">
              <a:xfrm>
                <a:off x="6681788"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2" name="Freeform 44"/>
              <p:cNvSpPr>
                <a:spLocks/>
              </p:cNvSpPr>
              <p:nvPr userDrawn="1"/>
            </p:nvSpPr>
            <p:spPr bwMode="auto">
              <a:xfrm>
                <a:off x="6729413" y="6407150"/>
                <a:ext cx="61913" cy="76200"/>
              </a:xfrm>
              <a:custGeom>
                <a:avLst/>
                <a:gdLst>
                  <a:gd name="T0" fmla="*/ 7 w 19"/>
                  <a:gd name="T1" fmla="*/ 23 h 23"/>
                  <a:gd name="T2" fmla="*/ 7 w 19"/>
                  <a:gd name="T3" fmla="*/ 23 h 23"/>
                  <a:gd name="T4" fmla="*/ 7 w 19"/>
                  <a:gd name="T5" fmla="*/ 23 h 23"/>
                  <a:gd name="T6" fmla="*/ 7 w 19"/>
                  <a:gd name="T7" fmla="*/ 23 h 23"/>
                  <a:gd name="T8" fmla="*/ 7 w 19"/>
                  <a:gd name="T9" fmla="*/ 23 h 23"/>
                  <a:gd name="T10" fmla="*/ 7 w 19"/>
                  <a:gd name="T11" fmla="*/ 6 h 23"/>
                  <a:gd name="T12" fmla="*/ 6 w 19"/>
                  <a:gd name="T13" fmla="*/ 5 h 23"/>
                  <a:gd name="T14" fmla="*/ 6 w 19"/>
                  <a:gd name="T15" fmla="*/ 5 h 23"/>
                  <a:gd name="T16" fmla="*/ 1 w 19"/>
                  <a:gd name="T17" fmla="*/ 5 h 23"/>
                  <a:gd name="T18" fmla="*/ 1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1 w 19"/>
                  <a:gd name="T31" fmla="*/ 0 h 23"/>
                  <a:gd name="T32" fmla="*/ 1 w 19"/>
                  <a:gd name="T33" fmla="*/ 0 h 23"/>
                  <a:gd name="T34" fmla="*/ 18 w 19"/>
                  <a:gd name="T35" fmla="*/ 0 h 23"/>
                  <a:gd name="T36" fmla="*/ 19 w 19"/>
                  <a:gd name="T37" fmla="*/ 0 h 23"/>
                  <a:gd name="T38" fmla="*/ 19 w 19"/>
                  <a:gd name="T39" fmla="*/ 0 h 23"/>
                  <a:gd name="T40" fmla="*/ 19 w 19"/>
                  <a:gd name="T41" fmla="*/ 0 h 23"/>
                  <a:gd name="T42" fmla="*/ 19 w 19"/>
                  <a:gd name="T43" fmla="*/ 5 h 23"/>
                  <a:gd name="T44" fmla="*/ 19 w 19"/>
                  <a:gd name="T45" fmla="*/ 5 h 23"/>
                  <a:gd name="T46" fmla="*/ 19 w 19"/>
                  <a:gd name="T47" fmla="*/ 5 h 23"/>
                  <a:gd name="T48" fmla="*/ 18 w 19"/>
                  <a:gd name="T49" fmla="*/ 5 h 23"/>
                  <a:gd name="T50" fmla="*/ 13 w 19"/>
                  <a:gd name="T51" fmla="*/ 5 h 23"/>
                  <a:gd name="T52" fmla="*/ 13 w 19"/>
                  <a:gd name="T53" fmla="*/ 5 h 23"/>
                  <a:gd name="T54" fmla="*/ 13 w 19"/>
                  <a:gd name="T55" fmla="*/ 6 h 23"/>
                  <a:gd name="T56" fmla="*/ 13 w 19"/>
                  <a:gd name="T57" fmla="*/ 6 h 23"/>
                  <a:gd name="T58" fmla="*/ 13 w 19"/>
                  <a:gd name="T59" fmla="*/ 23 h 23"/>
                  <a:gd name="T60" fmla="*/ 13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7" y="23"/>
                    </a:cubicBezTo>
                    <a:cubicBezTo>
                      <a:pt x="7" y="23"/>
                      <a:pt x="7" y="23"/>
                      <a:pt x="7" y="23"/>
                    </a:cubicBezTo>
                    <a:cubicBezTo>
                      <a:pt x="7" y="23"/>
                      <a:pt x="7" y="23"/>
                      <a:pt x="7" y="23"/>
                    </a:cubicBezTo>
                    <a:cubicBezTo>
                      <a:pt x="7" y="6"/>
                      <a:pt x="7" y="6"/>
                      <a:pt x="7" y="6"/>
                    </a:cubicBezTo>
                    <a:cubicBezTo>
                      <a:pt x="7" y="6"/>
                      <a:pt x="7" y="5"/>
                      <a:pt x="6" y="5"/>
                    </a:cubicBezTo>
                    <a:cubicBezTo>
                      <a:pt x="6" y="5"/>
                      <a:pt x="6" y="5"/>
                      <a:pt x="6" y="5"/>
                    </a:cubicBezTo>
                    <a:cubicBezTo>
                      <a:pt x="1" y="5"/>
                      <a:pt x="1" y="5"/>
                      <a:pt x="1" y="5"/>
                    </a:cubicBezTo>
                    <a:cubicBezTo>
                      <a:pt x="1" y="5"/>
                      <a:pt x="1" y="5"/>
                      <a:pt x="1" y="5"/>
                    </a:cubicBezTo>
                    <a:cubicBezTo>
                      <a:pt x="1" y="5"/>
                      <a:pt x="1" y="5"/>
                      <a:pt x="0" y="5"/>
                    </a:cubicBezTo>
                    <a:cubicBezTo>
                      <a:pt x="0" y="5"/>
                      <a:pt x="0" y="5"/>
                      <a:pt x="0" y="5"/>
                    </a:cubicBezTo>
                    <a:cubicBezTo>
                      <a:pt x="0" y="5"/>
                      <a:pt x="0" y="5"/>
                      <a:pt x="0" y="5"/>
                    </a:cubicBezTo>
                    <a:cubicBezTo>
                      <a:pt x="0" y="5"/>
                      <a:pt x="0" y="5"/>
                      <a:pt x="0" y="5"/>
                    </a:cubicBezTo>
                    <a:cubicBezTo>
                      <a:pt x="0" y="0"/>
                      <a:pt x="0" y="0"/>
                      <a:pt x="0" y="0"/>
                    </a:cubicBezTo>
                    <a:cubicBezTo>
                      <a:pt x="0" y="0"/>
                      <a:pt x="0" y="0"/>
                      <a:pt x="1" y="0"/>
                    </a:cubicBezTo>
                    <a:cubicBezTo>
                      <a:pt x="1" y="0"/>
                      <a:pt x="1" y="0"/>
                      <a:pt x="1" y="0"/>
                    </a:cubicBezTo>
                    <a:cubicBezTo>
                      <a:pt x="18" y="0"/>
                      <a:pt x="18" y="0"/>
                      <a:pt x="18" y="0"/>
                    </a:cubicBezTo>
                    <a:cubicBezTo>
                      <a:pt x="19" y="0"/>
                      <a:pt x="19" y="0"/>
                      <a:pt x="19" y="0"/>
                    </a:cubicBezTo>
                    <a:cubicBezTo>
                      <a:pt x="19" y="0"/>
                      <a:pt x="19" y="0"/>
                      <a:pt x="19" y="0"/>
                    </a:cubicBezTo>
                    <a:cubicBezTo>
                      <a:pt x="19" y="0"/>
                      <a:pt x="19" y="0"/>
                      <a:pt x="19" y="0"/>
                    </a:cubicBezTo>
                    <a:cubicBezTo>
                      <a:pt x="19" y="5"/>
                      <a:pt x="19" y="5"/>
                      <a:pt x="19" y="5"/>
                    </a:cubicBezTo>
                    <a:cubicBezTo>
                      <a:pt x="19" y="5"/>
                      <a:pt x="19" y="5"/>
                      <a:pt x="19" y="5"/>
                    </a:cubicBezTo>
                    <a:cubicBezTo>
                      <a:pt x="19" y="5"/>
                      <a:pt x="19" y="5"/>
                      <a:pt x="19" y="5"/>
                    </a:cubicBezTo>
                    <a:cubicBezTo>
                      <a:pt x="18" y="5"/>
                      <a:pt x="18" y="5"/>
                      <a:pt x="18" y="5"/>
                    </a:cubicBezTo>
                    <a:cubicBezTo>
                      <a:pt x="13" y="5"/>
                      <a:pt x="13" y="5"/>
                      <a:pt x="13" y="5"/>
                    </a:cubicBezTo>
                    <a:cubicBezTo>
                      <a:pt x="13" y="5"/>
                      <a:pt x="13" y="5"/>
                      <a:pt x="13" y="5"/>
                    </a:cubicBezTo>
                    <a:cubicBezTo>
                      <a:pt x="13" y="5"/>
                      <a:pt x="13" y="6"/>
                      <a:pt x="13" y="6"/>
                    </a:cubicBezTo>
                    <a:cubicBezTo>
                      <a:pt x="13" y="6"/>
                      <a:pt x="13" y="6"/>
                      <a:pt x="13" y="6"/>
                    </a:cubicBezTo>
                    <a:cubicBezTo>
                      <a:pt x="13" y="23"/>
                      <a:pt x="13" y="23"/>
                      <a:pt x="13" y="23"/>
                    </a:cubicBezTo>
                    <a:cubicBezTo>
                      <a:pt x="13" y="23"/>
                      <a:pt x="13" y="23"/>
                      <a:pt x="13" y="23"/>
                    </a:cubicBezTo>
                    <a:cubicBezTo>
                      <a:pt x="13" y="23"/>
                      <a:pt x="13" y="23"/>
                      <a:pt x="12" y="23"/>
                    </a:cubicBezTo>
                    <a:cubicBezTo>
                      <a:pt x="12" y="23"/>
                      <a:pt x="12" y="23"/>
                      <a:pt x="12" y="23"/>
                    </a:cubicBezTo>
                    <a:lnTo>
                      <a:pt x="7"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3" name="Freeform 45"/>
              <p:cNvSpPr>
                <a:spLocks/>
              </p:cNvSpPr>
              <p:nvPr userDrawn="1"/>
            </p:nvSpPr>
            <p:spPr bwMode="auto">
              <a:xfrm>
                <a:off x="6821488" y="6407150"/>
                <a:ext cx="52388" cy="76200"/>
              </a:xfrm>
              <a:custGeom>
                <a:avLst/>
                <a:gdLst>
                  <a:gd name="T0" fmla="*/ 0 w 16"/>
                  <a:gd name="T1" fmla="*/ 0 h 23"/>
                  <a:gd name="T2" fmla="*/ 0 w 16"/>
                  <a:gd name="T3" fmla="*/ 0 h 23"/>
                  <a:gd name="T4" fmla="*/ 15 w 16"/>
                  <a:gd name="T5" fmla="*/ 0 h 23"/>
                  <a:gd name="T6" fmla="*/ 16 w 16"/>
                  <a:gd name="T7" fmla="*/ 0 h 23"/>
                  <a:gd name="T8" fmla="*/ 16 w 16"/>
                  <a:gd name="T9" fmla="*/ 5 h 23"/>
                  <a:gd name="T10" fmla="*/ 15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5 w 16"/>
                  <a:gd name="T37" fmla="*/ 18 h 23"/>
                  <a:gd name="T38" fmla="*/ 16 w 16"/>
                  <a:gd name="T39" fmla="*/ 19 h 23"/>
                  <a:gd name="T40" fmla="*/ 16 w 16"/>
                  <a:gd name="T41" fmla="*/ 23 h 23"/>
                  <a:gd name="T42" fmla="*/ 15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5" y="0"/>
                      <a:pt x="15" y="0"/>
                      <a:pt x="15" y="0"/>
                    </a:cubicBezTo>
                    <a:cubicBezTo>
                      <a:pt x="16" y="0"/>
                      <a:pt x="16" y="0"/>
                      <a:pt x="16" y="0"/>
                    </a:cubicBezTo>
                    <a:cubicBezTo>
                      <a:pt x="16" y="5"/>
                      <a:pt x="16" y="5"/>
                      <a:pt x="16" y="5"/>
                    </a:cubicBezTo>
                    <a:cubicBezTo>
                      <a:pt x="16" y="5"/>
                      <a:pt x="16" y="5"/>
                      <a:pt x="15"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5" y="18"/>
                      <a:pt x="15" y="18"/>
                      <a:pt x="15" y="18"/>
                    </a:cubicBezTo>
                    <a:cubicBezTo>
                      <a:pt x="16" y="18"/>
                      <a:pt x="16" y="18"/>
                      <a:pt x="16" y="19"/>
                    </a:cubicBezTo>
                    <a:cubicBezTo>
                      <a:pt x="16" y="23"/>
                      <a:pt x="16" y="23"/>
                      <a:pt x="16" y="23"/>
                    </a:cubicBezTo>
                    <a:cubicBezTo>
                      <a:pt x="16" y="23"/>
                      <a:pt x="16" y="23"/>
                      <a:pt x="15" y="23"/>
                    </a:cubicBezTo>
                    <a:cubicBezTo>
                      <a:pt x="0" y="23"/>
                      <a:pt x="0" y="23"/>
                      <a:pt x="0"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4" name="Freeform 46"/>
              <p:cNvSpPr>
                <a:spLocks/>
              </p:cNvSpPr>
              <p:nvPr userDrawn="1"/>
            </p:nvSpPr>
            <p:spPr bwMode="auto">
              <a:xfrm>
                <a:off x="6899275" y="6407150"/>
                <a:ext cx="61913" cy="76200"/>
              </a:xfrm>
              <a:custGeom>
                <a:avLst/>
                <a:gdLst>
                  <a:gd name="T0" fmla="*/ 7 w 19"/>
                  <a:gd name="T1" fmla="*/ 23 h 23"/>
                  <a:gd name="T2" fmla="*/ 7 w 19"/>
                  <a:gd name="T3" fmla="*/ 23 h 23"/>
                  <a:gd name="T4" fmla="*/ 6 w 19"/>
                  <a:gd name="T5" fmla="*/ 23 h 23"/>
                  <a:gd name="T6" fmla="*/ 6 w 19"/>
                  <a:gd name="T7" fmla="*/ 23 h 23"/>
                  <a:gd name="T8" fmla="*/ 6 w 19"/>
                  <a:gd name="T9" fmla="*/ 23 h 23"/>
                  <a:gd name="T10" fmla="*/ 6 w 19"/>
                  <a:gd name="T11" fmla="*/ 6 h 23"/>
                  <a:gd name="T12" fmla="*/ 6 w 19"/>
                  <a:gd name="T13" fmla="*/ 5 h 23"/>
                  <a:gd name="T14" fmla="*/ 6 w 19"/>
                  <a:gd name="T15" fmla="*/ 5 h 23"/>
                  <a:gd name="T16" fmla="*/ 1 w 19"/>
                  <a:gd name="T17" fmla="*/ 5 h 23"/>
                  <a:gd name="T18" fmla="*/ 0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0 w 19"/>
                  <a:gd name="T31" fmla="*/ 0 h 23"/>
                  <a:gd name="T32" fmla="*/ 1 w 19"/>
                  <a:gd name="T33" fmla="*/ 0 h 23"/>
                  <a:gd name="T34" fmla="*/ 18 w 19"/>
                  <a:gd name="T35" fmla="*/ 0 h 23"/>
                  <a:gd name="T36" fmla="*/ 18 w 19"/>
                  <a:gd name="T37" fmla="*/ 0 h 23"/>
                  <a:gd name="T38" fmla="*/ 19 w 19"/>
                  <a:gd name="T39" fmla="*/ 0 h 23"/>
                  <a:gd name="T40" fmla="*/ 19 w 19"/>
                  <a:gd name="T41" fmla="*/ 0 h 23"/>
                  <a:gd name="T42" fmla="*/ 19 w 19"/>
                  <a:gd name="T43" fmla="*/ 5 h 23"/>
                  <a:gd name="T44" fmla="*/ 18 w 19"/>
                  <a:gd name="T45" fmla="*/ 5 h 23"/>
                  <a:gd name="T46" fmla="*/ 18 w 19"/>
                  <a:gd name="T47" fmla="*/ 5 h 23"/>
                  <a:gd name="T48" fmla="*/ 18 w 19"/>
                  <a:gd name="T49" fmla="*/ 5 h 23"/>
                  <a:gd name="T50" fmla="*/ 13 w 19"/>
                  <a:gd name="T51" fmla="*/ 5 h 23"/>
                  <a:gd name="T52" fmla="*/ 12 w 19"/>
                  <a:gd name="T53" fmla="*/ 5 h 23"/>
                  <a:gd name="T54" fmla="*/ 12 w 19"/>
                  <a:gd name="T55" fmla="*/ 6 h 23"/>
                  <a:gd name="T56" fmla="*/ 12 w 19"/>
                  <a:gd name="T57" fmla="*/ 6 h 23"/>
                  <a:gd name="T58" fmla="*/ 12 w 19"/>
                  <a:gd name="T59" fmla="*/ 23 h 23"/>
                  <a:gd name="T60" fmla="*/ 12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1" y="5"/>
                      <a:pt x="1" y="5"/>
                      <a:pt x="1"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1" y="0"/>
                      <a:pt x="1" y="0"/>
                      <a:pt x="1" y="0"/>
                    </a:cubicBezTo>
                    <a:cubicBezTo>
                      <a:pt x="18" y="0"/>
                      <a:pt x="18" y="0"/>
                      <a:pt x="18" y="0"/>
                    </a:cubicBezTo>
                    <a:cubicBezTo>
                      <a:pt x="18" y="0"/>
                      <a:pt x="18" y="0"/>
                      <a:pt x="18" y="0"/>
                    </a:cubicBezTo>
                    <a:cubicBezTo>
                      <a:pt x="18" y="0"/>
                      <a:pt x="19" y="0"/>
                      <a:pt x="19" y="0"/>
                    </a:cubicBezTo>
                    <a:cubicBezTo>
                      <a:pt x="19" y="0"/>
                      <a:pt x="19" y="0"/>
                      <a:pt x="19" y="0"/>
                    </a:cubicBezTo>
                    <a:cubicBezTo>
                      <a:pt x="19" y="5"/>
                      <a:pt x="19" y="5"/>
                      <a:pt x="19" y="5"/>
                    </a:cubicBezTo>
                    <a:cubicBezTo>
                      <a:pt x="19" y="5"/>
                      <a:pt x="19" y="5"/>
                      <a:pt x="18" y="5"/>
                    </a:cubicBezTo>
                    <a:cubicBezTo>
                      <a:pt x="18" y="5"/>
                      <a:pt x="18" y="5"/>
                      <a:pt x="18" y="5"/>
                    </a:cubicBezTo>
                    <a:cubicBezTo>
                      <a:pt x="18" y="5"/>
                      <a:pt x="18" y="5"/>
                      <a:pt x="18" y="5"/>
                    </a:cubicBezTo>
                    <a:cubicBezTo>
                      <a:pt x="13" y="5"/>
                      <a:pt x="13" y="5"/>
                      <a:pt x="13" y="5"/>
                    </a:cubicBezTo>
                    <a:cubicBezTo>
                      <a:pt x="13"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2" y="23"/>
                      <a:pt x="12" y="23"/>
                    </a:cubicBezTo>
                    <a:lnTo>
                      <a:pt x="7"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grpSp>
          <p:nvGrpSpPr>
            <p:cNvPr id="33" name="Gruppe 32"/>
            <p:cNvGrpSpPr/>
            <p:nvPr userDrawn="1"/>
          </p:nvGrpSpPr>
          <p:grpSpPr>
            <a:xfrm>
              <a:off x="5880100" y="5659438"/>
              <a:ext cx="511175" cy="544512"/>
              <a:chOff x="5880100" y="5659438"/>
              <a:chExt cx="511175" cy="544512"/>
            </a:xfrm>
            <a:grpFill/>
          </p:grpSpPr>
          <p:sp>
            <p:nvSpPr>
              <p:cNvPr id="34" name="Freeform 47"/>
              <p:cNvSpPr>
                <a:spLocks/>
              </p:cNvSpPr>
              <p:nvPr userDrawn="1"/>
            </p:nvSpPr>
            <p:spPr bwMode="auto">
              <a:xfrm>
                <a:off x="6143625" y="5678488"/>
                <a:ext cx="247650" cy="496887"/>
              </a:xfrm>
              <a:custGeom>
                <a:avLst/>
                <a:gdLst>
                  <a:gd name="T0" fmla="*/ 76 w 76"/>
                  <a:gd name="T1" fmla="*/ 123 h 151"/>
                  <a:gd name="T2" fmla="*/ 60 w 76"/>
                  <a:gd name="T3" fmla="*/ 115 h 151"/>
                  <a:gd name="T4" fmla="*/ 45 w 76"/>
                  <a:gd name="T5" fmla="*/ 52 h 151"/>
                  <a:gd name="T6" fmla="*/ 53 w 76"/>
                  <a:gd name="T7" fmla="*/ 0 h 151"/>
                  <a:gd name="T8" fmla="*/ 53 w 76"/>
                  <a:gd name="T9" fmla="*/ 0 h 151"/>
                  <a:gd name="T10" fmla="*/ 30 w 76"/>
                  <a:gd name="T11" fmla="*/ 57 h 151"/>
                  <a:gd name="T12" fmla="*/ 44 w 76"/>
                  <a:gd name="T13" fmla="*/ 151 h 151"/>
                  <a:gd name="T14" fmla="*/ 76 w 76"/>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151">
                    <a:moveTo>
                      <a:pt x="76" y="123"/>
                    </a:moveTo>
                    <a:cubicBezTo>
                      <a:pt x="72" y="121"/>
                      <a:pt x="68" y="119"/>
                      <a:pt x="60" y="115"/>
                    </a:cubicBezTo>
                    <a:cubicBezTo>
                      <a:pt x="40" y="103"/>
                      <a:pt x="34" y="84"/>
                      <a:pt x="45" y="52"/>
                    </a:cubicBezTo>
                    <a:cubicBezTo>
                      <a:pt x="52" y="33"/>
                      <a:pt x="55" y="17"/>
                      <a:pt x="53" y="0"/>
                    </a:cubicBezTo>
                    <a:cubicBezTo>
                      <a:pt x="53" y="0"/>
                      <a:pt x="53" y="0"/>
                      <a:pt x="53" y="0"/>
                    </a:cubicBezTo>
                    <a:cubicBezTo>
                      <a:pt x="52" y="21"/>
                      <a:pt x="44" y="34"/>
                      <a:pt x="30" y="57"/>
                    </a:cubicBezTo>
                    <a:cubicBezTo>
                      <a:pt x="0" y="105"/>
                      <a:pt x="30" y="140"/>
                      <a:pt x="44" y="151"/>
                    </a:cubicBezTo>
                    <a:cubicBezTo>
                      <a:pt x="57" y="144"/>
                      <a:pt x="68" y="135"/>
                      <a:pt x="76"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5" name="Freeform 48"/>
              <p:cNvSpPr>
                <a:spLocks/>
              </p:cNvSpPr>
              <p:nvPr userDrawn="1"/>
            </p:nvSpPr>
            <p:spPr bwMode="auto">
              <a:xfrm>
                <a:off x="5997575" y="5665788"/>
                <a:ext cx="301625" cy="538162"/>
              </a:xfrm>
              <a:custGeom>
                <a:avLst/>
                <a:gdLst>
                  <a:gd name="T0" fmla="*/ 61 w 93"/>
                  <a:gd name="T1" fmla="*/ 59 h 164"/>
                  <a:gd name="T2" fmla="*/ 93 w 93"/>
                  <a:gd name="T3" fmla="*/ 1 h 164"/>
                  <a:gd name="T4" fmla="*/ 92 w 93"/>
                  <a:gd name="T5" fmla="*/ 0 h 164"/>
                  <a:gd name="T6" fmla="*/ 38 w 93"/>
                  <a:gd name="T7" fmla="*/ 58 h 164"/>
                  <a:gd name="T8" fmla="*/ 11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1" y="19"/>
                      <a:pt x="93" y="1"/>
                    </a:cubicBezTo>
                    <a:cubicBezTo>
                      <a:pt x="93" y="0"/>
                      <a:pt x="92" y="0"/>
                      <a:pt x="92" y="0"/>
                    </a:cubicBezTo>
                    <a:cubicBezTo>
                      <a:pt x="87" y="23"/>
                      <a:pt x="73" y="34"/>
                      <a:pt x="38" y="58"/>
                    </a:cubicBezTo>
                    <a:cubicBezTo>
                      <a:pt x="0" y="83"/>
                      <a:pt x="2" y="127"/>
                      <a:pt x="11" y="154"/>
                    </a:cubicBezTo>
                    <a:cubicBezTo>
                      <a:pt x="23" y="160"/>
                      <a:pt x="36" y="164"/>
                      <a:pt x="51" y="164"/>
                    </a:cubicBezTo>
                    <a:cubicBezTo>
                      <a:pt x="54" y="164"/>
                      <a:pt x="57" y="164"/>
                      <a:pt x="60" y="163"/>
                    </a:cubicBezTo>
                    <a:cubicBezTo>
                      <a:pt x="32" y="122"/>
                      <a:pt x="34" y="90"/>
                      <a:pt x="61"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6" name="Freeform 49"/>
              <p:cNvSpPr>
                <a:spLocks/>
              </p:cNvSpPr>
              <p:nvPr userDrawn="1"/>
            </p:nvSpPr>
            <p:spPr bwMode="auto">
              <a:xfrm>
                <a:off x="5880100" y="5659438"/>
                <a:ext cx="403225" cy="436562"/>
              </a:xfrm>
              <a:custGeom>
                <a:avLst/>
                <a:gdLst>
                  <a:gd name="T0" fmla="*/ 83 w 124"/>
                  <a:gd name="T1" fmla="*/ 41 h 133"/>
                  <a:gd name="T2" fmla="*/ 124 w 124"/>
                  <a:gd name="T3" fmla="*/ 0 h 133"/>
                  <a:gd name="T4" fmla="*/ 123 w 124"/>
                  <a:gd name="T5" fmla="*/ 0 h 133"/>
                  <a:gd name="T6" fmla="*/ 52 w 124"/>
                  <a:gd name="T7" fmla="*/ 32 h 133"/>
                  <a:gd name="T8" fmla="*/ 1 w 124"/>
                  <a:gd name="T9" fmla="*/ 64 h 133"/>
                  <a:gd name="T10" fmla="*/ 0 w 124"/>
                  <a:gd name="T11" fmla="*/ 79 h 133"/>
                  <a:gd name="T12" fmla="*/ 19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8" y="30"/>
                      <a:pt x="120" y="13"/>
                      <a:pt x="124" y="0"/>
                    </a:cubicBezTo>
                    <a:cubicBezTo>
                      <a:pt x="123" y="0"/>
                      <a:pt x="123" y="0"/>
                      <a:pt x="123" y="0"/>
                    </a:cubicBezTo>
                    <a:cubicBezTo>
                      <a:pt x="112" y="23"/>
                      <a:pt x="90" y="27"/>
                      <a:pt x="52" y="32"/>
                    </a:cubicBezTo>
                    <a:cubicBezTo>
                      <a:pt x="29" y="35"/>
                      <a:pt x="12" y="48"/>
                      <a:pt x="1" y="64"/>
                    </a:cubicBezTo>
                    <a:cubicBezTo>
                      <a:pt x="0" y="69"/>
                      <a:pt x="0" y="74"/>
                      <a:pt x="0" y="79"/>
                    </a:cubicBezTo>
                    <a:cubicBezTo>
                      <a:pt x="0" y="99"/>
                      <a:pt x="7" y="118"/>
                      <a:pt x="19" y="133"/>
                    </a:cubicBezTo>
                    <a:cubicBezTo>
                      <a:pt x="18" y="68"/>
                      <a:pt x="52" y="54"/>
                      <a:pt x="83"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grpSp>
      <p:sp>
        <p:nvSpPr>
          <p:cNvPr id="4" name="Pladsholder til tekst 3"/>
          <p:cNvSpPr>
            <a:spLocks noGrp="1"/>
          </p:cNvSpPr>
          <p:nvPr>
            <p:ph type="body" sz="quarter" idx="12" hasCustomPrompt="1"/>
          </p:nvPr>
        </p:nvSpPr>
        <p:spPr>
          <a:xfrm>
            <a:off x="583406" y="2101809"/>
            <a:ext cx="4458495" cy="3600491"/>
          </a:xfrm>
        </p:spPr>
        <p:txBody>
          <a:bodyPr/>
          <a:lstStyle>
            <a:lvl1pPr marL="285750" indent="-285750">
              <a:buFontTx/>
              <a:buBlip>
                <a:blip r:embed="rId2"/>
              </a:buBlip>
              <a:defRPr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a-DK" dirty="0" err="1"/>
              <a:t>Insert</a:t>
            </a:r>
            <a:r>
              <a:rPr lang="da-DK" dirty="0"/>
              <a:t> </a:t>
            </a:r>
            <a:r>
              <a:rPr lang="da-DK" dirty="0" err="1"/>
              <a:t>text</a:t>
            </a:r>
            <a:r>
              <a:rPr lang="da-DK" dirty="0"/>
              <a:t> </a:t>
            </a:r>
            <a:r>
              <a:rPr lang="da-DK" dirty="0" err="1"/>
              <a:t>here</a:t>
            </a:r>
            <a:endParaRPr lang="da-DK" dirty="0"/>
          </a:p>
        </p:txBody>
      </p:sp>
      <p:grpSp>
        <p:nvGrpSpPr>
          <p:cNvPr id="2" name="Gruppe 1"/>
          <p:cNvGrpSpPr/>
          <p:nvPr userDrawn="1"/>
        </p:nvGrpSpPr>
        <p:grpSpPr>
          <a:xfrm>
            <a:off x="-3502" y="657225"/>
            <a:ext cx="405154" cy="1182460"/>
            <a:chOff x="-3502" y="657225"/>
            <a:chExt cx="405154" cy="1182460"/>
          </a:xfrm>
          <a:solidFill>
            <a:schemeClr val="bg1"/>
          </a:solidFill>
        </p:grpSpPr>
        <p:sp>
          <p:nvSpPr>
            <p:cNvPr id="56" name="Freeform 53"/>
            <p:cNvSpPr>
              <a:spLocks/>
            </p:cNvSpPr>
            <p:nvPr userDrawn="1"/>
          </p:nvSpPr>
          <p:spPr bwMode="auto">
            <a:xfrm>
              <a:off x="328321" y="1768187"/>
              <a:ext cx="73331" cy="71498"/>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57" name="Freeform 54"/>
            <p:cNvSpPr>
              <a:spLocks/>
            </p:cNvSpPr>
            <p:nvPr userDrawn="1"/>
          </p:nvSpPr>
          <p:spPr bwMode="auto">
            <a:xfrm>
              <a:off x="236657" y="1685690"/>
              <a:ext cx="164995" cy="153995"/>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58" name="Freeform 55"/>
            <p:cNvSpPr>
              <a:spLocks/>
            </p:cNvSpPr>
            <p:nvPr userDrawn="1"/>
          </p:nvSpPr>
          <p:spPr bwMode="auto">
            <a:xfrm>
              <a:off x="124827" y="1605026"/>
              <a:ext cx="276825" cy="234659"/>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59" name="Freeform 56"/>
            <p:cNvSpPr>
              <a:spLocks/>
            </p:cNvSpPr>
            <p:nvPr userDrawn="1"/>
          </p:nvSpPr>
          <p:spPr bwMode="auto">
            <a:xfrm>
              <a:off x="-3502" y="1526195"/>
              <a:ext cx="405154" cy="302490"/>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0" name="Freeform 57"/>
            <p:cNvSpPr>
              <a:spLocks/>
            </p:cNvSpPr>
            <p:nvPr userDrawn="1"/>
          </p:nvSpPr>
          <p:spPr bwMode="auto">
            <a:xfrm>
              <a:off x="-3502" y="1454698"/>
              <a:ext cx="405154" cy="287824"/>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1" name="Freeform 58"/>
            <p:cNvSpPr>
              <a:spLocks/>
            </p:cNvSpPr>
            <p:nvPr userDrawn="1"/>
          </p:nvSpPr>
          <p:spPr bwMode="auto">
            <a:xfrm>
              <a:off x="-3502" y="1379534"/>
              <a:ext cx="405154" cy="278657"/>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2" name="Freeform 59"/>
            <p:cNvSpPr>
              <a:spLocks/>
            </p:cNvSpPr>
            <p:nvPr userDrawn="1"/>
          </p:nvSpPr>
          <p:spPr bwMode="auto">
            <a:xfrm>
              <a:off x="-3502" y="1311703"/>
              <a:ext cx="405154" cy="263991"/>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3" name="Freeform 60"/>
            <p:cNvSpPr>
              <a:spLocks/>
            </p:cNvSpPr>
            <p:nvPr userDrawn="1"/>
          </p:nvSpPr>
          <p:spPr bwMode="auto">
            <a:xfrm>
              <a:off x="-3502" y="1243872"/>
              <a:ext cx="405154" cy="252991"/>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4" name="Freeform 61"/>
            <p:cNvSpPr>
              <a:spLocks/>
            </p:cNvSpPr>
            <p:nvPr userDrawn="1"/>
          </p:nvSpPr>
          <p:spPr bwMode="auto">
            <a:xfrm>
              <a:off x="-3502" y="1174207"/>
              <a:ext cx="405154" cy="245658"/>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5" name="Freeform 62"/>
            <p:cNvSpPr>
              <a:spLocks/>
            </p:cNvSpPr>
            <p:nvPr userDrawn="1"/>
          </p:nvSpPr>
          <p:spPr bwMode="auto">
            <a:xfrm>
              <a:off x="-3502" y="1110043"/>
              <a:ext cx="405154" cy="230992"/>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6" name="Freeform 63"/>
            <p:cNvSpPr>
              <a:spLocks/>
            </p:cNvSpPr>
            <p:nvPr userDrawn="1"/>
          </p:nvSpPr>
          <p:spPr bwMode="auto">
            <a:xfrm>
              <a:off x="-3502" y="1049545"/>
              <a:ext cx="405154" cy="219992"/>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7" name="Freeform 64"/>
            <p:cNvSpPr>
              <a:spLocks/>
            </p:cNvSpPr>
            <p:nvPr userDrawn="1"/>
          </p:nvSpPr>
          <p:spPr bwMode="auto">
            <a:xfrm>
              <a:off x="-3502" y="989048"/>
              <a:ext cx="405154" cy="205326"/>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8" name="Freeform 65"/>
            <p:cNvSpPr>
              <a:spLocks/>
            </p:cNvSpPr>
            <p:nvPr userDrawn="1"/>
          </p:nvSpPr>
          <p:spPr bwMode="auto">
            <a:xfrm>
              <a:off x="-3502" y="934049"/>
              <a:ext cx="405154" cy="188827"/>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9" name="Freeform 66"/>
            <p:cNvSpPr>
              <a:spLocks/>
            </p:cNvSpPr>
            <p:nvPr userDrawn="1"/>
          </p:nvSpPr>
          <p:spPr bwMode="auto">
            <a:xfrm>
              <a:off x="-3502" y="873551"/>
              <a:ext cx="405154" cy="175994"/>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0" name="Freeform 67"/>
            <p:cNvSpPr>
              <a:spLocks/>
            </p:cNvSpPr>
            <p:nvPr userDrawn="1"/>
          </p:nvSpPr>
          <p:spPr bwMode="auto">
            <a:xfrm>
              <a:off x="-3502" y="820387"/>
              <a:ext cx="405154" cy="161328"/>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1" name="Freeform 68"/>
            <p:cNvSpPr>
              <a:spLocks/>
            </p:cNvSpPr>
            <p:nvPr userDrawn="1"/>
          </p:nvSpPr>
          <p:spPr bwMode="auto">
            <a:xfrm>
              <a:off x="-3502" y="767221"/>
              <a:ext cx="405154" cy="146662"/>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2" name="Freeform 69"/>
            <p:cNvSpPr>
              <a:spLocks/>
            </p:cNvSpPr>
            <p:nvPr userDrawn="1"/>
          </p:nvSpPr>
          <p:spPr bwMode="auto">
            <a:xfrm>
              <a:off x="-3502" y="714057"/>
              <a:ext cx="405154" cy="131995"/>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3" name="Freeform 70"/>
            <p:cNvSpPr>
              <a:spLocks/>
            </p:cNvSpPr>
            <p:nvPr userDrawn="1"/>
          </p:nvSpPr>
          <p:spPr bwMode="auto">
            <a:xfrm>
              <a:off x="-3502" y="660892"/>
              <a:ext cx="405154" cy="124662"/>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4" name="Freeform 71"/>
            <p:cNvSpPr>
              <a:spLocks/>
            </p:cNvSpPr>
            <p:nvPr userDrawn="1"/>
          </p:nvSpPr>
          <p:spPr bwMode="auto">
            <a:xfrm>
              <a:off x="-3502" y="657225"/>
              <a:ext cx="328157" cy="64165"/>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grpSp>
      <p:sp>
        <p:nvSpPr>
          <p:cNvPr id="75" name="Picture Placeholder 4"/>
          <p:cNvSpPr>
            <a:spLocks noGrp="1"/>
          </p:cNvSpPr>
          <p:nvPr>
            <p:ph type="pic" sz="quarter" idx="11" hasCustomPrompt="1"/>
          </p:nvPr>
        </p:nvSpPr>
        <p:spPr>
          <a:xfrm>
            <a:off x="5270500" y="0"/>
            <a:ext cx="6921500"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Tree>
    <p:extLst>
      <p:ext uri="{BB962C8B-B14F-4D97-AF65-F5344CB8AC3E}">
        <p14:creationId xmlns:p14="http://schemas.microsoft.com/office/powerpoint/2010/main" val="735931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87375" y="458583"/>
            <a:ext cx="9753600" cy="1386092"/>
          </a:xfrm>
          <a:prstGeom prst="rect">
            <a:avLst/>
          </a:prstGeom>
          <a:effectLst/>
        </p:spPr>
        <p:txBody>
          <a:bodyPr vert="horz" lIns="0" tIns="192024" rIns="0" bIns="0" rtlCol="0" anchor="t" anchorCtr="0">
            <a:noAutofit/>
          </a:bodyPr>
          <a:lstStyle/>
          <a:p>
            <a:r>
              <a:rPr lang="en-US" dirty="0"/>
              <a:t>YOUR TITLE HERE</a:t>
            </a:r>
          </a:p>
        </p:txBody>
      </p:sp>
      <p:sp>
        <p:nvSpPr>
          <p:cNvPr id="6" name="Номер слайда 21"/>
          <p:cNvSpPr>
            <a:spLocks noGrp="1"/>
          </p:cNvSpPr>
          <p:nvPr>
            <p:ph type="sldNum" sz="quarter" idx="4"/>
          </p:nvPr>
        </p:nvSpPr>
        <p:spPr>
          <a:xfrm>
            <a:off x="11339887" y="593223"/>
            <a:ext cx="571468" cy="227164"/>
          </a:xfrm>
          <a:prstGeom prst="rect">
            <a:avLst/>
          </a:prstGeom>
          <a:noFill/>
        </p:spPr>
        <p:txBody>
          <a:bodyPr vert="horz" lIns="0" tIns="0" rIns="0" bIns="0" rtlCol="0" anchor="ctr"/>
          <a:lstStyle>
            <a:lvl1pPr algn="r">
              <a:defRPr sz="1000" b="1" i="0">
                <a:solidFill>
                  <a:schemeClr val="tx1">
                    <a:alpha val="70000"/>
                  </a:schemeClr>
                </a:solidFill>
                <a:latin typeface="+mn-lt"/>
                <a:ea typeface="Montserrat Medium" charset="0"/>
                <a:cs typeface="Montserrat Medium" charset="0"/>
              </a:defRPr>
            </a:lvl1pPr>
          </a:lstStyle>
          <a:p>
            <a:fld id="{D8D877B3-D348-4611-9BDB-C5374591D951}" type="slidenum">
              <a:rPr lang="en-US" smtClean="0"/>
              <a:pPr/>
              <a:t>‹#›</a:t>
            </a:fld>
            <a:endParaRPr lang="en-US" dirty="0"/>
          </a:p>
        </p:txBody>
      </p:sp>
      <p:sp>
        <p:nvSpPr>
          <p:cNvPr id="11" name="Text Placeholder 10"/>
          <p:cNvSpPr>
            <a:spLocks noGrp="1"/>
          </p:cNvSpPr>
          <p:nvPr>
            <p:ph type="body" idx="1"/>
          </p:nvPr>
        </p:nvSpPr>
        <p:spPr>
          <a:xfrm>
            <a:off x="589650" y="2032831"/>
            <a:ext cx="9753600" cy="3110442"/>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a:t>Fourth level</a:t>
            </a:r>
            <a:endParaRPr lang="en-US" dirty="0"/>
          </a:p>
        </p:txBody>
      </p:sp>
      <p:grpSp>
        <p:nvGrpSpPr>
          <p:cNvPr id="81" name="Gruppe 80"/>
          <p:cNvGrpSpPr/>
          <p:nvPr userDrawn="1"/>
        </p:nvGrpSpPr>
        <p:grpSpPr>
          <a:xfrm>
            <a:off x="-3502" y="657225"/>
            <a:ext cx="405154" cy="1182460"/>
            <a:chOff x="320675" y="2816225"/>
            <a:chExt cx="350838" cy="1023938"/>
          </a:xfrm>
          <a:solidFill>
            <a:schemeClr val="tx1"/>
          </a:solidFill>
        </p:grpSpPr>
        <p:sp>
          <p:nvSpPr>
            <p:cNvPr id="62" name="Freeform 53"/>
            <p:cNvSpPr>
              <a:spLocks/>
            </p:cNvSpPr>
            <p:nvPr userDrawn="1"/>
          </p:nvSpPr>
          <p:spPr bwMode="auto">
            <a:xfrm>
              <a:off x="608013" y="3778250"/>
              <a:ext cx="63500" cy="61913"/>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3" name="Freeform 54"/>
            <p:cNvSpPr>
              <a:spLocks/>
            </p:cNvSpPr>
            <p:nvPr userDrawn="1"/>
          </p:nvSpPr>
          <p:spPr bwMode="auto">
            <a:xfrm>
              <a:off x="528638" y="3706813"/>
              <a:ext cx="142875" cy="133350"/>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4" name="Freeform 55"/>
            <p:cNvSpPr>
              <a:spLocks/>
            </p:cNvSpPr>
            <p:nvPr userDrawn="1"/>
          </p:nvSpPr>
          <p:spPr bwMode="auto">
            <a:xfrm>
              <a:off x="431800" y="3636963"/>
              <a:ext cx="239713" cy="203200"/>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5" name="Freeform 56"/>
            <p:cNvSpPr>
              <a:spLocks/>
            </p:cNvSpPr>
            <p:nvPr userDrawn="1"/>
          </p:nvSpPr>
          <p:spPr bwMode="auto">
            <a:xfrm>
              <a:off x="320675" y="3568700"/>
              <a:ext cx="350838" cy="261938"/>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6" name="Freeform 57"/>
            <p:cNvSpPr>
              <a:spLocks/>
            </p:cNvSpPr>
            <p:nvPr userDrawn="1"/>
          </p:nvSpPr>
          <p:spPr bwMode="auto">
            <a:xfrm>
              <a:off x="320675" y="3506788"/>
              <a:ext cx="350838" cy="249238"/>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7" name="Freeform 58"/>
            <p:cNvSpPr>
              <a:spLocks/>
            </p:cNvSpPr>
            <p:nvPr userDrawn="1"/>
          </p:nvSpPr>
          <p:spPr bwMode="auto">
            <a:xfrm>
              <a:off x="320675" y="3441700"/>
              <a:ext cx="350838" cy="241300"/>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8" name="Freeform 59"/>
            <p:cNvSpPr>
              <a:spLocks/>
            </p:cNvSpPr>
            <p:nvPr userDrawn="1"/>
          </p:nvSpPr>
          <p:spPr bwMode="auto">
            <a:xfrm>
              <a:off x="320675" y="3382963"/>
              <a:ext cx="350838" cy="228600"/>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9" name="Freeform 60"/>
            <p:cNvSpPr>
              <a:spLocks/>
            </p:cNvSpPr>
            <p:nvPr userDrawn="1"/>
          </p:nvSpPr>
          <p:spPr bwMode="auto">
            <a:xfrm>
              <a:off x="320675" y="3324225"/>
              <a:ext cx="350838" cy="219075"/>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0" name="Freeform 61"/>
            <p:cNvSpPr>
              <a:spLocks/>
            </p:cNvSpPr>
            <p:nvPr userDrawn="1"/>
          </p:nvSpPr>
          <p:spPr bwMode="auto">
            <a:xfrm>
              <a:off x="320675" y="3263900"/>
              <a:ext cx="350838" cy="212725"/>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1" name="Freeform 62"/>
            <p:cNvSpPr>
              <a:spLocks/>
            </p:cNvSpPr>
            <p:nvPr userDrawn="1"/>
          </p:nvSpPr>
          <p:spPr bwMode="auto">
            <a:xfrm>
              <a:off x="320675" y="3208338"/>
              <a:ext cx="350838" cy="200025"/>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2" name="Freeform 63"/>
            <p:cNvSpPr>
              <a:spLocks/>
            </p:cNvSpPr>
            <p:nvPr userDrawn="1"/>
          </p:nvSpPr>
          <p:spPr bwMode="auto">
            <a:xfrm>
              <a:off x="320675" y="3155950"/>
              <a:ext cx="350838" cy="190500"/>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3" name="Freeform 64"/>
            <p:cNvSpPr>
              <a:spLocks/>
            </p:cNvSpPr>
            <p:nvPr userDrawn="1"/>
          </p:nvSpPr>
          <p:spPr bwMode="auto">
            <a:xfrm>
              <a:off x="320675" y="3103563"/>
              <a:ext cx="350838" cy="177800"/>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4" name="Freeform 65"/>
            <p:cNvSpPr>
              <a:spLocks/>
            </p:cNvSpPr>
            <p:nvPr userDrawn="1"/>
          </p:nvSpPr>
          <p:spPr bwMode="auto">
            <a:xfrm>
              <a:off x="320675" y="3055938"/>
              <a:ext cx="350838" cy="163513"/>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5" name="Freeform 66"/>
            <p:cNvSpPr>
              <a:spLocks/>
            </p:cNvSpPr>
            <p:nvPr userDrawn="1"/>
          </p:nvSpPr>
          <p:spPr bwMode="auto">
            <a:xfrm>
              <a:off x="320675" y="3003550"/>
              <a:ext cx="350838" cy="152400"/>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6" name="Freeform 67"/>
            <p:cNvSpPr>
              <a:spLocks/>
            </p:cNvSpPr>
            <p:nvPr userDrawn="1"/>
          </p:nvSpPr>
          <p:spPr bwMode="auto">
            <a:xfrm>
              <a:off x="320675" y="2957513"/>
              <a:ext cx="350838" cy="139700"/>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7" name="Freeform 68"/>
            <p:cNvSpPr>
              <a:spLocks/>
            </p:cNvSpPr>
            <p:nvPr userDrawn="1"/>
          </p:nvSpPr>
          <p:spPr bwMode="auto">
            <a:xfrm>
              <a:off x="320675" y="2911475"/>
              <a:ext cx="350838" cy="127000"/>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8" name="Freeform 69"/>
            <p:cNvSpPr>
              <a:spLocks/>
            </p:cNvSpPr>
            <p:nvPr userDrawn="1"/>
          </p:nvSpPr>
          <p:spPr bwMode="auto">
            <a:xfrm>
              <a:off x="320675" y="2865438"/>
              <a:ext cx="350838" cy="114300"/>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9" name="Freeform 70"/>
            <p:cNvSpPr>
              <a:spLocks/>
            </p:cNvSpPr>
            <p:nvPr userDrawn="1"/>
          </p:nvSpPr>
          <p:spPr bwMode="auto">
            <a:xfrm>
              <a:off x="320675" y="2819400"/>
              <a:ext cx="350838" cy="107950"/>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0" name="Freeform 71"/>
            <p:cNvSpPr>
              <a:spLocks/>
            </p:cNvSpPr>
            <p:nvPr userDrawn="1"/>
          </p:nvSpPr>
          <p:spPr bwMode="auto">
            <a:xfrm>
              <a:off x="320675" y="2816225"/>
              <a:ext cx="284163" cy="55563"/>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grpSp>
        <p:nvGrpSpPr>
          <p:cNvPr id="4" name="Group 4"/>
          <p:cNvGrpSpPr>
            <a:grpSpLocks noChangeAspect="1"/>
          </p:cNvGrpSpPr>
          <p:nvPr userDrawn="1"/>
        </p:nvGrpSpPr>
        <p:grpSpPr bwMode="auto">
          <a:xfrm>
            <a:off x="5492750" y="5903913"/>
            <a:ext cx="1236663" cy="815975"/>
            <a:chOff x="3460" y="3719"/>
            <a:chExt cx="779" cy="514"/>
          </a:xfrm>
        </p:grpSpPr>
        <p:sp>
          <p:nvSpPr>
            <p:cNvPr id="5" name="AutoShape 3"/>
            <p:cNvSpPr>
              <a:spLocks noChangeAspect="1" noChangeArrowheads="1" noTextEdit="1"/>
            </p:cNvSpPr>
            <p:nvPr userDrawn="1"/>
          </p:nvSpPr>
          <p:spPr bwMode="auto">
            <a:xfrm>
              <a:off x="3460" y="3719"/>
              <a:ext cx="779" cy="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5" name="Freeform 5"/>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6" name="Freeform 6"/>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7" name="Freeform 7"/>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8" name="Freeform 8"/>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9" name="Freeform 9"/>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0" name="Freeform 10"/>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1" name="Freeform 11"/>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5" name="Freeform 12"/>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6" name="Freeform 13"/>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7" name="Freeform 14"/>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8" name="Freeform 15"/>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9" name="Freeform 16"/>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0" name="Freeform 17"/>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1" name="Freeform 18"/>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2" name="Freeform 19"/>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3" name="Freeform 20"/>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4" name="Freeform 21"/>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5" name="Freeform 22"/>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6" name="Freeform 23"/>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7" name="Freeform 24"/>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8" name="Freeform 25"/>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9" name="Freeform 26"/>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0" name="Freeform 27"/>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1" name="Freeform 28"/>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2" name="Freeform 29"/>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3" name="Freeform 30"/>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4" name="Freeform 31"/>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5" name="Freeform 32"/>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6" name="Freeform 33"/>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7" name="Freeform 34"/>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8" name="Freeform 35"/>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4" name="Freeform 36"/>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5" name="Freeform 37"/>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6" name="Freeform 38"/>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7" name="Freeform 39"/>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8" name="Freeform 40"/>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9" name="Freeform 41"/>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4" name="Freeform 42"/>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5" name="Freeform 43"/>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6" name="Freeform 44"/>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7" name="Freeform 45"/>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8" name="Freeform 46"/>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9" name="Freeform 47"/>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0" name="Freeform 48"/>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1" name="Freeform 49"/>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2" name="Freeform 50"/>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3" name="Freeform 51"/>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4" name="Freeform 52"/>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5" name="Freeform 53"/>
            <p:cNvSpPr>
              <a:spLocks/>
            </p:cNvSpPr>
            <p:nvPr userDrawn="1"/>
          </p:nvSpPr>
          <p:spPr bwMode="auto">
            <a:xfrm>
              <a:off x="3832" y="3731"/>
              <a:ext cx="132" cy="259"/>
            </a:xfrm>
            <a:custGeom>
              <a:avLst/>
              <a:gdLst>
                <a:gd name="T0" fmla="*/ 77 w 77"/>
                <a:gd name="T1" fmla="*/ 123 h 151"/>
                <a:gd name="T2" fmla="*/ 61 w 77"/>
                <a:gd name="T3" fmla="*/ 115 h 151"/>
                <a:gd name="T4" fmla="*/ 46 w 77"/>
                <a:gd name="T5" fmla="*/ 52 h 151"/>
                <a:gd name="T6" fmla="*/ 54 w 77"/>
                <a:gd name="T7" fmla="*/ 0 h 151"/>
                <a:gd name="T8" fmla="*/ 53 w 77"/>
                <a:gd name="T9" fmla="*/ 0 h 151"/>
                <a:gd name="T10" fmla="*/ 30 w 77"/>
                <a:gd name="T11" fmla="*/ 57 h 151"/>
                <a:gd name="T12" fmla="*/ 45 w 77"/>
                <a:gd name="T13" fmla="*/ 151 h 151"/>
                <a:gd name="T14" fmla="*/ 77 w 77"/>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151">
                  <a:moveTo>
                    <a:pt x="77" y="123"/>
                  </a:moveTo>
                  <a:cubicBezTo>
                    <a:pt x="73" y="121"/>
                    <a:pt x="68" y="119"/>
                    <a:pt x="61" y="115"/>
                  </a:cubicBezTo>
                  <a:cubicBezTo>
                    <a:pt x="40" y="103"/>
                    <a:pt x="34" y="84"/>
                    <a:pt x="46" y="52"/>
                  </a:cubicBezTo>
                  <a:cubicBezTo>
                    <a:pt x="52" y="33"/>
                    <a:pt x="56" y="17"/>
                    <a:pt x="54" y="0"/>
                  </a:cubicBezTo>
                  <a:cubicBezTo>
                    <a:pt x="54" y="0"/>
                    <a:pt x="53" y="0"/>
                    <a:pt x="53" y="0"/>
                  </a:cubicBezTo>
                  <a:cubicBezTo>
                    <a:pt x="52" y="21"/>
                    <a:pt x="44" y="34"/>
                    <a:pt x="30" y="57"/>
                  </a:cubicBezTo>
                  <a:cubicBezTo>
                    <a:pt x="0" y="105"/>
                    <a:pt x="31" y="140"/>
                    <a:pt x="45" y="151"/>
                  </a:cubicBezTo>
                  <a:cubicBezTo>
                    <a:pt x="58" y="144"/>
                    <a:pt x="69" y="135"/>
                    <a:pt x="77" y="123"/>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6" name="Freeform 54"/>
            <p:cNvSpPr>
              <a:spLocks/>
            </p:cNvSpPr>
            <p:nvPr userDrawn="1"/>
          </p:nvSpPr>
          <p:spPr bwMode="auto">
            <a:xfrm>
              <a:off x="3755" y="3724"/>
              <a:ext cx="159" cy="281"/>
            </a:xfrm>
            <a:custGeom>
              <a:avLst/>
              <a:gdLst>
                <a:gd name="T0" fmla="*/ 61 w 93"/>
                <a:gd name="T1" fmla="*/ 59 h 164"/>
                <a:gd name="T2" fmla="*/ 93 w 93"/>
                <a:gd name="T3" fmla="*/ 1 h 164"/>
                <a:gd name="T4" fmla="*/ 93 w 93"/>
                <a:gd name="T5" fmla="*/ 0 h 164"/>
                <a:gd name="T6" fmla="*/ 39 w 93"/>
                <a:gd name="T7" fmla="*/ 58 h 164"/>
                <a:gd name="T8" fmla="*/ 12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2" y="19"/>
                    <a:pt x="93" y="1"/>
                  </a:cubicBezTo>
                  <a:cubicBezTo>
                    <a:pt x="93" y="0"/>
                    <a:pt x="93" y="0"/>
                    <a:pt x="93" y="0"/>
                  </a:cubicBezTo>
                  <a:cubicBezTo>
                    <a:pt x="87" y="23"/>
                    <a:pt x="74" y="34"/>
                    <a:pt x="39" y="58"/>
                  </a:cubicBezTo>
                  <a:cubicBezTo>
                    <a:pt x="0" y="83"/>
                    <a:pt x="2" y="127"/>
                    <a:pt x="12" y="154"/>
                  </a:cubicBezTo>
                  <a:cubicBezTo>
                    <a:pt x="24" y="160"/>
                    <a:pt x="37" y="164"/>
                    <a:pt x="51" y="164"/>
                  </a:cubicBezTo>
                  <a:cubicBezTo>
                    <a:pt x="54" y="164"/>
                    <a:pt x="57" y="164"/>
                    <a:pt x="60" y="163"/>
                  </a:cubicBezTo>
                  <a:cubicBezTo>
                    <a:pt x="33" y="122"/>
                    <a:pt x="35" y="90"/>
                    <a:pt x="61" y="5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7" name="Freeform 55"/>
            <p:cNvSpPr>
              <a:spLocks/>
            </p:cNvSpPr>
            <p:nvPr userDrawn="1"/>
          </p:nvSpPr>
          <p:spPr bwMode="auto">
            <a:xfrm>
              <a:off x="3694" y="3721"/>
              <a:ext cx="212" cy="228"/>
            </a:xfrm>
            <a:custGeom>
              <a:avLst/>
              <a:gdLst>
                <a:gd name="T0" fmla="*/ 83 w 124"/>
                <a:gd name="T1" fmla="*/ 41 h 133"/>
                <a:gd name="T2" fmla="*/ 124 w 124"/>
                <a:gd name="T3" fmla="*/ 0 h 133"/>
                <a:gd name="T4" fmla="*/ 124 w 124"/>
                <a:gd name="T5" fmla="*/ 0 h 133"/>
                <a:gd name="T6" fmla="*/ 52 w 124"/>
                <a:gd name="T7" fmla="*/ 32 h 133"/>
                <a:gd name="T8" fmla="*/ 2 w 124"/>
                <a:gd name="T9" fmla="*/ 64 h 133"/>
                <a:gd name="T10" fmla="*/ 0 w 124"/>
                <a:gd name="T11" fmla="*/ 79 h 133"/>
                <a:gd name="T12" fmla="*/ 20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9" y="30"/>
                    <a:pt x="121" y="13"/>
                    <a:pt x="124" y="0"/>
                  </a:cubicBezTo>
                  <a:cubicBezTo>
                    <a:pt x="124" y="0"/>
                    <a:pt x="124" y="0"/>
                    <a:pt x="124" y="0"/>
                  </a:cubicBezTo>
                  <a:cubicBezTo>
                    <a:pt x="112" y="23"/>
                    <a:pt x="90" y="27"/>
                    <a:pt x="52" y="32"/>
                  </a:cubicBezTo>
                  <a:cubicBezTo>
                    <a:pt x="30" y="35"/>
                    <a:pt x="12" y="48"/>
                    <a:pt x="2" y="64"/>
                  </a:cubicBezTo>
                  <a:cubicBezTo>
                    <a:pt x="1" y="69"/>
                    <a:pt x="0" y="74"/>
                    <a:pt x="0" y="79"/>
                  </a:cubicBezTo>
                  <a:cubicBezTo>
                    <a:pt x="0" y="99"/>
                    <a:pt x="8" y="118"/>
                    <a:pt x="20" y="133"/>
                  </a:cubicBezTo>
                  <a:cubicBezTo>
                    <a:pt x="19" y="68"/>
                    <a:pt x="52" y="54"/>
                    <a:pt x="83" y="4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spTree>
    <p:extLst>
      <p:ext uri="{BB962C8B-B14F-4D97-AF65-F5344CB8AC3E}">
        <p14:creationId xmlns:p14="http://schemas.microsoft.com/office/powerpoint/2010/main" val="1377184672"/>
      </p:ext>
    </p:extLst>
  </p:cSld>
  <p:clrMap bg1="lt1" tx1="dk1" bg2="lt2" tx2="dk2" accent1="accent1" accent2="accent2" accent3="accent3" accent4="accent4" accent5="accent5" accent6="accent6" hlink="hlink" folHlink="folHlink"/>
  <p:sldLayoutIdLst>
    <p:sldLayoutId id="2147484055" r:id="rId1"/>
    <p:sldLayoutId id="2147484019" r:id="rId2"/>
    <p:sldLayoutId id="2147484053" r:id="rId3"/>
    <p:sldLayoutId id="2147484008" r:id="rId4"/>
    <p:sldLayoutId id="2147484022" r:id="rId5"/>
    <p:sldLayoutId id="2147484011" r:id="rId6"/>
    <p:sldLayoutId id="2147484014" r:id="rId7"/>
    <p:sldLayoutId id="2147484020" r:id="rId8"/>
    <p:sldLayoutId id="2147484051" r:id="rId9"/>
    <p:sldLayoutId id="2147484028" r:id="rId10"/>
    <p:sldLayoutId id="2147484032" r:id="rId11"/>
    <p:sldLayoutId id="2147484052" r:id="rId12"/>
    <p:sldLayoutId id="2147484054" r:id="rId13"/>
  </p:sldLayoutIdLst>
  <p:hf hdr="0" ftr="0" dt="0"/>
  <p:txStyles>
    <p:titleStyle>
      <a:lvl1pPr algn="l" defTabSz="914318" rtl="0" eaLnBrk="1" latinLnBrk="0" hangingPunct="1">
        <a:lnSpc>
          <a:spcPct val="100000"/>
        </a:lnSpc>
        <a:spcBef>
          <a:spcPct val="0"/>
        </a:spcBef>
        <a:buNone/>
        <a:defRPr sz="3600" b="1" kern="1200" spc="300" baseline="0">
          <a:solidFill>
            <a:schemeClr val="tx1"/>
          </a:solidFill>
          <a:latin typeface="+mn-lt"/>
          <a:ea typeface="+mj-ea"/>
          <a:cs typeface="+mj-cs"/>
        </a:defRPr>
      </a:lvl1pPr>
    </p:titleStyle>
    <p:bodyStyle>
      <a:lvl1pPr marL="285750" indent="-285750" algn="l" defTabSz="914318" rtl="0" eaLnBrk="1" latinLnBrk="0" hangingPunct="1">
        <a:lnSpc>
          <a:spcPct val="120000"/>
        </a:lnSpc>
        <a:spcBef>
          <a:spcPts val="1000"/>
        </a:spcBef>
        <a:buFontTx/>
        <a:buBlip>
          <a:blip r:embed="rId15"/>
        </a:buBlip>
        <a:defRPr sz="1600" kern="1200" spc="0">
          <a:solidFill>
            <a:schemeClr val="tx1"/>
          </a:solidFill>
          <a:latin typeface="+mn-lt"/>
          <a:ea typeface="+mn-ea"/>
          <a:cs typeface="+mn-cs"/>
        </a:defRPr>
      </a:lvl1pPr>
      <a:lvl2pPr marL="623888" indent="-285750" algn="l" defTabSz="914318" rtl="0" eaLnBrk="1" latinLnBrk="0" hangingPunct="1">
        <a:lnSpc>
          <a:spcPct val="120000"/>
        </a:lnSpc>
        <a:spcBef>
          <a:spcPts val="499"/>
        </a:spcBef>
        <a:buFontTx/>
        <a:buBlip>
          <a:blip r:embed="rId15"/>
        </a:buBlip>
        <a:defRPr sz="1400" kern="1200">
          <a:solidFill>
            <a:schemeClr val="tx1"/>
          </a:solidFill>
          <a:latin typeface="+mn-lt"/>
          <a:ea typeface="+mn-ea"/>
          <a:cs typeface="+mn-cs"/>
        </a:defRPr>
      </a:lvl2pPr>
      <a:lvl3pPr marL="898525" indent="-171450" algn="l" defTabSz="914318" rtl="0" eaLnBrk="1" latinLnBrk="0" hangingPunct="1">
        <a:lnSpc>
          <a:spcPct val="120000"/>
        </a:lnSpc>
        <a:spcBef>
          <a:spcPts val="499"/>
        </a:spcBef>
        <a:buFontTx/>
        <a:buBlip>
          <a:blip r:embed="rId16"/>
        </a:buBlip>
        <a:defRPr sz="1200" kern="1200">
          <a:solidFill>
            <a:schemeClr val="tx1"/>
          </a:solidFill>
          <a:latin typeface="+mn-lt"/>
          <a:ea typeface="+mn-ea"/>
          <a:cs typeface="+mn-cs"/>
        </a:defRPr>
      </a:lvl3pPr>
      <a:lvl4pPr marL="1163638" indent="-171450" algn="l" defTabSz="914318" rtl="0" eaLnBrk="1" latinLnBrk="0" hangingPunct="1">
        <a:lnSpc>
          <a:spcPct val="120000"/>
        </a:lnSpc>
        <a:spcBef>
          <a:spcPts val="499"/>
        </a:spcBef>
        <a:buFontTx/>
        <a:buBlip>
          <a:blip r:embed="rId16"/>
        </a:buBlip>
        <a:tabLst>
          <a:tab pos="1163638" algn="l"/>
        </a:tabLst>
        <a:defRPr sz="1000" kern="1200">
          <a:solidFill>
            <a:schemeClr val="tx1">
              <a:alpha val="70000"/>
            </a:schemeClr>
          </a:solidFill>
          <a:latin typeface="+mn-lt"/>
          <a:ea typeface="+mn-ea"/>
          <a:cs typeface="+mn-cs"/>
        </a:defRPr>
      </a:lvl4pPr>
      <a:lvl5pPr marL="1163638" indent="-171450" algn="l" defTabSz="914318" rtl="0" eaLnBrk="1" latinLnBrk="0" hangingPunct="1">
        <a:lnSpc>
          <a:spcPct val="120000"/>
        </a:lnSpc>
        <a:spcBef>
          <a:spcPts val="499"/>
        </a:spcBef>
        <a:buFontTx/>
        <a:buBlip>
          <a:blip r:embed="rId16"/>
        </a:buBlip>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18" rtl="0" eaLnBrk="1" latinLnBrk="0" hangingPunct="1">
        <a:defRPr sz="1800" kern="1200">
          <a:solidFill>
            <a:schemeClr val="tx1"/>
          </a:solidFill>
          <a:latin typeface="+mn-lt"/>
          <a:ea typeface="+mn-ea"/>
          <a:cs typeface="+mn-cs"/>
        </a:defRPr>
      </a:lvl1pPr>
      <a:lvl2pPr marL="457159" algn="l" defTabSz="914318" rtl="0" eaLnBrk="1" latinLnBrk="0" hangingPunct="1">
        <a:defRPr sz="1800" kern="1200">
          <a:solidFill>
            <a:schemeClr val="tx1"/>
          </a:solidFill>
          <a:latin typeface="+mn-lt"/>
          <a:ea typeface="+mn-ea"/>
          <a:cs typeface="+mn-cs"/>
        </a:defRPr>
      </a:lvl2pPr>
      <a:lvl3pPr marL="914318" algn="l" defTabSz="914318" rtl="0" eaLnBrk="1" latinLnBrk="0" hangingPunct="1">
        <a:defRPr sz="1800" kern="1200">
          <a:solidFill>
            <a:schemeClr val="tx1"/>
          </a:solidFill>
          <a:latin typeface="+mn-lt"/>
          <a:ea typeface="+mn-ea"/>
          <a:cs typeface="+mn-cs"/>
        </a:defRPr>
      </a:lvl3pPr>
      <a:lvl4pPr marL="1371478" algn="l" defTabSz="914318" rtl="0" eaLnBrk="1" latinLnBrk="0" hangingPunct="1">
        <a:defRPr sz="1800" kern="1200">
          <a:solidFill>
            <a:schemeClr val="tx1"/>
          </a:solidFill>
          <a:latin typeface="+mn-lt"/>
          <a:ea typeface="+mn-ea"/>
          <a:cs typeface="+mn-cs"/>
        </a:defRPr>
      </a:lvl4pPr>
      <a:lvl5pPr marL="1828636" algn="l" defTabSz="914318" rtl="0" eaLnBrk="1" latinLnBrk="0" hangingPunct="1">
        <a:defRPr sz="1800" kern="1200">
          <a:solidFill>
            <a:schemeClr val="tx1"/>
          </a:solidFill>
          <a:latin typeface="+mn-lt"/>
          <a:ea typeface="+mn-ea"/>
          <a:cs typeface="+mn-cs"/>
        </a:defRPr>
      </a:lvl5pPr>
      <a:lvl6pPr marL="2285794" algn="l" defTabSz="914318" rtl="0" eaLnBrk="1" latinLnBrk="0" hangingPunct="1">
        <a:defRPr sz="1800" kern="1200">
          <a:solidFill>
            <a:schemeClr val="tx1"/>
          </a:solidFill>
          <a:latin typeface="+mn-lt"/>
          <a:ea typeface="+mn-ea"/>
          <a:cs typeface="+mn-cs"/>
        </a:defRPr>
      </a:lvl6pPr>
      <a:lvl7pPr marL="2742953" algn="l" defTabSz="914318" rtl="0" eaLnBrk="1" latinLnBrk="0" hangingPunct="1">
        <a:defRPr sz="1800" kern="1200">
          <a:solidFill>
            <a:schemeClr val="tx1"/>
          </a:solidFill>
          <a:latin typeface="+mn-lt"/>
          <a:ea typeface="+mn-ea"/>
          <a:cs typeface="+mn-cs"/>
        </a:defRPr>
      </a:lvl7pPr>
      <a:lvl8pPr marL="3200112" algn="l" defTabSz="914318" rtl="0" eaLnBrk="1" latinLnBrk="0" hangingPunct="1">
        <a:defRPr sz="1800" kern="1200">
          <a:solidFill>
            <a:schemeClr val="tx1"/>
          </a:solidFill>
          <a:latin typeface="+mn-lt"/>
          <a:ea typeface="+mn-ea"/>
          <a:cs typeface="+mn-cs"/>
        </a:defRPr>
      </a:lvl8pPr>
      <a:lvl9pPr marL="3657271" algn="l" defTabSz="914318"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pos="3840">
          <p15:clr>
            <a:srgbClr val="F26B43"/>
          </p15:clr>
        </p15:guide>
        <p15:guide id="1" orient="horz" pos="1162" userDrawn="1">
          <p15:clr>
            <a:srgbClr val="F26B43"/>
          </p15:clr>
        </p15:guide>
        <p15:guide id="28" pos="370" userDrawn="1">
          <p15:clr>
            <a:srgbClr val="F26B43"/>
          </p15:clr>
        </p15:guide>
        <p15:guide id="29" pos="7320" userDrawn="1">
          <p15:clr>
            <a:srgbClr val="F26B43"/>
          </p15:clr>
        </p15:guide>
        <p15:guide id="48" pos="1141" userDrawn="1">
          <p15:clr>
            <a:srgbClr val="F26B43"/>
          </p15:clr>
        </p15:guide>
        <p15:guide id="51" orient="horz" pos="414" userDrawn="1">
          <p15:clr>
            <a:srgbClr val="F26B43"/>
          </p15:clr>
        </p15:guide>
        <p15:guide id="52" pos="4339" userDrawn="1">
          <p15:clr>
            <a:srgbClr val="F26B43"/>
          </p15:clr>
        </p15:guide>
        <p15:guide id="53" pos="467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ladsholder til billede 33"/>
          <p:cNvPicPr>
            <a:picLocks noGrp="1" noChangeAspect="1"/>
          </p:cNvPicPr>
          <p:nvPr>
            <p:ph type="pic" sz="quarter" idx="11"/>
          </p:nvPr>
        </p:nvPicPr>
        <p:blipFill rotWithShape="1">
          <a:blip r:embed="rId2" cstate="print">
            <a:extLst>
              <a:ext uri="{28A0092B-C50C-407E-A947-70E740481C1C}">
                <a14:useLocalDpi xmlns:a14="http://schemas.microsoft.com/office/drawing/2010/main"/>
              </a:ext>
            </a:extLst>
          </a:blip>
          <a:srcRect/>
          <a:stretch/>
        </p:blipFill>
        <p:spPr>
          <a:xfrm>
            <a:off x="0" y="0"/>
            <a:ext cx="12192000" cy="6858000"/>
          </a:xfrm>
        </p:spPr>
      </p:pic>
      <p:sp>
        <p:nvSpPr>
          <p:cNvPr id="4" name="Titel 3"/>
          <p:cNvSpPr>
            <a:spLocks noGrp="1"/>
          </p:cNvSpPr>
          <p:nvPr>
            <p:ph type="title"/>
          </p:nvPr>
        </p:nvSpPr>
        <p:spPr>
          <a:xfrm>
            <a:off x="2441575" y="1745673"/>
            <a:ext cx="7341129" cy="1967139"/>
          </a:xfrm>
        </p:spPr>
        <p:txBody>
          <a:bodyPr/>
          <a:lstStyle/>
          <a:p>
            <a:r>
              <a:rPr lang="en-GB" dirty="0"/>
              <a:t>Machine Learning for Media Technology - exam</a:t>
            </a:r>
            <a:br>
              <a:rPr lang="en-GB" dirty="0"/>
            </a:br>
            <a:br>
              <a:rPr lang="en-GB" dirty="0"/>
            </a:br>
            <a:r>
              <a:rPr lang="en-US" dirty="0"/>
              <a:t>Haberman's Survival Data Set</a:t>
            </a:r>
            <a:endParaRPr lang="da-DK" dirty="0"/>
          </a:p>
        </p:txBody>
      </p:sp>
      <p:sp>
        <p:nvSpPr>
          <p:cNvPr id="7" name="Pladsholder til tekst 6"/>
          <p:cNvSpPr>
            <a:spLocks noGrp="1"/>
          </p:cNvSpPr>
          <p:nvPr>
            <p:ph type="body" sz="quarter" idx="12"/>
          </p:nvPr>
        </p:nvSpPr>
        <p:spPr/>
        <p:txBody>
          <a:bodyPr/>
          <a:lstStyle/>
          <a:p>
            <a:r>
              <a:rPr lang="da-DK" dirty="0"/>
              <a:t>BY NICKLAS OLSEN</a:t>
            </a:r>
          </a:p>
        </p:txBody>
      </p:sp>
      <p:grpSp>
        <p:nvGrpSpPr>
          <p:cNvPr id="35" name="Gruppe 34"/>
          <p:cNvGrpSpPr/>
          <p:nvPr/>
        </p:nvGrpSpPr>
        <p:grpSpPr>
          <a:xfrm>
            <a:off x="5489575" y="5903913"/>
            <a:ext cx="1243013" cy="815976"/>
            <a:chOff x="5489575" y="5903913"/>
            <a:chExt cx="1243013" cy="815976"/>
          </a:xfrm>
        </p:grpSpPr>
        <p:sp>
          <p:nvSpPr>
            <p:cNvPr id="36" name="AutoShape 165"/>
            <p:cNvSpPr>
              <a:spLocks noChangeAspect="1" noChangeArrowheads="1" noTextEdit="1"/>
            </p:cNvSpPr>
            <p:nvPr/>
          </p:nvSpPr>
          <p:spPr bwMode="auto">
            <a:xfrm>
              <a:off x="5492750" y="5903913"/>
              <a:ext cx="1236663" cy="815975"/>
            </a:xfrm>
            <a:prstGeom prst="rect">
              <a:avLst/>
            </a:prstGeom>
            <a:noFill/>
            <a:ln>
              <a:noFill/>
            </a:ln>
          </p:spPr>
          <p:txBody>
            <a:bodyPr vert="horz" wrap="square" lIns="91440" tIns="45720" rIns="91440" bIns="45720" numCol="1" anchor="t" anchorCtr="0" compatLnSpc="1">
              <a:prstTxWarp prst="textNoShape">
                <a:avLst/>
              </a:prstTxWarp>
            </a:bodyPr>
            <a:lstStyle/>
            <a:p>
              <a:endParaRPr lang="da-DK"/>
            </a:p>
          </p:txBody>
        </p:sp>
        <p:sp>
          <p:nvSpPr>
            <p:cNvPr id="37" name="Freeform 167"/>
            <p:cNvSpPr>
              <a:spLocks noEditPoints="1"/>
            </p:cNvSpPr>
            <p:nvPr/>
          </p:nvSpPr>
          <p:spPr bwMode="auto">
            <a:xfrm>
              <a:off x="5489575" y="6526213"/>
              <a:ext cx="60325" cy="6350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38" name="Freeform 168"/>
            <p:cNvSpPr>
              <a:spLocks noEditPoints="1"/>
            </p:cNvSpPr>
            <p:nvPr/>
          </p:nvSpPr>
          <p:spPr bwMode="auto">
            <a:xfrm>
              <a:off x="5570538" y="6526213"/>
              <a:ext cx="60325" cy="635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39" name="Freeform 169"/>
            <p:cNvSpPr>
              <a:spLocks/>
            </p:cNvSpPr>
            <p:nvPr/>
          </p:nvSpPr>
          <p:spPr bwMode="auto">
            <a:xfrm>
              <a:off x="5654675" y="6526213"/>
              <a:ext cx="44450" cy="6350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40" name="Freeform 170"/>
            <p:cNvSpPr>
              <a:spLocks noEditPoints="1"/>
            </p:cNvSpPr>
            <p:nvPr/>
          </p:nvSpPr>
          <p:spPr bwMode="auto">
            <a:xfrm>
              <a:off x="5726113" y="6526213"/>
              <a:ext cx="46038" cy="6350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41" name="Freeform 171"/>
            <p:cNvSpPr>
              <a:spLocks noEditPoints="1"/>
            </p:cNvSpPr>
            <p:nvPr/>
          </p:nvSpPr>
          <p:spPr bwMode="auto">
            <a:xfrm>
              <a:off x="5799138" y="6526213"/>
              <a:ext cx="50800" cy="65088"/>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42" name="Freeform 172"/>
            <p:cNvSpPr>
              <a:spLocks noEditPoints="1"/>
            </p:cNvSpPr>
            <p:nvPr/>
          </p:nvSpPr>
          <p:spPr bwMode="auto">
            <a:xfrm>
              <a:off x="5878513" y="6526213"/>
              <a:ext cx="47625" cy="6350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43" name="Freeform 173"/>
            <p:cNvSpPr>
              <a:spLocks/>
            </p:cNvSpPr>
            <p:nvPr/>
          </p:nvSpPr>
          <p:spPr bwMode="auto">
            <a:xfrm>
              <a:off x="5951538" y="6526213"/>
              <a:ext cx="50800" cy="65088"/>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44" name="Freeform 174"/>
            <p:cNvSpPr>
              <a:spLocks/>
            </p:cNvSpPr>
            <p:nvPr/>
          </p:nvSpPr>
          <p:spPr bwMode="auto">
            <a:xfrm>
              <a:off x="6070600" y="6526213"/>
              <a:ext cx="49213" cy="65088"/>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45" name="Freeform 175"/>
            <p:cNvSpPr>
              <a:spLocks/>
            </p:cNvSpPr>
            <p:nvPr/>
          </p:nvSpPr>
          <p:spPr bwMode="auto">
            <a:xfrm>
              <a:off x="6146800" y="6526213"/>
              <a:ext cx="50800" cy="6350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46" name="Freeform 176"/>
            <p:cNvSpPr>
              <a:spLocks/>
            </p:cNvSpPr>
            <p:nvPr/>
          </p:nvSpPr>
          <p:spPr bwMode="auto">
            <a:xfrm>
              <a:off x="6224588" y="6526213"/>
              <a:ext cx="15875" cy="635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47" name="Freeform 177"/>
            <p:cNvSpPr>
              <a:spLocks/>
            </p:cNvSpPr>
            <p:nvPr/>
          </p:nvSpPr>
          <p:spPr bwMode="auto">
            <a:xfrm>
              <a:off x="6265863" y="6526213"/>
              <a:ext cx="57150" cy="6350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48" name="Freeform 178"/>
            <p:cNvSpPr>
              <a:spLocks/>
            </p:cNvSpPr>
            <p:nvPr/>
          </p:nvSpPr>
          <p:spPr bwMode="auto">
            <a:xfrm>
              <a:off x="6346825" y="6526213"/>
              <a:ext cx="42863" cy="6350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49" name="Freeform 179"/>
            <p:cNvSpPr>
              <a:spLocks noEditPoints="1"/>
            </p:cNvSpPr>
            <p:nvPr/>
          </p:nvSpPr>
          <p:spPr bwMode="auto">
            <a:xfrm>
              <a:off x="6416675" y="6526213"/>
              <a:ext cx="52388" cy="6350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50" name="Freeform 180"/>
            <p:cNvSpPr>
              <a:spLocks/>
            </p:cNvSpPr>
            <p:nvPr/>
          </p:nvSpPr>
          <p:spPr bwMode="auto">
            <a:xfrm>
              <a:off x="6491288" y="6526213"/>
              <a:ext cx="50800" cy="65088"/>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51" name="Freeform 181"/>
            <p:cNvSpPr>
              <a:spLocks/>
            </p:cNvSpPr>
            <p:nvPr/>
          </p:nvSpPr>
          <p:spPr bwMode="auto">
            <a:xfrm>
              <a:off x="6565900" y="6526213"/>
              <a:ext cx="17463" cy="635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52" name="Freeform 182"/>
            <p:cNvSpPr>
              <a:spLocks/>
            </p:cNvSpPr>
            <p:nvPr/>
          </p:nvSpPr>
          <p:spPr bwMode="auto">
            <a:xfrm>
              <a:off x="6610350" y="6526213"/>
              <a:ext cx="49213" cy="6350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53" name="Freeform 183"/>
            <p:cNvSpPr>
              <a:spLocks/>
            </p:cNvSpPr>
            <p:nvPr/>
          </p:nvSpPr>
          <p:spPr bwMode="auto">
            <a:xfrm>
              <a:off x="6677025" y="6526213"/>
              <a:ext cx="55563" cy="6350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54" name="Freeform 184"/>
            <p:cNvSpPr>
              <a:spLocks noEditPoints="1"/>
            </p:cNvSpPr>
            <p:nvPr/>
          </p:nvSpPr>
          <p:spPr bwMode="auto">
            <a:xfrm>
              <a:off x="5861050" y="6657976"/>
              <a:ext cx="41275" cy="61913"/>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55" name="Freeform 185"/>
            <p:cNvSpPr>
              <a:spLocks/>
            </p:cNvSpPr>
            <p:nvPr/>
          </p:nvSpPr>
          <p:spPr bwMode="auto">
            <a:xfrm>
              <a:off x="5937250" y="6657976"/>
              <a:ext cx="38100" cy="61913"/>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56" name="Freeform 186"/>
            <p:cNvSpPr>
              <a:spLocks/>
            </p:cNvSpPr>
            <p:nvPr/>
          </p:nvSpPr>
          <p:spPr bwMode="auto">
            <a:xfrm>
              <a:off x="6005513" y="6657976"/>
              <a:ext cx="42863" cy="61913"/>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57" name="Freeform 187"/>
            <p:cNvSpPr>
              <a:spLocks/>
            </p:cNvSpPr>
            <p:nvPr/>
          </p:nvSpPr>
          <p:spPr bwMode="auto">
            <a:xfrm>
              <a:off x="6083300" y="6657976"/>
              <a:ext cx="55563" cy="61913"/>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58" name="Freeform 188"/>
            <p:cNvSpPr>
              <a:spLocks noEditPoints="1"/>
            </p:cNvSpPr>
            <p:nvPr/>
          </p:nvSpPr>
          <p:spPr bwMode="auto">
            <a:xfrm>
              <a:off x="6167438" y="6657976"/>
              <a:ext cx="49213" cy="61913"/>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59" name="Freeform 189"/>
            <p:cNvSpPr>
              <a:spLocks noEditPoints="1"/>
            </p:cNvSpPr>
            <p:nvPr/>
          </p:nvSpPr>
          <p:spPr bwMode="auto">
            <a:xfrm>
              <a:off x="6246813" y="6657976"/>
              <a:ext cx="42863" cy="61913"/>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60" name="Freeform 190"/>
            <p:cNvSpPr>
              <a:spLocks/>
            </p:cNvSpPr>
            <p:nvPr/>
          </p:nvSpPr>
          <p:spPr bwMode="auto">
            <a:xfrm>
              <a:off x="6323013" y="6657976"/>
              <a:ext cx="42863" cy="61913"/>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61" name="Freeform 191"/>
            <p:cNvSpPr>
              <a:spLocks noEditPoints="1"/>
            </p:cNvSpPr>
            <p:nvPr/>
          </p:nvSpPr>
          <p:spPr bwMode="auto">
            <a:xfrm>
              <a:off x="5489575" y="6526213"/>
              <a:ext cx="60325" cy="6350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62" name="Freeform 192"/>
            <p:cNvSpPr>
              <a:spLocks noEditPoints="1"/>
            </p:cNvSpPr>
            <p:nvPr/>
          </p:nvSpPr>
          <p:spPr bwMode="auto">
            <a:xfrm>
              <a:off x="5570538" y="6526213"/>
              <a:ext cx="60325" cy="635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63" name="Freeform 193"/>
            <p:cNvSpPr>
              <a:spLocks/>
            </p:cNvSpPr>
            <p:nvPr/>
          </p:nvSpPr>
          <p:spPr bwMode="auto">
            <a:xfrm>
              <a:off x="5654675" y="6526213"/>
              <a:ext cx="44450" cy="6350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64" name="Freeform 194"/>
            <p:cNvSpPr>
              <a:spLocks noEditPoints="1"/>
            </p:cNvSpPr>
            <p:nvPr/>
          </p:nvSpPr>
          <p:spPr bwMode="auto">
            <a:xfrm>
              <a:off x="5726113" y="6526213"/>
              <a:ext cx="46038" cy="6350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65" name="Freeform 195"/>
            <p:cNvSpPr>
              <a:spLocks noEditPoints="1"/>
            </p:cNvSpPr>
            <p:nvPr/>
          </p:nvSpPr>
          <p:spPr bwMode="auto">
            <a:xfrm>
              <a:off x="5799138" y="6526213"/>
              <a:ext cx="50800" cy="65088"/>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66" name="Freeform 196"/>
            <p:cNvSpPr>
              <a:spLocks noEditPoints="1"/>
            </p:cNvSpPr>
            <p:nvPr/>
          </p:nvSpPr>
          <p:spPr bwMode="auto">
            <a:xfrm>
              <a:off x="5878513" y="6526213"/>
              <a:ext cx="47625" cy="6350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67" name="Freeform 197"/>
            <p:cNvSpPr>
              <a:spLocks/>
            </p:cNvSpPr>
            <p:nvPr/>
          </p:nvSpPr>
          <p:spPr bwMode="auto">
            <a:xfrm>
              <a:off x="5951538" y="6526213"/>
              <a:ext cx="50800" cy="65088"/>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68" name="Freeform 198"/>
            <p:cNvSpPr>
              <a:spLocks/>
            </p:cNvSpPr>
            <p:nvPr/>
          </p:nvSpPr>
          <p:spPr bwMode="auto">
            <a:xfrm>
              <a:off x="6070600" y="6526213"/>
              <a:ext cx="49213" cy="65088"/>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69" name="Freeform 199"/>
            <p:cNvSpPr>
              <a:spLocks/>
            </p:cNvSpPr>
            <p:nvPr/>
          </p:nvSpPr>
          <p:spPr bwMode="auto">
            <a:xfrm>
              <a:off x="6146800" y="6526213"/>
              <a:ext cx="50800" cy="6350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70" name="Freeform 200"/>
            <p:cNvSpPr>
              <a:spLocks/>
            </p:cNvSpPr>
            <p:nvPr/>
          </p:nvSpPr>
          <p:spPr bwMode="auto">
            <a:xfrm>
              <a:off x="6224588" y="6526213"/>
              <a:ext cx="15875" cy="635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71" name="Freeform 201"/>
            <p:cNvSpPr>
              <a:spLocks/>
            </p:cNvSpPr>
            <p:nvPr/>
          </p:nvSpPr>
          <p:spPr bwMode="auto">
            <a:xfrm>
              <a:off x="6265863" y="6526213"/>
              <a:ext cx="57150" cy="6350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72" name="Freeform 202"/>
            <p:cNvSpPr>
              <a:spLocks/>
            </p:cNvSpPr>
            <p:nvPr/>
          </p:nvSpPr>
          <p:spPr bwMode="auto">
            <a:xfrm>
              <a:off x="6346825" y="6526213"/>
              <a:ext cx="42863" cy="6350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73" name="Freeform 203"/>
            <p:cNvSpPr>
              <a:spLocks noEditPoints="1"/>
            </p:cNvSpPr>
            <p:nvPr/>
          </p:nvSpPr>
          <p:spPr bwMode="auto">
            <a:xfrm>
              <a:off x="6416675" y="6526213"/>
              <a:ext cx="52388" cy="6350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74" name="Freeform 204"/>
            <p:cNvSpPr>
              <a:spLocks/>
            </p:cNvSpPr>
            <p:nvPr/>
          </p:nvSpPr>
          <p:spPr bwMode="auto">
            <a:xfrm>
              <a:off x="6491288" y="6526213"/>
              <a:ext cx="50800" cy="65088"/>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75" name="Freeform 205"/>
            <p:cNvSpPr>
              <a:spLocks/>
            </p:cNvSpPr>
            <p:nvPr/>
          </p:nvSpPr>
          <p:spPr bwMode="auto">
            <a:xfrm>
              <a:off x="6565900" y="6526213"/>
              <a:ext cx="17463" cy="635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76" name="Freeform 206"/>
            <p:cNvSpPr>
              <a:spLocks/>
            </p:cNvSpPr>
            <p:nvPr/>
          </p:nvSpPr>
          <p:spPr bwMode="auto">
            <a:xfrm>
              <a:off x="6610350" y="6526213"/>
              <a:ext cx="49213" cy="6350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77" name="Freeform 207"/>
            <p:cNvSpPr>
              <a:spLocks/>
            </p:cNvSpPr>
            <p:nvPr/>
          </p:nvSpPr>
          <p:spPr bwMode="auto">
            <a:xfrm>
              <a:off x="6677025" y="6526213"/>
              <a:ext cx="55563" cy="6350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78" name="Freeform 208"/>
            <p:cNvSpPr>
              <a:spLocks noEditPoints="1"/>
            </p:cNvSpPr>
            <p:nvPr/>
          </p:nvSpPr>
          <p:spPr bwMode="auto">
            <a:xfrm>
              <a:off x="5861050" y="6657976"/>
              <a:ext cx="41275" cy="61913"/>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79" name="Freeform 209"/>
            <p:cNvSpPr>
              <a:spLocks/>
            </p:cNvSpPr>
            <p:nvPr/>
          </p:nvSpPr>
          <p:spPr bwMode="auto">
            <a:xfrm>
              <a:off x="5937250" y="6657976"/>
              <a:ext cx="38100" cy="61913"/>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80" name="Freeform 210"/>
            <p:cNvSpPr>
              <a:spLocks/>
            </p:cNvSpPr>
            <p:nvPr/>
          </p:nvSpPr>
          <p:spPr bwMode="auto">
            <a:xfrm>
              <a:off x="6005513" y="6657976"/>
              <a:ext cx="42863" cy="61913"/>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81" name="Freeform 211"/>
            <p:cNvSpPr>
              <a:spLocks/>
            </p:cNvSpPr>
            <p:nvPr/>
          </p:nvSpPr>
          <p:spPr bwMode="auto">
            <a:xfrm>
              <a:off x="6083300" y="6657976"/>
              <a:ext cx="55563" cy="61913"/>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82" name="Freeform 212"/>
            <p:cNvSpPr>
              <a:spLocks noEditPoints="1"/>
            </p:cNvSpPr>
            <p:nvPr/>
          </p:nvSpPr>
          <p:spPr bwMode="auto">
            <a:xfrm>
              <a:off x="6167438" y="6657976"/>
              <a:ext cx="49213" cy="61913"/>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83" name="Freeform 213"/>
            <p:cNvSpPr>
              <a:spLocks noEditPoints="1"/>
            </p:cNvSpPr>
            <p:nvPr/>
          </p:nvSpPr>
          <p:spPr bwMode="auto">
            <a:xfrm>
              <a:off x="6246813" y="6657976"/>
              <a:ext cx="42863" cy="61913"/>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84" name="Freeform 214"/>
            <p:cNvSpPr>
              <a:spLocks/>
            </p:cNvSpPr>
            <p:nvPr/>
          </p:nvSpPr>
          <p:spPr bwMode="auto">
            <a:xfrm>
              <a:off x="6323013" y="6657976"/>
              <a:ext cx="42863" cy="61913"/>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85" name="Freeform 215"/>
            <p:cNvSpPr>
              <a:spLocks/>
            </p:cNvSpPr>
            <p:nvPr/>
          </p:nvSpPr>
          <p:spPr bwMode="auto">
            <a:xfrm>
              <a:off x="6083300" y="5922963"/>
              <a:ext cx="209550" cy="411163"/>
            </a:xfrm>
            <a:custGeom>
              <a:avLst/>
              <a:gdLst>
                <a:gd name="T0" fmla="*/ 77 w 77"/>
                <a:gd name="T1" fmla="*/ 123 h 151"/>
                <a:gd name="T2" fmla="*/ 61 w 77"/>
                <a:gd name="T3" fmla="*/ 115 h 151"/>
                <a:gd name="T4" fmla="*/ 46 w 77"/>
                <a:gd name="T5" fmla="*/ 52 h 151"/>
                <a:gd name="T6" fmla="*/ 54 w 77"/>
                <a:gd name="T7" fmla="*/ 0 h 151"/>
                <a:gd name="T8" fmla="*/ 53 w 77"/>
                <a:gd name="T9" fmla="*/ 0 h 151"/>
                <a:gd name="T10" fmla="*/ 30 w 77"/>
                <a:gd name="T11" fmla="*/ 57 h 151"/>
                <a:gd name="T12" fmla="*/ 45 w 77"/>
                <a:gd name="T13" fmla="*/ 151 h 151"/>
                <a:gd name="T14" fmla="*/ 77 w 77"/>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151">
                  <a:moveTo>
                    <a:pt x="77" y="123"/>
                  </a:moveTo>
                  <a:cubicBezTo>
                    <a:pt x="73" y="121"/>
                    <a:pt x="68" y="119"/>
                    <a:pt x="61" y="115"/>
                  </a:cubicBezTo>
                  <a:cubicBezTo>
                    <a:pt x="40" y="103"/>
                    <a:pt x="34" y="84"/>
                    <a:pt x="46" y="52"/>
                  </a:cubicBezTo>
                  <a:cubicBezTo>
                    <a:pt x="52" y="33"/>
                    <a:pt x="56" y="17"/>
                    <a:pt x="54" y="0"/>
                  </a:cubicBezTo>
                  <a:cubicBezTo>
                    <a:pt x="54" y="0"/>
                    <a:pt x="53" y="0"/>
                    <a:pt x="53" y="0"/>
                  </a:cubicBezTo>
                  <a:cubicBezTo>
                    <a:pt x="52" y="21"/>
                    <a:pt x="44" y="34"/>
                    <a:pt x="30" y="57"/>
                  </a:cubicBezTo>
                  <a:cubicBezTo>
                    <a:pt x="0" y="105"/>
                    <a:pt x="31" y="140"/>
                    <a:pt x="45" y="151"/>
                  </a:cubicBezTo>
                  <a:cubicBezTo>
                    <a:pt x="58" y="144"/>
                    <a:pt x="69" y="135"/>
                    <a:pt x="77" y="12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86" name="Freeform 216"/>
            <p:cNvSpPr>
              <a:spLocks/>
            </p:cNvSpPr>
            <p:nvPr/>
          </p:nvSpPr>
          <p:spPr bwMode="auto">
            <a:xfrm>
              <a:off x="5961063" y="5911851"/>
              <a:ext cx="252413" cy="446088"/>
            </a:xfrm>
            <a:custGeom>
              <a:avLst/>
              <a:gdLst>
                <a:gd name="T0" fmla="*/ 61 w 93"/>
                <a:gd name="T1" fmla="*/ 59 h 164"/>
                <a:gd name="T2" fmla="*/ 93 w 93"/>
                <a:gd name="T3" fmla="*/ 1 h 164"/>
                <a:gd name="T4" fmla="*/ 93 w 93"/>
                <a:gd name="T5" fmla="*/ 0 h 164"/>
                <a:gd name="T6" fmla="*/ 39 w 93"/>
                <a:gd name="T7" fmla="*/ 58 h 164"/>
                <a:gd name="T8" fmla="*/ 12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2" y="19"/>
                    <a:pt x="93" y="1"/>
                  </a:cubicBezTo>
                  <a:cubicBezTo>
                    <a:pt x="93" y="0"/>
                    <a:pt x="93" y="0"/>
                    <a:pt x="93" y="0"/>
                  </a:cubicBezTo>
                  <a:cubicBezTo>
                    <a:pt x="87" y="23"/>
                    <a:pt x="74" y="34"/>
                    <a:pt x="39" y="58"/>
                  </a:cubicBezTo>
                  <a:cubicBezTo>
                    <a:pt x="0" y="83"/>
                    <a:pt x="2" y="127"/>
                    <a:pt x="12" y="154"/>
                  </a:cubicBezTo>
                  <a:cubicBezTo>
                    <a:pt x="24" y="160"/>
                    <a:pt x="37" y="164"/>
                    <a:pt x="51" y="164"/>
                  </a:cubicBezTo>
                  <a:cubicBezTo>
                    <a:pt x="54" y="164"/>
                    <a:pt x="57" y="164"/>
                    <a:pt x="60" y="163"/>
                  </a:cubicBezTo>
                  <a:cubicBezTo>
                    <a:pt x="33" y="122"/>
                    <a:pt x="35" y="90"/>
                    <a:pt x="61" y="5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87" name="Freeform 217"/>
            <p:cNvSpPr>
              <a:spLocks/>
            </p:cNvSpPr>
            <p:nvPr/>
          </p:nvSpPr>
          <p:spPr bwMode="auto">
            <a:xfrm>
              <a:off x="5864225" y="5907088"/>
              <a:ext cx="336550" cy="361950"/>
            </a:xfrm>
            <a:custGeom>
              <a:avLst/>
              <a:gdLst>
                <a:gd name="T0" fmla="*/ 83 w 124"/>
                <a:gd name="T1" fmla="*/ 41 h 133"/>
                <a:gd name="T2" fmla="*/ 124 w 124"/>
                <a:gd name="T3" fmla="*/ 0 h 133"/>
                <a:gd name="T4" fmla="*/ 124 w 124"/>
                <a:gd name="T5" fmla="*/ 0 h 133"/>
                <a:gd name="T6" fmla="*/ 52 w 124"/>
                <a:gd name="T7" fmla="*/ 32 h 133"/>
                <a:gd name="T8" fmla="*/ 2 w 124"/>
                <a:gd name="T9" fmla="*/ 64 h 133"/>
                <a:gd name="T10" fmla="*/ 0 w 124"/>
                <a:gd name="T11" fmla="*/ 79 h 133"/>
                <a:gd name="T12" fmla="*/ 20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9" y="30"/>
                    <a:pt x="121" y="13"/>
                    <a:pt x="124" y="0"/>
                  </a:cubicBezTo>
                  <a:cubicBezTo>
                    <a:pt x="124" y="0"/>
                    <a:pt x="124" y="0"/>
                    <a:pt x="124" y="0"/>
                  </a:cubicBezTo>
                  <a:cubicBezTo>
                    <a:pt x="112" y="23"/>
                    <a:pt x="90" y="27"/>
                    <a:pt x="52" y="32"/>
                  </a:cubicBezTo>
                  <a:cubicBezTo>
                    <a:pt x="30" y="35"/>
                    <a:pt x="12" y="48"/>
                    <a:pt x="2" y="64"/>
                  </a:cubicBezTo>
                  <a:cubicBezTo>
                    <a:pt x="1" y="69"/>
                    <a:pt x="0" y="74"/>
                    <a:pt x="0" y="79"/>
                  </a:cubicBezTo>
                  <a:cubicBezTo>
                    <a:pt x="0" y="99"/>
                    <a:pt x="8" y="118"/>
                    <a:pt x="20" y="133"/>
                  </a:cubicBezTo>
                  <a:cubicBezTo>
                    <a:pt x="19" y="68"/>
                    <a:pt x="52" y="54"/>
                    <a:pt x="83" y="4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grpSp>
    </p:spTree>
    <p:extLst>
      <p:ext uri="{BB962C8B-B14F-4D97-AF65-F5344CB8AC3E}">
        <p14:creationId xmlns:p14="http://schemas.microsoft.com/office/powerpoint/2010/main" val="781574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BE85BDF5-603D-4EE7-B40E-DECFAC26B4B4}"/>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1505" b="1505"/>
          <a:stretch>
            <a:fillRect/>
          </a:stretch>
        </p:blipFill>
        <p:spPr/>
      </p:pic>
      <p:sp>
        <p:nvSpPr>
          <p:cNvPr id="4" name="Title 3">
            <a:extLst>
              <a:ext uri="{FF2B5EF4-FFF2-40B4-BE49-F238E27FC236}">
                <a16:creationId xmlns:a16="http://schemas.microsoft.com/office/drawing/2014/main" id="{741306E9-59A9-4B80-9F76-E52235CF8522}"/>
              </a:ext>
            </a:extLst>
          </p:cNvPr>
          <p:cNvSpPr>
            <a:spLocks noGrp="1"/>
          </p:cNvSpPr>
          <p:nvPr>
            <p:ph type="title"/>
          </p:nvPr>
        </p:nvSpPr>
        <p:spPr/>
        <p:txBody>
          <a:bodyPr/>
          <a:lstStyle/>
          <a:p>
            <a:r>
              <a:rPr lang="da-DK" dirty="0"/>
              <a:t>Training</a:t>
            </a:r>
            <a:endParaRPr lang="en-US" dirty="0"/>
          </a:p>
        </p:txBody>
      </p:sp>
      <p:sp>
        <p:nvSpPr>
          <p:cNvPr id="5" name="Text Placeholder 4">
            <a:extLst>
              <a:ext uri="{FF2B5EF4-FFF2-40B4-BE49-F238E27FC236}">
                <a16:creationId xmlns:a16="http://schemas.microsoft.com/office/drawing/2014/main" id="{EB27DF87-FED5-4AAC-9340-3BAF61750BD7}"/>
              </a:ext>
            </a:extLst>
          </p:cNvPr>
          <p:cNvSpPr>
            <a:spLocks noGrp="1"/>
          </p:cNvSpPr>
          <p:nvPr>
            <p:ph type="body" sz="quarter" idx="12"/>
          </p:nvPr>
        </p:nvSpPr>
        <p:spPr/>
        <p:txBody>
          <a:bodyPr/>
          <a:lstStyle/>
          <a:p>
            <a:r>
              <a:rPr lang="da-DK" dirty="0"/>
              <a:t>With these results</a:t>
            </a:r>
          </a:p>
          <a:p>
            <a:pPr lvl="1"/>
            <a:r>
              <a:rPr lang="da-DK" dirty="0"/>
              <a:t>Hard for any classifier to classify with high precision</a:t>
            </a:r>
          </a:p>
          <a:p>
            <a:r>
              <a:rPr lang="da-DK" dirty="0"/>
              <a:t>Evaluate the following classifiers:</a:t>
            </a:r>
          </a:p>
          <a:p>
            <a:pPr lvl="1"/>
            <a:r>
              <a:rPr lang="da-DK" dirty="0"/>
              <a:t>Linear classifier (ldc)</a:t>
            </a:r>
          </a:p>
          <a:p>
            <a:pPr lvl="2"/>
            <a:r>
              <a:rPr lang="en-US" dirty="0"/>
              <a:t>Clearly not cut out for such a task</a:t>
            </a:r>
          </a:p>
          <a:p>
            <a:pPr lvl="1"/>
            <a:r>
              <a:rPr lang="en-US" dirty="0"/>
              <a:t>Quadratic classifier (</a:t>
            </a:r>
            <a:r>
              <a:rPr lang="en-US" dirty="0" err="1"/>
              <a:t>qdc</a:t>
            </a:r>
            <a:r>
              <a:rPr lang="en-US" dirty="0"/>
              <a:t>)</a:t>
            </a:r>
          </a:p>
          <a:p>
            <a:pPr lvl="2"/>
            <a:r>
              <a:rPr lang="en-US" dirty="0"/>
              <a:t>Has potential</a:t>
            </a:r>
          </a:p>
          <a:p>
            <a:pPr lvl="1"/>
            <a:r>
              <a:rPr lang="en-US" dirty="0"/>
              <a:t>Nearest Neighbor Classifier (</a:t>
            </a:r>
            <a:r>
              <a:rPr lang="en-US" dirty="0" err="1"/>
              <a:t>knnc</a:t>
            </a:r>
            <a:r>
              <a:rPr lang="en-US" dirty="0"/>
              <a:t>)</a:t>
            </a:r>
          </a:p>
          <a:p>
            <a:pPr lvl="2"/>
            <a:r>
              <a:rPr lang="en-US" dirty="0"/>
              <a:t>Has potential</a:t>
            </a:r>
          </a:p>
        </p:txBody>
      </p:sp>
    </p:spTree>
    <p:extLst>
      <p:ext uri="{BB962C8B-B14F-4D97-AF65-F5344CB8AC3E}">
        <p14:creationId xmlns:p14="http://schemas.microsoft.com/office/powerpoint/2010/main" val="2876937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CA823958-A56B-4386-B698-00D904DFA5A4}"/>
              </a:ext>
            </a:extLst>
          </p:cNvPr>
          <p:cNvSpPr>
            <a:spLocks noGrp="1"/>
          </p:cNvSpPr>
          <p:nvPr>
            <p:ph type="pic" sz="quarter" idx="11"/>
          </p:nvPr>
        </p:nvSpPr>
        <p:spPr/>
      </p:sp>
      <p:sp>
        <p:nvSpPr>
          <p:cNvPr id="4" name="Title 3">
            <a:extLst>
              <a:ext uri="{FF2B5EF4-FFF2-40B4-BE49-F238E27FC236}">
                <a16:creationId xmlns:a16="http://schemas.microsoft.com/office/drawing/2014/main" id="{84858EFB-2E70-4F50-9CA1-8F2C01B46170}"/>
              </a:ext>
            </a:extLst>
          </p:cNvPr>
          <p:cNvSpPr>
            <a:spLocks noGrp="1"/>
          </p:cNvSpPr>
          <p:nvPr>
            <p:ph type="title"/>
          </p:nvPr>
        </p:nvSpPr>
        <p:spPr>
          <a:xfrm>
            <a:off x="587374" y="359273"/>
            <a:ext cx="4608081" cy="1621619"/>
          </a:xfrm>
        </p:spPr>
        <p:txBody>
          <a:bodyPr/>
          <a:lstStyle/>
          <a:p>
            <a:r>
              <a:rPr lang="da-DK" dirty="0"/>
              <a:t>[1,2,3]</a:t>
            </a:r>
            <a:br>
              <a:rPr lang="da-DK" dirty="0"/>
            </a:br>
            <a:endParaRPr lang="en-US" dirty="0"/>
          </a:p>
        </p:txBody>
      </p:sp>
      <p:sp>
        <p:nvSpPr>
          <p:cNvPr id="5" name="Text Placeholder 4">
            <a:extLst>
              <a:ext uri="{FF2B5EF4-FFF2-40B4-BE49-F238E27FC236}">
                <a16:creationId xmlns:a16="http://schemas.microsoft.com/office/drawing/2014/main" id="{FD474585-1ABE-4FD1-B2DB-41BF843CC708}"/>
              </a:ext>
            </a:extLst>
          </p:cNvPr>
          <p:cNvSpPr>
            <a:spLocks noGrp="1"/>
          </p:cNvSpPr>
          <p:nvPr>
            <p:ph type="body" sz="quarter" idx="12"/>
          </p:nvPr>
        </p:nvSpPr>
        <p:spPr>
          <a:xfrm>
            <a:off x="587375" y="1246909"/>
            <a:ext cx="4490445" cy="5455227"/>
          </a:xfrm>
        </p:spPr>
        <p:txBody>
          <a:bodyPr>
            <a:normAutofit/>
          </a:bodyPr>
          <a:lstStyle/>
          <a:p>
            <a:r>
              <a:rPr lang="da-DK" dirty="0"/>
              <a:t>ldc</a:t>
            </a:r>
          </a:p>
          <a:p>
            <a:pPr lvl="1"/>
            <a:r>
              <a:rPr lang="da-DK" dirty="0"/>
              <a:t>Contour plots</a:t>
            </a:r>
          </a:p>
          <a:p>
            <a:pPr lvl="1"/>
            <a:r>
              <a:rPr lang="da-DK" dirty="0"/>
              <a:t>Confusion matrix</a:t>
            </a:r>
          </a:p>
          <a:p>
            <a:pPr lvl="1"/>
            <a:r>
              <a:rPr lang="da-DK" dirty="0"/>
              <a:t>Cross validation</a:t>
            </a:r>
          </a:p>
          <a:p>
            <a:pPr lvl="1"/>
            <a:r>
              <a:rPr lang="da-DK" dirty="0"/>
              <a:t>Performance estimation</a:t>
            </a:r>
          </a:p>
          <a:p>
            <a:r>
              <a:rPr lang="en-US" dirty="0" err="1"/>
              <a:t>qdc</a:t>
            </a:r>
            <a:endParaRPr lang="en-US" dirty="0"/>
          </a:p>
          <a:p>
            <a:pPr lvl="1"/>
            <a:r>
              <a:rPr lang="da-DK" dirty="0"/>
              <a:t>Contour plots</a:t>
            </a:r>
          </a:p>
          <a:p>
            <a:pPr lvl="1"/>
            <a:r>
              <a:rPr lang="da-DK" dirty="0"/>
              <a:t>Confusion matrix</a:t>
            </a:r>
          </a:p>
          <a:p>
            <a:pPr lvl="1"/>
            <a:r>
              <a:rPr lang="da-DK" dirty="0"/>
              <a:t>Cross validation</a:t>
            </a:r>
          </a:p>
          <a:p>
            <a:pPr lvl="1"/>
            <a:r>
              <a:rPr lang="da-DK" dirty="0"/>
              <a:t>Performance estimation</a:t>
            </a:r>
            <a:endParaRPr lang="en-US" dirty="0"/>
          </a:p>
          <a:p>
            <a:r>
              <a:rPr lang="da-DK" dirty="0"/>
              <a:t>knnc</a:t>
            </a:r>
          </a:p>
          <a:p>
            <a:pPr lvl="1"/>
            <a:r>
              <a:rPr lang="da-DK" dirty="0"/>
              <a:t>Contour plots</a:t>
            </a:r>
          </a:p>
          <a:p>
            <a:pPr lvl="1"/>
            <a:r>
              <a:rPr lang="da-DK" dirty="0"/>
              <a:t>Confusion matrix</a:t>
            </a:r>
          </a:p>
          <a:p>
            <a:pPr lvl="1"/>
            <a:r>
              <a:rPr lang="da-DK" dirty="0"/>
              <a:t>Cross validation</a:t>
            </a:r>
          </a:p>
          <a:p>
            <a:pPr lvl="1"/>
            <a:r>
              <a:rPr lang="da-DK" dirty="0"/>
              <a:t>Performance estimation</a:t>
            </a:r>
          </a:p>
        </p:txBody>
      </p:sp>
    </p:spTree>
    <p:extLst>
      <p:ext uri="{BB962C8B-B14F-4D97-AF65-F5344CB8AC3E}">
        <p14:creationId xmlns:p14="http://schemas.microsoft.com/office/powerpoint/2010/main" val="1771920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CA823958-A56B-4386-B698-00D904DFA5A4}"/>
              </a:ext>
            </a:extLst>
          </p:cNvPr>
          <p:cNvSpPr>
            <a:spLocks noGrp="1"/>
          </p:cNvSpPr>
          <p:nvPr>
            <p:ph type="pic" sz="quarter" idx="11"/>
          </p:nvPr>
        </p:nvSpPr>
        <p:spPr/>
      </p:sp>
      <p:sp>
        <p:nvSpPr>
          <p:cNvPr id="4" name="Title 3">
            <a:extLst>
              <a:ext uri="{FF2B5EF4-FFF2-40B4-BE49-F238E27FC236}">
                <a16:creationId xmlns:a16="http://schemas.microsoft.com/office/drawing/2014/main" id="{84858EFB-2E70-4F50-9CA1-8F2C01B46170}"/>
              </a:ext>
            </a:extLst>
          </p:cNvPr>
          <p:cNvSpPr>
            <a:spLocks noGrp="1"/>
          </p:cNvSpPr>
          <p:nvPr>
            <p:ph type="title"/>
          </p:nvPr>
        </p:nvSpPr>
        <p:spPr>
          <a:xfrm>
            <a:off x="587374" y="359273"/>
            <a:ext cx="4608081" cy="1621619"/>
          </a:xfrm>
        </p:spPr>
        <p:txBody>
          <a:bodyPr/>
          <a:lstStyle/>
          <a:p>
            <a:r>
              <a:rPr lang="da-DK" dirty="0"/>
              <a:t>[1,3]</a:t>
            </a:r>
            <a:br>
              <a:rPr lang="da-DK" dirty="0"/>
            </a:br>
            <a:endParaRPr lang="en-US" dirty="0"/>
          </a:p>
        </p:txBody>
      </p:sp>
      <p:sp>
        <p:nvSpPr>
          <p:cNvPr id="5" name="Text Placeholder 4">
            <a:extLst>
              <a:ext uri="{FF2B5EF4-FFF2-40B4-BE49-F238E27FC236}">
                <a16:creationId xmlns:a16="http://schemas.microsoft.com/office/drawing/2014/main" id="{FD474585-1ABE-4FD1-B2DB-41BF843CC708}"/>
              </a:ext>
            </a:extLst>
          </p:cNvPr>
          <p:cNvSpPr>
            <a:spLocks noGrp="1"/>
          </p:cNvSpPr>
          <p:nvPr>
            <p:ph type="body" sz="quarter" idx="12"/>
          </p:nvPr>
        </p:nvSpPr>
        <p:spPr>
          <a:xfrm>
            <a:off x="587375" y="1246909"/>
            <a:ext cx="4490445" cy="5455227"/>
          </a:xfrm>
        </p:spPr>
        <p:txBody>
          <a:bodyPr>
            <a:normAutofit/>
          </a:bodyPr>
          <a:lstStyle/>
          <a:p>
            <a:r>
              <a:rPr lang="da-DK" dirty="0"/>
              <a:t>ldc</a:t>
            </a:r>
          </a:p>
          <a:p>
            <a:pPr lvl="1"/>
            <a:r>
              <a:rPr lang="da-DK" dirty="0"/>
              <a:t>Decision boundary plot</a:t>
            </a:r>
          </a:p>
          <a:p>
            <a:pPr lvl="1"/>
            <a:r>
              <a:rPr lang="da-DK" dirty="0"/>
              <a:t>Confusion matrix</a:t>
            </a:r>
          </a:p>
          <a:p>
            <a:pPr lvl="1"/>
            <a:r>
              <a:rPr lang="da-DK" dirty="0"/>
              <a:t>Cross validation</a:t>
            </a:r>
          </a:p>
          <a:p>
            <a:pPr lvl="1"/>
            <a:r>
              <a:rPr lang="da-DK" dirty="0"/>
              <a:t>Performance estimation</a:t>
            </a:r>
          </a:p>
          <a:p>
            <a:r>
              <a:rPr lang="en-US" dirty="0" err="1"/>
              <a:t>qdc</a:t>
            </a:r>
            <a:endParaRPr lang="en-US" dirty="0"/>
          </a:p>
          <a:p>
            <a:pPr lvl="1"/>
            <a:r>
              <a:rPr lang="da-DK" dirty="0"/>
              <a:t>Decision boundary plot</a:t>
            </a:r>
          </a:p>
          <a:p>
            <a:pPr lvl="1"/>
            <a:r>
              <a:rPr lang="da-DK" dirty="0"/>
              <a:t>Confusion matrix</a:t>
            </a:r>
          </a:p>
          <a:p>
            <a:pPr lvl="1"/>
            <a:r>
              <a:rPr lang="da-DK" dirty="0"/>
              <a:t>Cross validation</a:t>
            </a:r>
          </a:p>
          <a:p>
            <a:pPr lvl="1"/>
            <a:r>
              <a:rPr lang="da-DK" dirty="0"/>
              <a:t>Performance estimation</a:t>
            </a:r>
            <a:endParaRPr lang="en-US" dirty="0"/>
          </a:p>
          <a:p>
            <a:r>
              <a:rPr lang="da-DK" dirty="0"/>
              <a:t>knnc</a:t>
            </a:r>
          </a:p>
          <a:p>
            <a:pPr lvl="1"/>
            <a:r>
              <a:rPr lang="da-DK" dirty="0"/>
              <a:t>Decision boundary plot</a:t>
            </a:r>
          </a:p>
          <a:p>
            <a:pPr lvl="1"/>
            <a:r>
              <a:rPr lang="da-DK" dirty="0"/>
              <a:t>Confusion matrix</a:t>
            </a:r>
          </a:p>
          <a:p>
            <a:pPr lvl="1"/>
            <a:r>
              <a:rPr lang="da-DK" dirty="0"/>
              <a:t>Cross validation</a:t>
            </a:r>
          </a:p>
          <a:p>
            <a:pPr lvl="1"/>
            <a:r>
              <a:rPr lang="da-DK" dirty="0"/>
              <a:t>Performance estimation</a:t>
            </a:r>
          </a:p>
        </p:txBody>
      </p:sp>
    </p:spTree>
    <p:extLst>
      <p:ext uri="{BB962C8B-B14F-4D97-AF65-F5344CB8AC3E}">
        <p14:creationId xmlns:p14="http://schemas.microsoft.com/office/powerpoint/2010/main" val="3138018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CA823958-A56B-4386-B698-00D904DFA5A4}"/>
              </a:ext>
            </a:extLst>
          </p:cNvPr>
          <p:cNvSpPr>
            <a:spLocks noGrp="1"/>
          </p:cNvSpPr>
          <p:nvPr>
            <p:ph type="pic" sz="quarter" idx="11"/>
          </p:nvPr>
        </p:nvSpPr>
        <p:spPr/>
      </p:sp>
      <p:sp>
        <p:nvSpPr>
          <p:cNvPr id="4" name="Title 3">
            <a:extLst>
              <a:ext uri="{FF2B5EF4-FFF2-40B4-BE49-F238E27FC236}">
                <a16:creationId xmlns:a16="http://schemas.microsoft.com/office/drawing/2014/main" id="{84858EFB-2E70-4F50-9CA1-8F2C01B46170}"/>
              </a:ext>
            </a:extLst>
          </p:cNvPr>
          <p:cNvSpPr>
            <a:spLocks noGrp="1"/>
          </p:cNvSpPr>
          <p:nvPr>
            <p:ph type="title"/>
          </p:nvPr>
        </p:nvSpPr>
        <p:spPr>
          <a:xfrm>
            <a:off x="587374" y="359273"/>
            <a:ext cx="4608081" cy="1621619"/>
          </a:xfrm>
        </p:spPr>
        <p:txBody>
          <a:bodyPr/>
          <a:lstStyle/>
          <a:p>
            <a:r>
              <a:rPr lang="da-DK" dirty="0"/>
              <a:t>[2,3]</a:t>
            </a:r>
            <a:br>
              <a:rPr lang="da-DK" dirty="0"/>
            </a:br>
            <a:endParaRPr lang="en-US" dirty="0"/>
          </a:p>
        </p:txBody>
      </p:sp>
      <p:sp>
        <p:nvSpPr>
          <p:cNvPr id="5" name="Text Placeholder 4">
            <a:extLst>
              <a:ext uri="{FF2B5EF4-FFF2-40B4-BE49-F238E27FC236}">
                <a16:creationId xmlns:a16="http://schemas.microsoft.com/office/drawing/2014/main" id="{FD474585-1ABE-4FD1-B2DB-41BF843CC708}"/>
              </a:ext>
            </a:extLst>
          </p:cNvPr>
          <p:cNvSpPr>
            <a:spLocks noGrp="1"/>
          </p:cNvSpPr>
          <p:nvPr>
            <p:ph type="body" sz="quarter" idx="12"/>
          </p:nvPr>
        </p:nvSpPr>
        <p:spPr>
          <a:xfrm>
            <a:off x="587375" y="1246909"/>
            <a:ext cx="4490445" cy="5455227"/>
          </a:xfrm>
        </p:spPr>
        <p:txBody>
          <a:bodyPr>
            <a:normAutofit/>
          </a:bodyPr>
          <a:lstStyle/>
          <a:p>
            <a:r>
              <a:rPr lang="da-DK" dirty="0"/>
              <a:t>ldc</a:t>
            </a:r>
          </a:p>
          <a:p>
            <a:pPr lvl="1"/>
            <a:r>
              <a:rPr lang="da-DK" dirty="0"/>
              <a:t>Decision boundary plot</a:t>
            </a:r>
          </a:p>
          <a:p>
            <a:pPr lvl="1"/>
            <a:r>
              <a:rPr lang="da-DK" dirty="0"/>
              <a:t>Confusion matrix</a:t>
            </a:r>
          </a:p>
          <a:p>
            <a:pPr lvl="1"/>
            <a:r>
              <a:rPr lang="da-DK" dirty="0"/>
              <a:t>Cross validation</a:t>
            </a:r>
          </a:p>
          <a:p>
            <a:pPr lvl="1"/>
            <a:r>
              <a:rPr lang="da-DK" dirty="0"/>
              <a:t>Performance estimation</a:t>
            </a:r>
          </a:p>
          <a:p>
            <a:r>
              <a:rPr lang="en-US" dirty="0" err="1"/>
              <a:t>qdc</a:t>
            </a:r>
            <a:endParaRPr lang="en-US" dirty="0"/>
          </a:p>
          <a:p>
            <a:pPr lvl="1"/>
            <a:r>
              <a:rPr lang="da-DK" dirty="0"/>
              <a:t>Decision boundary plot</a:t>
            </a:r>
          </a:p>
          <a:p>
            <a:pPr lvl="1"/>
            <a:r>
              <a:rPr lang="da-DK" dirty="0"/>
              <a:t>Confusion matrix</a:t>
            </a:r>
          </a:p>
          <a:p>
            <a:pPr lvl="1"/>
            <a:r>
              <a:rPr lang="da-DK" dirty="0"/>
              <a:t>Cross validation</a:t>
            </a:r>
          </a:p>
          <a:p>
            <a:pPr lvl="1"/>
            <a:r>
              <a:rPr lang="da-DK" dirty="0"/>
              <a:t>Performance estimation</a:t>
            </a:r>
            <a:endParaRPr lang="en-US" dirty="0"/>
          </a:p>
          <a:p>
            <a:r>
              <a:rPr lang="da-DK" dirty="0"/>
              <a:t>knnc</a:t>
            </a:r>
          </a:p>
          <a:p>
            <a:pPr lvl="1"/>
            <a:r>
              <a:rPr lang="da-DK" dirty="0"/>
              <a:t>Decision boundary plot</a:t>
            </a:r>
          </a:p>
          <a:p>
            <a:pPr lvl="1"/>
            <a:r>
              <a:rPr lang="da-DK" dirty="0"/>
              <a:t>Confusion matrix</a:t>
            </a:r>
          </a:p>
          <a:p>
            <a:pPr lvl="1"/>
            <a:r>
              <a:rPr lang="da-DK" dirty="0"/>
              <a:t>Cross validation</a:t>
            </a:r>
          </a:p>
          <a:p>
            <a:pPr lvl="1"/>
            <a:r>
              <a:rPr lang="da-DK" dirty="0"/>
              <a:t>Performance estimation</a:t>
            </a:r>
          </a:p>
        </p:txBody>
      </p:sp>
    </p:spTree>
    <p:extLst>
      <p:ext uri="{BB962C8B-B14F-4D97-AF65-F5344CB8AC3E}">
        <p14:creationId xmlns:p14="http://schemas.microsoft.com/office/powerpoint/2010/main" val="2096742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CA823958-A56B-4386-B698-00D904DFA5A4}"/>
              </a:ext>
            </a:extLst>
          </p:cNvPr>
          <p:cNvSpPr>
            <a:spLocks noGrp="1"/>
          </p:cNvSpPr>
          <p:nvPr>
            <p:ph type="pic" sz="quarter" idx="11"/>
          </p:nvPr>
        </p:nvSpPr>
        <p:spPr/>
      </p:sp>
      <p:sp>
        <p:nvSpPr>
          <p:cNvPr id="4" name="Title 3">
            <a:extLst>
              <a:ext uri="{FF2B5EF4-FFF2-40B4-BE49-F238E27FC236}">
                <a16:creationId xmlns:a16="http://schemas.microsoft.com/office/drawing/2014/main" id="{84858EFB-2E70-4F50-9CA1-8F2C01B46170}"/>
              </a:ext>
            </a:extLst>
          </p:cNvPr>
          <p:cNvSpPr>
            <a:spLocks noGrp="1"/>
          </p:cNvSpPr>
          <p:nvPr>
            <p:ph type="title"/>
          </p:nvPr>
        </p:nvSpPr>
        <p:spPr>
          <a:xfrm>
            <a:off x="587374" y="359273"/>
            <a:ext cx="4608081" cy="1621619"/>
          </a:xfrm>
        </p:spPr>
        <p:txBody>
          <a:bodyPr/>
          <a:lstStyle/>
          <a:p>
            <a:r>
              <a:rPr lang="da-DK" dirty="0"/>
              <a:t>[3]</a:t>
            </a:r>
            <a:br>
              <a:rPr lang="da-DK" dirty="0"/>
            </a:br>
            <a:endParaRPr lang="en-US" dirty="0"/>
          </a:p>
        </p:txBody>
      </p:sp>
      <p:sp>
        <p:nvSpPr>
          <p:cNvPr id="5" name="Text Placeholder 4">
            <a:extLst>
              <a:ext uri="{FF2B5EF4-FFF2-40B4-BE49-F238E27FC236}">
                <a16:creationId xmlns:a16="http://schemas.microsoft.com/office/drawing/2014/main" id="{FD474585-1ABE-4FD1-B2DB-41BF843CC708}"/>
              </a:ext>
            </a:extLst>
          </p:cNvPr>
          <p:cNvSpPr>
            <a:spLocks noGrp="1"/>
          </p:cNvSpPr>
          <p:nvPr>
            <p:ph type="body" sz="quarter" idx="12"/>
          </p:nvPr>
        </p:nvSpPr>
        <p:spPr>
          <a:xfrm>
            <a:off x="587375" y="1246909"/>
            <a:ext cx="4490445" cy="5455227"/>
          </a:xfrm>
        </p:spPr>
        <p:txBody>
          <a:bodyPr>
            <a:normAutofit/>
          </a:bodyPr>
          <a:lstStyle/>
          <a:p>
            <a:r>
              <a:rPr lang="da-DK" dirty="0"/>
              <a:t>ldc</a:t>
            </a:r>
          </a:p>
          <a:p>
            <a:pPr lvl="1"/>
            <a:r>
              <a:rPr lang="da-DK" dirty="0"/>
              <a:t>Contour plots</a:t>
            </a:r>
          </a:p>
          <a:p>
            <a:pPr lvl="1"/>
            <a:r>
              <a:rPr lang="da-DK" dirty="0"/>
              <a:t>Confusion matrix</a:t>
            </a:r>
          </a:p>
          <a:p>
            <a:pPr lvl="1"/>
            <a:r>
              <a:rPr lang="da-DK" dirty="0"/>
              <a:t>Cross validation</a:t>
            </a:r>
          </a:p>
          <a:p>
            <a:pPr lvl="1"/>
            <a:r>
              <a:rPr lang="da-DK" dirty="0"/>
              <a:t>Performance estimation</a:t>
            </a:r>
          </a:p>
          <a:p>
            <a:r>
              <a:rPr lang="en-US" dirty="0" err="1"/>
              <a:t>qdc</a:t>
            </a:r>
            <a:endParaRPr lang="en-US" dirty="0"/>
          </a:p>
          <a:p>
            <a:pPr lvl="1"/>
            <a:r>
              <a:rPr lang="da-DK" dirty="0"/>
              <a:t>Contour plots</a:t>
            </a:r>
          </a:p>
          <a:p>
            <a:pPr lvl="1"/>
            <a:r>
              <a:rPr lang="da-DK" dirty="0"/>
              <a:t>Confusion matrix</a:t>
            </a:r>
          </a:p>
          <a:p>
            <a:pPr lvl="1"/>
            <a:r>
              <a:rPr lang="da-DK" dirty="0"/>
              <a:t>Cross validation</a:t>
            </a:r>
          </a:p>
          <a:p>
            <a:pPr lvl="1"/>
            <a:r>
              <a:rPr lang="da-DK" dirty="0"/>
              <a:t>Performance estimation</a:t>
            </a:r>
            <a:endParaRPr lang="en-US" dirty="0"/>
          </a:p>
          <a:p>
            <a:r>
              <a:rPr lang="da-DK" dirty="0"/>
              <a:t>knnc</a:t>
            </a:r>
          </a:p>
          <a:p>
            <a:pPr lvl="1"/>
            <a:r>
              <a:rPr lang="da-DK" dirty="0"/>
              <a:t>Contour plots</a:t>
            </a:r>
          </a:p>
          <a:p>
            <a:pPr lvl="1"/>
            <a:r>
              <a:rPr lang="da-DK" dirty="0"/>
              <a:t>Confusion matrix</a:t>
            </a:r>
          </a:p>
          <a:p>
            <a:pPr lvl="1"/>
            <a:r>
              <a:rPr lang="da-DK" dirty="0"/>
              <a:t>Cross validation</a:t>
            </a:r>
          </a:p>
          <a:p>
            <a:pPr lvl="1"/>
            <a:r>
              <a:rPr lang="da-DK" dirty="0"/>
              <a:t>Performance estimation</a:t>
            </a:r>
          </a:p>
        </p:txBody>
      </p:sp>
    </p:spTree>
    <p:extLst>
      <p:ext uri="{BB962C8B-B14F-4D97-AF65-F5344CB8AC3E}">
        <p14:creationId xmlns:p14="http://schemas.microsoft.com/office/powerpoint/2010/main" val="3933958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33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da-DK" dirty="0"/>
              <a:t>DATA</a:t>
            </a:r>
          </a:p>
        </p:txBody>
      </p:sp>
      <p:sp>
        <p:nvSpPr>
          <p:cNvPr id="7" name="Pladsholder til tekst 6"/>
          <p:cNvSpPr>
            <a:spLocks noGrp="1"/>
          </p:cNvSpPr>
          <p:nvPr>
            <p:ph type="body" sz="quarter" idx="12"/>
          </p:nvPr>
        </p:nvSpPr>
        <p:spPr/>
        <p:txBody>
          <a:bodyPr/>
          <a:lstStyle/>
          <a:p>
            <a:r>
              <a:rPr lang="da-DK" dirty="0"/>
              <a:t>306 entries</a:t>
            </a:r>
          </a:p>
          <a:p>
            <a:r>
              <a:rPr lang="da-DK" dirty="0"/>
              <a:t>3 Features: </a:t>
            </a:r>
          </a:p>
          <a:p>
            <a:pPr lvl="1"/>
            <a:r>
              <a:rPr lang="da-DK" dirty="0"/>
              <a:t>Age</a:t>
            </a:r>
          </a:p>
          <a:p>
            <a:pPr lvl="1"/>
            <a:r>
              <a:rPr lang="da-DK" dirty="0"/>
              <a:t>Year of operation</a:t>
            </a:r>
          </a:p>
          <a:p>
            <a:pPr lvl="1"/>
            <a:r>
              <a:rPr lang="da-DK" dirty="0"/>
              <a:t>Positive Axillary nodes</a:t>
            </a:r>
          </a:p>
          <a:p>
            <a:r>
              <a:rPr lang="da-DK" dirty="0"/>
              <a:t>2 Classes:</a:t>
            </a:r>
          </a:p>
          <a:p>
            <a:pPr marL="681038" lvl="1" indent="-342900">
              <a:buFont typeface="+mj-lt"/>
              <a:buAutoNum type="arabicPeriod"/>
            </a:pPr>
            <a:r>
              <a:rPr lang="da-DK" dirty="0"/>
              <a:t>The patient survived 5 years or longer</a:t>
            </a:r>
          </a:p>
          <a:p>
            <a:pPr marL="681038" lvl="1" indent="-342900">
              <a:buFont typeface="+mj-lt"/>
              <a:buAutoNum type="arabicPeriod"/>
            </a:pPr>
            <a:r>
              <a:rPr lang="da-DK" dirty="0"/>
              <a:t>The patient died within 5 years</a:t>
            </a:r>
          </a:p>
          <a:p>
            <a:endParaRPr lang="da-DK" dirty="0"/>
          </a:p>
          <a:p>
            <a:pPr marL="342900" indent="-342900">
              <a:buFont typeface="+mj-lt"/>
              <a:buAutoNum type="arabicPeriod"/>
            </a:pPr>
            <a:endParaRPr lang="da-DK" dirty="0"/>
          </a:p>
          <a:p>
            <a:pPr marL="681038" lvl="1" indent="-342900">
              <a:buFont typeface="+mj-lt"/>
              <a:buAutoNum type="arabicPeriod"/>
            </a:pPr>
            <a:endParaRPr lang="da-DK" dirty="0"/>
          </a:p>
          <a:p>
            <a:pPr marL="0" indent="0">
              <a:buNone/>
            </a:pPr>
            <a:endParaRPr lang="da-DK" dirty="0"/>
          </a:p>
          <a:p>
            <a:pPr marL="0" indent="0">
              <a:buNone/>
            </a:pPr>
            <a:endParaRPr lang="da-DK" dirty="0"/>
          </a:p>
        </p:txBody>
      </p:sp>
      <p:pic>
        <p:nvPicPr>
          <p:cNvPr id="16" name="Picture Placeholder 15">
            <a:extLst>
              <a:ext uri="{FF2B5EF4-FFF2-40B4-BE49-F238E27FC236}">
                <a16:creationId xmlns:a16="http://schemas.microsoft.com/office/drawing/2014/main" id="{2BF38C24-A69A-4F22-9B76-4BB3EB7261E5}"/>
              </a:ext>
            </a:extLst>
          </p:cNvPr>
          <p:cNvPicPr>
            <a:picLocks noGrp="1" noChangeAspect="1"/>
          </p:cNvPicPr>
          <p:nvPr>
            <p:ph type="pic" sz="quarter" idx="11"/>
          </p:nvPr>
        </p:nvPicPr>
        <p:blipFill rotWithShape="1">
          <a:blip r:embed="rId2">
            <a:extLst>
              <a:ext uri="{28A0092B-C50C-407E-A947-70E740481C1C}">
                <a14:useLocalDpi xmlns:a14="http://schemas.microsoft.com/office/drawing/2010/main" val="0"/>
              </a:ext>
            </a:extLst>
          </a:blip>
          <a:srcRect l="383" r="4684"/>
          <a:stretch/>
        </p:blipFill>
        <p:spPr>
          <a:xfrm>
            <a:off x="6712527" y="0"/>
            <a:ext cx="5479473" cy="6858000"/>
          </a:xfrm>
        </p:spPr>
      </p:pic>
    </p:spTree>
    <p:extLst>
      <p:ext uri="{BB962C8B-B14F-4D97-AF65-F5344CB8AC3E}">
        <p14:creationId xmlns:p14="http://schemas.microsoft.com/office/powerpoint/2010/main" val="4048844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da-DK" dirty="0"/>
              <a:t>DATA</a:t>
            </a:r>
          </a:p>
        </p:txBody>
      </p:sp>
      <p:sp>
        <p:nvSpPr>
          <p:cNvPr id="7" name="Pladsholder til tekst 6"/>
          <p:cNvSpPr>
            <a:spLocks noGrp="1"/>
          </p:cNvSpPr>
          <p:nvPr>
            <p:ph type="body" sz="quarter" idx="12"/>
          </p:nvPr>
        </p:nvSpPr>
        <p:spPr/>
        <p:txBody>
          <a:bodyPr/>
          <a:lstStyle/>
          <a:p>
            <a:r>
              <a:rPr lang="da-DK" dirty="0"/>
              <a:t>306 entries</a:t>
            </a:r>
          </a:p>
          <a:p>
            <a:r>
              <a:rPr lang="da-DK" dirty="0"/>
              <a:t>3 Features: </a:t>
            </a:r>
          </a:p>
          <a:p>
            <a:pPr lvl="1"/>
            <a:r>
              <a:rPr lang="da-DK" dirty="0"/>
              <a:t>Age</a:t>
            </a:r>
          </a:p>
          <a:p>
            <a:pPr lvl="1"/>
            <a:r>
              <a:rPr lang="da-DK" dirty="0"/>
              <a:t>Year of operation</a:t>
            </a:r>
          </a:p>
          <a:p>
            <a:pPr lvl="1"/>
            <a:r>
              <a:rPr lang="da-DK" dirty="0"/>
              <a:t>Positive Axillary nodes</a:t>
            </a:r>
          </a:p>
          <a:p>
            <a:r>
              <a:rPr lang="da-DK" dirty="0"/>
              <a:t>2 Classes:</a:t>
            </a:r>
          </a:p>
          <a:p>
            <a:pPr marL="681038" lvl="1" indent="-342900">
              <a:buFont typeface="+mj-lt"/>
              <a:buAutoNum type="arabicPeriod"/>
            </a:pPr>
            <a:r>
              <a:rPr lang="da-DK" dirty="0"/>
              <a:t>The patient survived 5 years or longer</a:t>
            </a:r>
          </a:p>
          <a:p>
            <a:pPr marL="681038" lvl="1" indent="-342900">
              <a:buFont typeface="+mj-lt"/>
              <a:buAutoNum type="arabicPeriod"/>
            </a:pPr>
            <a:r>
              <a:rPr lang="da-DK" dirty="0"/>
              <a:t>The patient died within 5 years</a:t>
            </a:r>
          </a:p>
          <a:p>
            <a:endParaRPr lang="da-DK" dirty="0"/>
          </a:p>
          <a:p>
            <a:pPr marL="342900" indent="-342900">
              <a:buFont typeface="+mj-lt"/>
              <a:buAutoNum type="arabicPeriod"/>
            </a:pPr>
            <a:endParaRPr lang="da-DK" dirty="0"/>
          </a:p>
          <a:p>
            <a:pPr marL="681038" lvl="1" indent="-342900">
              <a:buFont typeface="+mj-lt"/>
              <a:buAutoNum type="arabicPeriod"/>
            </a:pPr>
            <a:endParaRPr lang="da-DK" dirty="0"/>
          </a:p>
          <a:p>
            <a:pPr marL="0" indent="0">
              <a:buNone/>
            </a:pPr>
            <a:endParaRPr lang="da-DK" dirty="0"/>
          </a:p>
          <a:p>
            <a:pPr marL="0" indent="0">
              <a:buNone/>
            </a:pPr>
            <a:endParaRPr lang="da-DK" dirty="0"/>
          </a:p>
        </p:txBody>
      </p:sp>
      <p:pic>
        <p:nvPicPr>
          <p:cNvPr id="12" name="Picture Placeholder 11">
            <a:extLst>
              <a:ext uri="{FF2B5EF4-FFF2-40B4-BE49-F238E27FC236}">
                <a16:creationId xmlns:a16="http://schemas.microsoft.com/office/drawing/2014/main" id="{B422A580-4BF7-4630-9CD7-E35EED875D37}"/>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l="4369" r="4369"/>
          <a:stretch>
            <a:fillRect/>
          </a:stretch>
        </p:blipFill>
        <p:spPr>
          <a:xfrm>
            <a:off x="7439025" y="0"/>
            <a:ext cx="4752975" cy="6858000"/>
          </a:xfrm>
        </p:spPr>
      </p:pic>
    </p:spTree>
    <p:extLst>
      <p:ext uri="{BB962C8B-B14F-4D97-AF65-F5344CB8AC3E}">
        <p14:creationId xmlns:p14="http://schemas.microsoft.com/office/powerpoint/2010/main" val="1934153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da-DK" dirty="0"/>
              <a:t>DATA</a:t>
            </a:r>
          </a:p>
        </p:txBody>
      </p:sp>
      <p:sp>
        <p:nvSpPr>
          <p:cNvPr id="7" name="Pladsholder til tekst 6"/>
          <p:cNvSpPr>
            <a:spLocks noGrp="1"/>
          </p:cNvSpPr>
          <p:nvPr>
            <p:ph type="body" sz="quarter" idx="12"/>
          </p:nvPr>
        </p:nvSpPr>
        <p:spPr/>
        <p:txBody>
          <a:bodyPr/>
          <a:lstStyle/>
          <a:p>
            <a:r>
              <a:rPr lang="da-DK" dirty="0"/>
              <a:t>306 entries</a:t>
            </a:r>
          </a:p>
          <a:p>
            <a:r>
              <a:rPr lang="da-DK" dirty="0"/>
              <a:t>3 Features: </a:t>
            </a:r>
          </a:p>
          <a:p>
            <a:pPr lvl="1"/>
            <a:r>
              <a:rPr lang="da-DK" dirty="0"/>
              <a:t>Age</a:t>
            </a:r>
          </a:p>
          <a:p>
            <a:pPr lvl="1"/>
            <a:r>
              <a:rPr lang="da-DK" dirty="0"/>
              <a:t>Year of operation</a:t>
            </a:r>
          </a:p>
          <a:p>
            <a:pPr lvl="1"/>
            <a:r>
              <a:rPr lang="da-DK" dirty="0"/>
              <a:t>Positive Axillary nodes</a:t>
            </a:r>
          </a:p>
          <a:p>
            <a:r>
              <a:rPr lang="da-DK" dirty="0"/>
              <a:t>2 Classes:</a:t>
            </a:r>
          </a:p>
          <a:p>
            <a:pPr marL="681038" lvl="1" indent="-342900">
              <a:buFont typeface="+mj-lt"/>
              <a:buAutoNum type="arabicPeriod"/>
            </a:pPr>
            <a:r>
              <a:rPr lang="da-DK" dirty="0"/>
              <a:t>The patient survived 5 years or longer</a:t>
            </a:r>
          </a:p>
          <a:p>
            <a:pPr marL="681038" lvl="1" indent="-342900">
              <a:buFont typeface="+mj-lt"/>
              <a:buAutoNum type="arabicPeriod"/>
            </a:pPr>
            <a:r>
              <a:rPr lang="da-DK" dirty="0"/>
              <a:t>The patient died within 5 years</a:t>
            </a:r>
          </a:p>
          <a:p>
            <a:endParaRPr lang="da-DK" dirty="0"/>
          </a:p>
          <a:p>
            <a:pPr marL="342900" indent="-342900">
              <a:buFont typeface="+mj-lt"/>
              <a:buAutoNum type="arabicPeriod"/>
            </a:pPr>
            <a:endParaRPr lang="da-DK" dirty="0"/>
          </a:p>
          <a:p>
            <a:pPr marL="681038" lvl="1" indent="-342900">
              <a:buFont typeface="+mj-lt"/>
              <a:buAutoNum type="arabicPeriod"/>
            </a:pPr>
            <a:endParaRPr lang="da-DK" dirty="0"/>
          </a:p>
          <a:p>
            <a:pPr marL="0" indent="0">
              <a:buNone/>
            </a:pPr>
            <a:endParaRPr lang="da-DK" dirty="0"/>
          </a:p>
          <a:p>
            <a:pPr marL="0" indent="0">
              <a:buNone/>
            </a:pPr>
            <a:endParaRPr lang="da-DK" dirty="0"/>
          </a:p>
        </p:txBody>
      </p:sp>
      <p:pic>
        <p:nvPicPr>
          <p:cNvPr id="12" name="Picture Placeholder 11">
            <a:extLst>
              <a:ext uri="{FF2B5EF4-FFF2-40B4-BE49-F238E27FC236}">
                <a16:creationId xmlns:a16="http://schemas.microsoft.com/office/drawing/2014/main" id="{26018593-0105-4C53-93FE-F1F24A6059C3}"/>
              </a:ext>
            </a:extLst>
          </p:cNvPr>
          <p:cNvPicPr>
            <a:picLocks noGrp="1" noChangeAspect="1"/>
          </p:cNvPicPr>
          <p:nvPr>
            <p:ph type="pic" sz="quarter" idx="11"/>
          </p:nvPr>
        </p:nvPicPr>
        <p:blipFill rotWithShape="1">
          <a:blip r:embed="rId2">
            <a:extLst>
              <a:ext uri="{28A0092B-C50C-407E-A947-70E740481C1C}">
                <a14:useLocalDpi xmlns:a14="http://schemas.microsoft.com/office/drawing/2010/main" val="0"/>
              </a:ext>
            </a:extLst>
          </a:blip>
          <a:srcRect l="4173" r="6742"/>
          <a:stretch/>
        </p:blipFill>
        <p:spPr>
          <a:xfrm>
            <a:off x="7114182" y="0"/>
            <a:ext cx="5251000" cy="6858000"/>
          </a:xfrm>
        </p:spPr>
      </p:pic>
    </p:spTree>
    <p:extLst>
      <p:ext uri="{BB962C8B-B14F-4D97-AF65-F5344CB8AC3E}">
        <p14:creationId xmlns:p14="http://schemas.microsoft.com/office/powerpoint/2010/main" val="3062394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B36900-620F-4BDD-B577-F93348AFF39F}"/>
              </a:ext>
            </a:extLst>
          </p:cNvPr>
          <p:cNvSpPr>
            <a:spLocks noGrp="1"/>
          </p:cNvSpPr>
          <p:nvPr>
            <p:ph type="title"/>
          </p:nvPr>
        </p:nvSpPr>
        <p:spPr/>
        <p:txBody>
          <a:bodyPr/>
          <a:lstStyle/>
          <a:p>
            <a:r>
              <a:rPr lang="da-DK" dirty="0"/>
              <a:t>DATA ANALYSIS</a:t>
            </a:r>
            <a:endParaRPr lang="en-US" dirty="0"/>
          </a:p>
        </p:txBody>
      </p:sp>
      <p:sp>
        <p:nvSpPr>
          <p:cNvPr id="5" name="Text Placeholder 4">
            <a:extLst>
              <a:ext uri="{FF2B5EF4-FFF2-40B4-BE49-F238E27FC236}">
                <a16:creationId xmlns:a16="http://schemas.microsoft.com/office/drawing/2014/main" id="{33197683-9080-4B3E-BEF8-E0CFEDB701A0}"/>
              </a:ext>
            </a:extLst>
          </p:cNvPr>
          <p:cNvSpPr>
            <a:spLocks noGrp="1"/>
          </p:cNvSpPr>
          <p:nvPr>
            <p:ph type="body" sz="quarter" idx="12"/>
          </p:nvPr>
        </p:nvSpPr>
        <p:spPr/>
        <p:txBody>
          <a:bodyPr/>
          <a:lstStyle/>
          <a:p>
            <a:r>
              <a:rPr lang="da-DK" dirty="0"/>
              <a:t>Amount</a:t>
            </a:r>
          </a:p>
          <a:p>
            <a:r>
              <a:rPr lang="da-DK" dirty="0"/>
              <a:t>Means</a:t>
            </a:r>
          </a:p>
          <a:p>
            <a:r>
              <a:rPr lang="da-DK" dirty="0"/>
              <a:t>Min/Max</a:t>
            </a:r>
          </a:p>
          <a:p>
            <a:r>
              <a:rPr lang="da-DK" dirty="0"/>
              <a:t>Quantiles</a:t>
            </a:r>
          </a:p>
          <a:p>
            <a:r>
              <a:rPr lang="da-DK" dirty="0"/>
              <a:t>Distributions</a:t>
            </a:r>
          </a:p>
          <a:p>
            <a:pPr lvl="1"/>
            <a:r>
              <a:rPr lang="da-DK" dirty="0"/>
              <a:t>Priors</a:t>
            </a:r>
          </a:p>
          <a:p>
            <a:pPr lvl="1"/>
            <a:r>
              <a:rPr lang="da-DK" dirty="0"/>
              <a:t>Covariances</a:t>
            </a:r>
          </a:p>
        </p:txBody>
      </p:sp>
      <p:pic>
        <p:nvPicPr>
          <p:cNvPr id="10" name="Picture 9">
            <a:extLst>
              <a:ext uri="{FF2B5EF4-FFF2-40B4-BE49-F238E27FC236}">
                <a16:creationId xmlns:a16="http://schemas.microsoft.com/office/drawing/2014/main" id="{145D29AB-9A44-417D-957C-D57DB5D885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4182" y="1700212"/>
            <a:ext cx="4581525" cy="3457575"/>
          </a:xfrm>
          <a:prstGeom prst="rect">
            <a:avLst/>
          </a:prstGeom>
        </p:spPr>
      </p:pic>
      <p:pic>
        <p:nvPicPr>
          <p:cNvPr id="3" name="Picture 2">
            <a:extLst>
              <a:ext uri="{FF2B5EF4-FFF2-40B4-BE49-F238E27FC236}">
                <a16:creationId xmlns:a16="http://schemas.microsoft.com/office/drawing/2014/main" id="{B339F550-F59A-40E1-B3EF-0682B5DD72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4182" y="1699971"/>
            <a:ext cx="4582164" cy="3458058"/>
          </a:xfrm>
          <a:prstGeom prst="rect">
            <a:avLst/>
          </a:prstGeom>
        </p:spPr>
      </p:pic>
      <p:pic>
        <p:nvPicPr>
          <p:cNvPr id="7" name="Picture 6">
            <a:extLst>
              <a:ext uri="{FF2B5EF4-FFF2-40B4-BE49-F238E27FC236}">
                <a16:creationId xmlns:a16="http://schemas.microsoft.com/office/drawing/2014/main" id="{1345CED1-AC1B-4821-AD91-6B8E31B1D8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14182" y="1699971"/>
            <a:ext cx="4582164" cy="3458058"/>
          </a:xfrm>
          <a:prstGeom prst="rect">
            <a:avLst/>
          </a:prstGeom>
        </p:spPr>
      </p:pic>
      <p:pic>
        <p:nvPicPr>
          <p:cNvPr id="9" name="Picture 8">
            <a:extLst>
              <a:ext uri="{FF2B5EF4-FFF2-40B4-BE49-F238E27FC236}">
                <a16:creationId xmlns:a16="http://schemas.microsoft.com/office/drawing/2014/main" id="{E4991F8B-933E-4515-92A6-9D5B7B6454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13543" y="1700212"/>
            <a:ext cx="4582164" cy="3458058"/>
          </a:xfrm>
          <a:prstGeom prst="rect">
            <a:avLst/>
          </a:prstGeom>
        </p:spPr>
      </p:pic>
      <p:pic>
        <p:nvPicPr>
          <p:cNvPr id="12" name="Picture 11">
            <a:extLst>
              <a:ext uri="{FF2B5EF4-FFF2-40B4-BE49-F238E27FC236}">
                <a16:creationId xmlns:a16="http://schemas.microsoft.com/office/drawing/2014/main" id="{9E72FE00-089C-458B-9612-5617DADEA6C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14182" y="1699971"/>
            <a:ext cx="4582164" cy="3458058"/>
          </a:xfrm>
          <a:prstGeom prst="rect">
            <a:avLst/>
          </a:prstGeom>
        </p:spPr>
      </p:pic>
    </p:spTree>
    <p:extLst>
      <p:ext uri="{BB962C8B-B14F-4D97-AF65-F5344CB8AC3E}">
        <p14:creationId xmlns:p14="http://schemas.microsoft.com/office/powerpoint/2010/main" val="2120203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B36900-620F-4BDD-B577-F93348AFF39F}"/>
              </a:ext>
            </a:extLst>
          </p:cNvPr>
          <p:cNvSpPr>
            <a:spLocks noGrp="1"/>
          </p:cNvSpPr>
          <p:nvPr>
            <p:ph type="title"/>
          </p:nvPr>
        </p:nvSpPr>
        <p:spPr/>
        <p:txBody>
          <a:bodyPr/>
          <a:lstStyle/>
          <a:p>
            <a:r>
              <a:rPr lang="da-DK" dirty="0"/>
              <a:t>DATA ANALYSIS</a:t>
            </a:r>
            <a:endParaRPr lang="en-US" dirty="0"/>
          </a:p>
        </p:txBody>
      </p:sp>
      <p:sp>
        <p:nvSpPr>
          <p:cNvPr id="5" name="Text Placeholder 4">
            <a:extLst>
              <a:ext uri="{FF2B5EF4-FFF2-40B4-BE49-F238E27FC236}">
                <a16:creationId xmlns:a16="http://schemas.microsoft.com/office/drawing/2014/main" id="{33197683-9080-4B3E-BEF8-E0CFEDB701A0}"/>
              </a:ext>
            </a:extLst>
          </p:cNvPr>
          <p:cNvSpPr>
            <a:spLocks noGrp="1"/>
          </p:cNvSpPr>
          <p:nvPr>
            <p:ph type="body" sz="quarter" idx="12"/>
          </p:nvPr>
        </p:nvSpPr>
        <p:spPr/>
        <p:txBody>
          <a:bodyPr/>
          <a:lstStyle/>
          <a:p>
            <a:r>
              <a:rPr lang="da-DK" dirty="0"/>
              <a:t>Amount</a:t>
            </a:r>
          </a:p>
          <a:p>
            <a:r>
              <a:rPr lang="da-DK" dirty="0"/>
              <a:t>Means</a:t>
            </a:r>
          </a:p>
          <a:p>
            <a:r>
              <a:rPr lang="da-DK" dirty="0"/>
              <a:t>Min/Max</a:t>
            </a:r>
          </a:p>
          <a:p>
            <a:r>
              <a:rPr lang="da-DK" dirty="0"/>
              <a:t>Quantiles</a:t>
            </a:r>
          </a:p>
          <a:p>
            <a:r>
              <a:rPr lang="da-DK" dirty="0"/>
              <a:t>Distributions</a:t>
            </a:r>
          </a:p>
          <a:p>
            <a:pPr lvl="1"/>
            <a:r>
              <a:rPr lang="da-DK" dirty="0"/>
              <a:t>Priors</a:t>
            </a:r>
          </a:p>
          <a:p>
            <a:pPr lvl="1"/>
            <a:r>
              <a:rPr lang="da-DK" dirty="0"/>
              <a:t>Covariances</a:t>
            </a:r>
          </a:p>
          <a:p>
            <a:pPr marL="0" indent="0">
              <a:buNone/>
            </a:pPr>
            <a:endParaRPr lang="en-US" dirty="0"/>
          </a:p>
        </p:txBody>
      </p:sp>
      <p:pic>
        <p:nvPicPr>
          <p:cNvPr id="2" name="Picture 1">
            <a:extLst>
              <a:ext uri="{FF2B5EF4-FFF2-40B4-BE49-F238E27FC236}">
                <a16:creationId xmlns:a16="http://schemas.microsoft.com/office/drawing/2014/main" id="{34BFEB9E-D529-4336-BE09-B88BB9C6334C}"/>
              </a:ext>
            </a:extLst>
          </p:cNvPr>
          <p:cNvPicPr>
            <a:picLocks noChangeAspect="1"/>
          </p:cNvPicPr>
          <p:nvPr/>
        </p:nvPicPr>
        <p:blipFill>
          <a:blip r:embed="rId2"/>
          <a:stretch>
            <a:fillRect/>
          </a:stretch>
        </p:blipFill>
        <p:spPr>
          <a:xfrm>
            <a:off x="7778726" y="1952419"/>
            <a:ext cx="2391109" cy="2953162"/>
          </a:xfrm>
          <a:prstGeom prst="rect">
            <a:avLst/>
          </a:prstGeom>
        </p:spPr>
      </p:pic>
    </p:spTree>
    <p:extLst>
      <p:ext uri="{BB962C8B-B14F-4D97-AF65-F5344CB8AC3E}">
        <p14:creationId xmlns:p14="http://schemas.microsoft.com/office/powerpoint/2010/main" val="2001474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61A261-3F13-47B9-B803-9D00FF2131F1}"/>
              </a:ext>
            </a:extLst>
          </p:cNvPr>
          <p:cNvSpPr>
            <a:spLocks noGrp="1"/>
          </p:cNvSpPr>
          <p:nvPr>
            <p:ph type="title"/>
          </p:nvPr>
        </p:nvSpPr>
        <p:spPr/>
        <p:txBody>
          <a:bodyPr/>
          <a:lstStyle/>
          <a:p>
            <a:r>
              <a:rPr lang="da-DK" dirty="0"/>
              <a:t>Feature selection</a:t>
            </a:r>
            <a:endParaRPr lang="en-US" dirty="0"/>
          </a:p>
        </p:txBody>
      </p:sp>
      <p:sp>
        <p:nvSpPr>
          <p:cNvPr id="5" name="Text Placeholder 4">
            <a:extLst>
              <a:ext uri="{FF2B5EF4-FFF2-40B4-BE49-F238E27FC236}">
                <a16:creationId xmlns:a16="http://schemas.microsoft.com/office/drawing/2014/main" id="{590AAB4E-457C-4E17-AC96-E6AA6CBFAEF5}"/>
              </a:ext>
            </a:extLst>
          </p:cNvPr>
          <p:cNvSpPr>
            <a:spLocks noGrp="1"/>
          </p:cNvSpPr>
          <p:nvPr>
            <p:ph type="body" sz="quarter" idx="12"/>
          </p:nvPr>
        </p:nvSpPr>
        <p:spPr/>
        <p:txBody>
          <a:bodyPr/>
          <a:lstStyle/>
          <a:p>
            <a:r>
              <a:rPr lang="en-US" dirty="0"/>
              <a:t>Inter/intra class distance</a:t>
            </a:r>
          </a:p>
          <a:p>
            <a:pPr lvl="1"/>
            <a:r>
              <a:rPr lang="en-US" dirty="0"/>
              <a:t>For each possible subset permutation</a:t>
            </a:r>
          </a:p>
        </p:txBody>
      </p:sp>
      <p:pic>
        <p:nvPicPr>
          <p:cNvPr id="6" name="Picture 5">
            <a:extLst>
              <a:ext uri="{FF2B5EF4-FFF2-40B4-BE49-F238E27FC236}">
                <a16:creationId xmlns:a16="http://schemas.microsoft.com/office/drawing/2014/main" id="{90372520-69AF-4977-8E2C-4A511C45BF85}"/>
              </a:ext>
            </a:extLst>
          </p:cNvPr>
          <p:cNvPicPr>
            <a:picLocks noChangeAspect="1"/>
          </p:cNvPicPr>
          <p:nvPr/>
        </p:nvPicPr>
        <p:blipFill>
          <a:blip r:embed="rId2"/>
          <a:stretch>
            <a:fillRect/>
          </a:stretch>
        </p:blipFill>
        <p:spPr>
          <a:xfrm>
            <a:off x="587374" y="2838368"/>
            <a:ext cx="3689955" cy="465941"/>
          </a:xfrm>
          <a:prstGeom prst="rect">
            <a:avLst/>
          </a:prstGeom>
        </p:spPr>
      </p:pic>
      <p:pic>
        <p:nvPicPr>
          <p:cNvPr id="16" name="Picture 15">
            <a:extLst>
              <a:ext uri="{FF2B5EF4-FFF2-40B4-BE49-F238E27FC236}">
                <a16:creationId xmlns:a16="http://schemas.microsoft.com/office/drawing/2014/main" id="{CBD1BA79-BCF2-4B1E-BC1C-52F73DAC4C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980892"/>
            <a:ext cx="4490446" cy="2566598"/>
          </a:xfrm>
          <a:prstGeom prst="rect">
            <a:avLst/>
          </a:prstGeom>
        </p:spPr>
      </p:pic>
      <p:pic>
        <p:nvPicPr>
          <p:cNvPr id="14" name="Picture 13">
            <a:extLst>
              <a:ext uri="{FF2B5EF4-FFF2-40B4-BE49-F238E27FC236}">
                <a16:creationId xmlns:a16="http://schemas.microsoft.com/office/drawing/2014/main" id="{1E245DB3-B835-4669-A8C0-39D5F007EC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5999" y="1980892"/>
            <a:ext cx="4490446" cy="2566598"/>
          </a:xfrm>
          <a:prstGeom prst="rect">
            <a:avLst/>
          </a:prstGeom>
        </p:spPr>
      </p:pic>
      <p:sp>
        <p:nvSpPr>
          <p:cNvPr id="17" name="TextBox 16">
            <a:extLst>
              <a:ext uri="{FF2B5EF4-FFF2-40B4-BE49-F238E27FC236}">
                <a16:creationId xmlns:a16="http://schemas.microsoft.com/office/drawing/2014/main" id="{DE8F73FC-D847-4089-AC80-2BC6D17F93F5}"/>
              </a:ext>
            </a:extLst>
          </p:cNvPr>
          <p:cNvSpPr txBox="1"/>
          <p:nvPr/>
        </p:nvSpPr>
        <p:spPr>
          <a:xfrm>
            <a:off x="5953990" y="1611560"/>
            <a:ext cx="4998028" cy="369332"/>
          </a:xfrm>
          <a:prstGeom prst="rect">
            <a:avLst/>
          </a:prstGeom>
          <a:noFill/>
        </p:spPr>
        <p:txBody>
          <a:bodyPr wrap="square" rtlCol="0">
            <a:spAutoFit/>
          </a:bodyPr>
          <a:lstStyle/>
          <a:p>
            <a:r>
              <a:rPr lang="da-DK" dirty="0"/>
              <a:t>[Age, Year of operation, Positive axillary nodes]</a:t>
            </a:r>
            <a:endParaRPr lang="en-US" dirty="0"/>
          </a:p>
        </p:txBody>
      </p:sp>
    </p:spTree>
    <p:extLst>
      <p:ext uri="{BB962C8B-B14F-4D97-AF65-F5344CB8AC3E}">
        <p14:creationId xmlns:p14="http://schemas.microsoft.com/office/powerpoint/2010/main" val="3039822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CA2A30B-74D8-4613-BD13-164DC939745B}"/>
              </a:ext>
            </a:extLst>
          </p:cNvPr>
          <p:cNvSpPr>
            <a:spLocks noGrp="1"/>
          </p:cNvSpPr>
          <p:nvPr>
            <p:ph type="title"/>
          </p:nvPr>
        </p:nvSpPr>
        <p:spPr>
          <a:xfrm>
            <a:off x="587374" y="359273"/>
            <a:ext cx="4909417" cy="1621619"/>
          </a:xfrm>
        </p:spPr>
        <p:txBody>
          <a:bodyPr/>
          <a:lstStyle/>
          <a:p>
            <a:r>
              <a:rPr lang="da-DK" dirty="0"/>
              <a:t>Feature selection</a:t>
            </a:r>
            <a:br>
              <a:rPr lang="da-DK" dirty="0"/>
            </a:br>
            <a:r>
              <a:rPr lang="da-DK" dirty="0"/>
              <a:t>(visual inspection)</a:t>
            </a:r>
            <a:endParaRPr lang="en-US" dirty="0"/>
          </a:p>
        </p:txBody>
      </p:sp>
      <p:sp>
        <p:nvSpPr>
          <p:cNvPr id="5" name="Text Placeholder 4">
            <a:extLst>
              <a:ext uri="{FF2B5EF4-FFF2-40B4-BE49-F238E27FC236}">
                <a16:creationId xmlns:a16="http://schemas.microsoft.com/office/drawing/2014/main" id="{1980E8D0-78E7-4A5C-9FC8-11ADF7202490}"/>
              </a:ext>
            </a:extLst>
          </p:cNvPr>
          <p:cNvSpPr>
            <a:spLocks noGrp="1"/>
          </p:cNvSpPr>
          <p:nvPr>
            <p:ph type="body" sz="quarter" idx="12"/>
          </p:nvPr>
        </p:nvSpPr>
        <p:spPr/>
        <p:txBody>
          <a:bodyPr/>
          <a:lstStyle/>
          <a:p>
            <a:r>
              <a:rPr lang="da-DK" dirty="0"/>
              <a:t>How do these results correlate with an visual insepection of each feature?</a:t>
            </a:r>
            <a:endParaRPr lang="en-US" dirty="0"/>
          </a:p>
        </p:txBody>
      </p:sp>
      <p:pic>
        <p:nvPicPr>
          <p:cNvPr id="13" name="Picture 12">
            <a:extLst>
              <a:ext uri="{FF2B5EF4-FFF2-40B4-BE49-F238E27FC236}">
                <a16:creationId xmlns:a16="http://schemas.microsoft.com/office/drawing/2014/main" id="{36D61255-D407-4E0D-8728-AEB2F865C0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1477" y="961284"/>
            <a:ext cx="6248066" cy="4686050"/>
          </a:xfrm>
          <a:prstGeom prst="rect">
            <a:avLst/>
          </a:prstGeom>
        </p:spPr>
      </p:pic>
      <p:pic>
        <p:nvPicPr>
          <p:cNvPr id="14" name="Picture 13">
            <a:extLst>
              <a:ext uri="{FF2B5EF4-FFF2-40B4-BE49-F238E27FC236}">
                <a16:creationId xmlns:a16="http://schemas.microsoft.com/office/drawing/2014/main" id="{9298C4C8-1B19-4C08-B841-C9C6303705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375" y="2999201"/>
            <a:ext cx="4490446" cy="2566598"/>
          </a:xfrm>
          <a:prstGeom prst="rect">
            <a:avLst/>
          </a:prstGeom>
        </p:spPr>
      </p:pic>
    </p:spTree>
    <p:extLst>
      <p:ext uri="{BB962C8B-B14F-4D97-AF65-F5344CB8AC3E}">
        <p14:creationId xmlns:p14="http://schemas.microsoft.com/office/powerpoint/2010/main" val="2501302754"/>
      </p:ext>
    </p:extLst>
  </p:cSld>
  <p:clrMapOvr>
    <a:masterClrMapping/>
  </p:clrMapOvr>
</p:sld>
</file>

<file path=ppt/theme/theme1.xml><?xml version="1.0" encoding="utf-8"?>
<a:theme xmlns:a="http://schemas.openxmlformats.org/drawingml/2006/main" name="AAU PowerPoint">
  <a:themeElements>
    <a:clrScheme name="AAU">
      <a:dk1>
        <a:srgbClr val="211A52"/>
      </a:dk1>
      <a:lt1>
        <a:srgbClr val="FFFFFF"/>
      </a:lt1>
      <a:dk2>
        <a:srgbClr val="76818B"/>
      </a:dk2>
      <a:lt2>
        <a:srgbClr val="BBC0C5"/>
      </a:lt2>
      <a:accent1>
        <a:srgbClr val="4D4875"/>
      </a:accent1>
      <a:accent2>
        <a:srgbClr val="A6A3BA"/>
      </a:accent2>
      <a:accent3>
        <a:srgbClr val="7A72CC"/>
      </a:accent3>
      <a:accent4>
        <a:srgbClr val="DF6752"/>
      </a:accent4>
      <a:accent5>
        <a:srgbClr val="BDB9E5"/>
      </a:accent5>
      <a:accent6>
        <a:srgbClr val="594FBF"/>
      </a:accent6>
      <a:hlink>
        <a:srgbClr val="9B95D9"/>
      </a:hlink>
      <a:folHlink>
        <a:srgbClr val="DEDCF2"/>
      </a:folHlink>
    </a:clrScheme>
    <a:fontScheme name="AAU">
      <a:majorFont>
        <a:latin typeface="Arial Black"/>
        <a:ea typeface=""/>
        <a:cs typeface=""/>
      </a:majorFont>
      <a:minorFont>
        <a:latin typeface="Arial"/>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AAU 16_9 (EN)" id="{5E8AD2F3-63DB-428D-8DAB-A06FACC8B5E8}" vid="{08F8F28F-18B8-46ED-82D7-96E1459C25F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B603C15142CBA48BA2B0D95E5145F8F" ma:contentTypeVersion="4" ma:contentTypeDescription="Create a new document." ma:contentTypeScope="" ma:versionID="5717f4dcdcd896864b5743ad6fc68f37">
  <xsd:schema xmlns:xsd="http://www.w3.org/2001/XMLSchema" xmlns:xs="http://www.w3.org/2001/XMLSchema" xmlns:p="http://schemas.microsoft.com/office/2006/metadata/properties" xmlns:ns2="1790affa-1f64-4e58-8dd7-745390e575dd" xmlns:ns3="5eaab4c3-db73-4b93-9200-350b498c50e8" targetNamespace="http://schemas.microsoft.com/office/2006/metadata/properties" ma:root="true" ma:fieldsID="88623ea61eba25adb9ac0ec1bf0df670" ns2:_="" ns3:_="">
    <xsd:import namespace="1790affa-1f64-4e58-8dd7-745390e575dd"/>
    <xsd:import namespace="5eaab4c3-db73-4b93-9200-350b498c50e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90affa-1f64-4e58-8dd7-745390e575d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aab4c3-db73-4b93-9200-350b498c50e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6ED49AB-59DE-4FF7-9348-60B6F5ACD27D}">
  <ds:schemaRefs>
    <ds:schemaRef ds:uri="http://schemas.microsoft.com/office/infopath/2007/PartnerControls"/>
    <ds:schemaRef ds:uri="http://purl.org/dc/elements/1.1/"/>
    <ds:schemaRef ds:uri="http://schemas.microsoft.com/office/2006/metadata/properties"/>
    <ds:schemaRef ds:uri="1790affa-1f64-4e58-8dd7-745390e575dd"/>
    <ds:schemaRef ds:uri="http://purl.org/dc/terms/"/>
    <ds:schemaRef ds:uri="http://schemas.microsoft.com/office/2006/documentManagement/types"/>
    <ds:schemaRef ds:uri="http://purl.org/dc/dcmitype/"/>
    <ds:schemaRef ds:uri="http://schemas.openxmlformats.org/package/2006/metadata/core-properties"/>
    <ds:schemaRef ds:uri="5eaab4c3-db73-4b93-9200-350b498c50e8"/>
    <ds:schemaRef ds:uri="http://www.w3.org/XML/1998/namespace"/>
  </ds:schemaRefs>
</ds:datastoreItem>
</file>

<file path=customXml/itemProps2.xml><?xml version="1.0" encoding="utf-8"?>
<ds:datastoreItem xmlns:ds="http://schemas.openxmlformats.org/officeDocument/2006/customXml" ds:itemID="{04F40094-D6F9-4293-B12F-0532B9891E0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790affa-1f64-4e58-8dd7-745390e575dd"/>
    <ds:schemaRef ds:uri="5eaab4c3-db73-4b93-9200-350b498c50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B09AFFA-FBAB-43F9-B3E8-292900A833C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AAU 16_9 (EN)</Template>
  <TotalTime>275</TotalTime>
  <Words>329</Words>
  <Application>Microsoft Office PowerPoint</Application>
  <PresentationFormat>Widescreen</PresentationFormat>
  <Paragraphs>134</Paragraphs>
  <Slides>14</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Arial Black</vt:lpstr>
      <vt:lpstr>Calibri</vt:lpstr>
      <vt:lpstr>AAU PowerPoint</vt:lpstr>
      <vt:lpstr>Machine Learning for Media Technology - exam  Haberman's Survival Data Set</vt:lpstr>
      <vt:lpstr>PowerPoint Presentation</vt:lpstr>
      <vt:lpstr>DATA</vt:lpstr>
      <vt:lpstr>DATA</vt:lpstr>
      <vt:lpstr>DATA</vt:lpstr>
      <vt:lpstr>DATA ANALYSIS</vt:lpstr>
      <vt:lpstr>DATA ANALYSIS</vt:lpstr>
      <vt:lpstr>Feature selection</vt:lpstr>
      <vt:lpstr>Feature selection (visual inspection)</vt:lpstr>
      <vt:lpstr>Training</vt:lpstr>
      <vt:lpstr>[1,2,3] </vt:lpstr>
      <vt:lpstr>[1,3] </vt:lpstr>
      <vt:lpstr>[2,3] </vt:lpstr>
      <vt:lpstr>[3] </vt:lpstr>
    </vt:vector>
  </TitlesOfParts>
  <Company>Aalborg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PowerPoint-præsentation</dc:title>
  <dc:creator>Søren Emil Søe Degn</dc:creator>
  <cp:lastModifiedBy>Nicklas Olsen</cp:lastModifiedBy>
  <cp:revision>20</cp:revision>
  <cp:lastPrinted>2017-03-09T03:48:56Z</cp:lastPrinted>
  <dcterms:created xsi:type="dcterms:W3CDTF">2018-05-15T12:21:02Z</dcterms:created>
  <dcterms:modified xsi:type="dcterms:W3CDTF">2019-12-31T15:54:23Z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0x010100AB603C15142CBA48BA2B0D95E5145F8F</vt:lpwstr>
  </property>
</Properties>
</file>