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5" r:id="rId4"/>
  </p:sldMasterIdLst>
  <p:notesMasterIdLst>
    <p:notesMasterId r:id="rId19"/>
  </p:notesMasterIdLst>
  <p:handoutMasterIdLst>
    <p:handoutMasterId r:id="rId20"/>
  </p:handoutMasterIdLst>
  <p:sldIdLst>
    <p:sldId id="394" r:id="rId5"/>
    <p:sldId id="399" r:id="rId6"/>
    <p:sldId id="396" r:id="rId7"/>
    <p:sldId id="397" r:id="rId8"/>
    <p:sldId id="400" r:id="rId9"/>
    <p:sldId id="401" r:id="rId10"/>
    <p:sldId id="402" r:id="rId11"/>
    <p:sldId id="403" r:id="rId12"/>
    <p:sldId id="404" r:id="rId13"/>
    <p:sldId id="409" r:id="rId14"/>
    <p:sldId id="406" r:id="rId15"/>
    <p:sldId id="411" r:id="rId16"/>
    <p:sldId id="410" r:id="rId17"/>
    <p:sldId id="412" r:id="rId18"/>
  </p:sldIdLst>
  <p:sldSz cx="12192000" cy="6858000"/>
  <p:notesSz cx="6858000" cy="9144000"/>
  <p:defaultTextStyle>
    <a:defPPr>
      <a:defRPr lang="en-US"/>
    </a:defPPr>
    <a:lvl1pPr marL="0" algn="l" defTabSz="914330" rtl="0" eaLnBrk="1" latinLnBrk="0" hangingPunct="1">
      <a:defRPr sz="1800" kern="1200">
        <a:solidFill>
          <a:schemeClr val="tx1"/>
        </a:solidFill>
        <a:latin typeface="+mn-lt"/>
        <a:ea typeface="+mn-ea"/>
        <a:cs typeface="+mn-cs"/>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alance" id="{705054ED-DB56-FA4C-BB16-D35BDEFFF4C1}">
          <p14:sldIdLst>
            <p14:sldId id="394"/>
            <p14:sldId id="399"/>
            <p14:sldId id="396"/>
            <p14:sldId id="397"/>
            <p14:sldId id="400"/>
            <p14:sldId id="401"/>
            <p14:sldId id="402"/>
            <p14:sldId id="403"/>
            <p14:sldId id="404"/>
            <p14:sldId id="409"/>
            <p14:sldId id="406"/>
            <p14:sldId id="411"/>
            <p14:sldId id="410"/>
            <p14:sldId id="41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5E9695"/>
    <a:srgbClr val="DF6752"/>
    <a:srgbClr val="9DBB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9683" autoAdjust="0"/>
  </p:normalViewPr>
  <p:slideViewPr>
    <p:cSldViewPr snapToGrid="0" snapToObjects="1">
      <p:cViewPr varScale="1">
        <p:scale>
          <a:sx n="92" d="100"/>
          <a:sy n="92" d="100"/>
        </p:scale>
        <p:origin x="1200" y="7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96" d="100"/>
          <a:sy n="96" d="100"/>
        </p:scale>
        <p:origin x="364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740EBAF-D955-C443-AB02-2BCBC7797572}" type="datetimeFigureOut">
              <a:rPr lang="en-US" smtClean="0"/>
              <a:t>1/1/2020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E1DC8B-0A09-DC4E-ABCE-FAAA12F0302B}" type="slidenum">
              <a:rPr lang="en-US" smtClean="0"/>
              <a:t>‹#›</a:t>
            </a:fld>
            <a:endParaRPr lang="en-US"/>
          </a:p>
        </p:txBody>
      </p:sp>
    </p:spTree>
    <p:extLst>
      <p:ext uri="{BB962C8B-B14F-4D97-AF65-F5344CB8AC3E}">
        <p14:creationId xmlns:p14="http://schemas.microsoft.com/office/powerpoint/2010/main" val="20685749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7A641A-FC50-3840-A830-42D90553FE8C}" type="datetimeFigureOut">
              <a:rPr lang="en-US" smtClean="0"/>
              <a:t>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896355-3DDC-9949-861F-AD0908BFCC23}" type="slidenum">
              <a:rPr lang="en-US" smtClean="0"/>
              <a:t>‹#›</a:t>
            </a:fld>
            <a:endParaRPr lang="en-US"/>
          </a:p>
        </p:txBody>
      </p:sp>
    </p:spTree>
    <p:extLst>
      <p:ext uri="{BB962C8B-B14F-4D97-AF65-F5344CB8AC3E}">
        <p14:creationId xmlns:p14="http://schemas.microsoft.com/office/powerpoint/2010/main" val="209977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design.aau.dk/skabeloner/powerpoint" TargetMode="External"/><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ser Guide">
    <p:spTree>
      <p:nvGrpSpPr>
        <p:cNvPr id="1" name=""/>
        <p:cNvGrpSpPr/>
        <p:nvPr/>
      </p:nvGrpSpPr>
      <p:grpSpPr>
        <a:xfrm>
          <a:off x="0" y="0"/>
          <a:ext cx="0" cy="0"/>
          <a:chOff x="0" y="0"/>
          <a:chExt cx="0" cy="0"/>
        </a:xfrm>
      </p:grpSpPr>
      <p:sp>
        <p:nvSpPr>
          <p:cNvPr id="20" name="Rektangel 19"/>
          <p:cNvSpPr/>
          <p:nvPr userDrawn="1"/>
        </p:nvSpPr>
        <p:spPr>
          <a:xfrm>
            <a:off x="505731" y="1155050"/>
            <a:ext cx="10173155" cy="369332"/>
          </a:xfrm>
          <a:prstGeom prst="rect">
            <a:avLst/>
          </a:prstGeom>
        </p:spPr>
        <p:txBody>
          <a:bodyPr wrap="square" rtlCol="0">
            <a:spAutoFit/>
          </a:bodyPr>
          <a:lstStyle/>
          <a:p>
            <a:pPr rtl="0"/>
            <a:r>
              <a:rPr lang="en-gb" dirty="0">
                <a:solidFill>
                  <a:srgbClr val="DF6752"/>
                </a:solidFill>
              </a:rPr>
              <a:t>- REMEMBER TO DELETE THIS SLIDE BEFORE YOU FINISH YOUR PRESENTATION</a:t>
            </a:r>
            <a:endParaRPr lang="da-DK" dirty="0">
              <a:solidFill>
                <a:srgbClr val="DF6752"/>
              </a:solidFill>
            </a:endParaRPr>
          </a:p>
        </p:txBody>
      </p:sp>
      <p:sp>
        <p:nvSpPr>
          <p:cNvPr id="23" name="Text Box 48"/>
          <p:cNvSpPr txBox="1">
            <a:spLocks noChangeArrowheads="1"/>
          </p:cNvSpPr>
          <p:nvPr userDrawn="1"/>
        </p:nvSpPr>
        <p:spPr bwMode="auto">
          <a:xfrm>
            <a:off x="587375" y="1960595"/>
            <a:ext cx="2327618" cy="362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rtlCol="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rtl="0" eaLnBrk="1" hangingPunct="1">
              <a:lnSpc>
                <a:spcPct val="100000"/>
              </a:lnSpc>
              <a:spcAft>
                <a:spcPts val="600"/>
              </a:spcAft>
              <a:defRPr/>
            </a:pPr>
            <a:r>
              <a:rPr lang="en-gb" sz="1000" b="1" spc="300" noProof="1">
                <a:solidFill>
                  <a:schemeClr val="tx1"/>
                </a:solidFill>
                <a:latin typeface="+mn-lt"/>
                <a:cs typeface="Arial" panose="020B0604020202020204" pitchFamily="34" charset="0"/>
              </a:rPr>
              <a:t>AAU POWERPOINT TEMPLATES</a:t>
            </a:r>
            <a:br>
              <a:rPr lang="da-DK" sz="1000" b="1" noProof="1">
                <a:solidFill>
                  <a:schemeClr val="tx1"/>
                </a:solidFill>
                <a:latin typeface="+mn-lt"/>
                <a:cs typeface="Arial" panose="020B0604020202020204" pitchFamily="34" charset="0"/>
              </a:rPr>
            </a:br>
            <a:br>
              <a:rPr lang="da-DK" sz="1000" b="1" noProof="1">
                <a:solidFill>
                  <a:schemeClr val="tx1"/>
                </a:solidFill>
                <a:latin typeface="+mn-lt"/>
                <a:cs typeface="Arial" panose="020B0604020202020204" pitchFamily="34" charset="0"/>
              </a:rPr>
            </a:br>
            <a:r>
              <a:rPr lang="en-gb" sz="900" b="0" dirty="0">
                <a:effectLst/>
                <a:latin typeface="+mn-lt"/>
                <a:ea typeface="Calibri" panose="020F0502020204030204" pitchFamily="34" charset="0"/>
                <a:cs typeface="Times New Roman" panose="02020603050405020304" pitchFamily="18" charset="0"/>
              </a:rPr>
              <a:t>When you open PowerPoint, you can choose between two templates in widescreen (16:9) with the AAU logo in either Danish or English.</a:t>
            </a:r>
            <a:endParaRPr lang="da-DK" sz="900" b="0" dirty="0">
              <a:effectLst/>
              <a:latin typeface="+mn-lt"/>
              <a:ea typeface="Calibri" panose="020F0502020204030204" pitchFamily="34" charset="0"/>
              <a:cs typeface="Times New Roman" panose="02020603050405020304" pitchFamily="18" charset="0"/>
            </a:endParaRPr>
          </a:p>
          <a:p>
            <a:pPr rtl="0">
              <a:lnSpc>
                <a:spcPct val="100000"/>
              </a:lnSpc>
              <a:spcAft>
                <a:spcPts val="1000"/>
              </a:spcAft>
            </a:pPr>
            <a:r>
              <a:rPr lang="en-gb" sz="900" b="0" dirty="0">
                <a:effectLst/>
                <a:latin typeface="+mn-lt"/>
                <a:ea typeface="Calibri" panose="020F0502020204030204" pitchFamily="34" charset="0"/>
                <a:cs typeface="Times New Roman" panose="02020603050405020304" pitchFamily="18" charset="0"/>
              </a:rPr>
              <a:t>You can also download the templates at: </a:t>
            </a:r>
            <a:r>
              <a:rPr lang="en-gb" sz="900" b="0" dirty="0">
                <a:effectLst/>
                <a:latin typeface="+mn-lt"/>
                <a:ea typeface="Calibri" panose="020F0502020204030204" pitchFamily="34" charset="0"/>
                <a:cs typeface="Times New Roman" panose="02020603050405020304" pitchFamily="18" charset="0"/>
                <a:hlinkClick r:id="rId2"/>
              </a:rPr>
              <a:t>www.design.aau.dk/skabeloner/powerpoint</a:t>
            </a:r>
            <a:r>
              <a:rPr lang="en-gb" sz="900" b="0" dirty="0">
                <a:effectLst/>
                <a:latin typeface="+mn-lt"/>
                <a:ea typeface="Calibri" panose="020F0502020204030204" pitchFamily="34" charset="0"/>
                <a:cs typeface="Times New Roman" panose="02020603050405020304" pitchFamily="18" charset="0"/>
              </a:rPr>
              <a:t>You can also download the AAU PowerPoint presentation for inspiration. We will make sure that the AAU PowerPoint presentation available for download is updated with the latest figures and information. When you download the AAU PowerPoint presentation, you can simply delete the slides you do not wish to use in your own presentation. </a:t>
            </a:r>
          </a:p>
          <a:p>
            <a:pPr marL="0" marR="0" lvl="0" indent="0" algn="l" defTabSz="914330" rtl="0" eaLnBrk="0" fontAlgn="auto" latinLnBrk="0" hangingPunct="0">
              <a:lnSpc>
                <a:spcPct val="100000"/>
              </a:lnSpc>
              <a:spcBef>
                <a:spcPts val="0"/>
              </a:spcBef>
              <a:spcAft>
                <a:spcPts val="1000"/>
              </a:spcAft>
              <a:buClrTx/>
              <a:buSzTx/>
              <a:buFontTx/>
              <a:buNone/>
              <a:tabLst/>
              <a:defRPr/>
            </a:pPr>
            <a:r>
              <a:rPr lang="en-gb" sz="1000" b="1" kern="1200" spc="300" noProof="1">
                <a:solidFill>
                  <a:schemeClr val="tx1"/>
                </a:solidFill>
                <a:latin typeface="Arial" charset="0"/>
                <a:ea typeface="+mn-ea"/>
                <a:cs typeface="Arial" panose="020B0604020202020204" pitchFamily="34" charset="0"/>
              </a:rPr>
              <a:t>FONTS</a:t>
            </a:r>
            <a:br>
              <a:rPr lang="da-DK" sz="1000" b="1" kern="1200" spc="300" noProof="1">
                <a:solidFill>
                  <a:schemeClr val="tx1"/>
                </a:solidFill>
                <a:latin typeface="Arial" charset="0"/>
                <a:ea typeface="+mn-ea"/>
                <a:cs typeface="Arial" panose="020B0604020202020204" pitchFamily="34" charset="0"/>
              </a:rPr>
            </a:br>
            <a:br>
              <a:rPr lang="da-DK" sz="1050" b="1" kern="1200" noProof="1">
                <a:solidFill>
                  <a:schemeClr val="tx1"/>
                </a:solidFill>
                <a:latin typeface="Arial" charset="0"/>
                <a:ea typeface="+mn-ea"/>
                <a:cs typeface="Arial" panose="020B0604020202020204" pitchFamily="34" charset="0"/>
              </a:rPr>
            </a:br>
            <a:r>
              <a:rPr lang="en-gb" sz="900" b="0" kern="1200" noProof="1">
                <a:solidFill>
                  <a:schemeClr val="tx1"/>
                </a:solidFill>
                <a:latin typeface="Arial" charset="0"/>
                <a:ea typeface="+mn-ea"/>
                <a:cs typeface="Arial" panose="020B0604020202020204" pitchFamily="34" charset="0"/>
              </a:rPr>
              <a:t>In PowerPoint presentations we use AAU’s secondary font Arial.</a:t>
            </a:r>
          </a:p>
          <a:p>
            <a:pPr rtl="0">
              <a:lnSpc>
                <a:spcPct val="115000"/>
              </a:lnSpc>
              <a:spcAft>
                <a:spcPts val="1000"/>
              </a:spcAft>
            </a:pPr>
            <a:endParaRPr lang="da-DK" sz="900" b="0" dirty="0">
              <a:effectLst/>
              <a:latin typeface="+mn-lt"/>
              <a:ea typeface="Calibri" panose="020F0502020204030204" pitchFamily="34" charset="0"/>
              <a:cs typeface="Times New Roman" panose="02020603050405020304" pitchFamily="18" charset="0"/>
            </a:endParaRPr>
          </a:p>
        </p:txBody>
      </p:sp>
      <p:sp>
        <p:nvSpPr>
          <p:cNvPr id="24" name="Text Box 48"/>
          <p:cNvSpPr txBox="1">
            <a:spLocks noChangeArrowheads="1"/>
          </p:cNvSpPr>
          <p:nvPr userDrawn="1"/>
        </p:nvSpPr>
        <p:spPr bwMode="auto">
          <a:xfrm>
            <a:off x="6269374" y="1960595"/>
            <a:ext cx="2327618" cy="386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rtlCol="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rtl="0" eaLnBrk="1" hangingPunct="1">
              <a:lnSpc>
                <a:spcPct val="90000"/>
              </a:lnSpc>
              <a:spcAft>
                <a:spcPts val="600"/>
              </a:spcAft>
              <a:defRPr/>
            </a:pPr>
            <a:r>
              <a:rPr lang="en-gb" sz="1000" b="1" kern="1200" spc="300" noProof="1">
                <a:solidFill>
                  <a:schemeClr val="tx1"/>
                </a:solidFill>
                <a:latin typeface="+mn-lt"/>
                <a:ea typeface="+mn-ea"/>
                <a:cs typeface="Arial" panose="020B0604020202020204" pitchFamily="34" charset="0"/>
              </a:rPr>
              <a:t>TEMPLATE COLOURS</a:t>
            </a:r>
          </a:p>
          <a:p>
            <a:pPr rtl="0" eaLnBrk="1" hangingPunct="1">
              <a:lnSpc>
                <a:spcPct val="90000"/>
              </a:lnSpc>
              <a:spcAft>
                <a:spcPts val="600"/>
              </a:spcAft>
              <a:defRPr/>
            </a:pPr>
            <a:br>
              <a:rPr lang="da-DK" sz="1100" b="1" kern="1200" noProof="1">
                <a:solidFill>
                  <a:schemeClr val="tx1"/>
                </a:solidFill>
                <a:latin typeface="Arial" charset="0"/>
                <a:ea typeface="+mn-ea"/>
                <a:cs typeface="Arial" panose="020B0604020202020204" pitchFamily="34" charset="0"/>
              </a:rPr>
            </a:br>
            <a:r>
              <a:rPr lang="en-gb" sz="900" b="0" kern="1200" noProof="1">
                <a:solidFill>
                  <a:schemeClr val="tx1"/>
                </a:solidFill>
                <a:latin typeface="Arial" charset="0"/>
                <a:ea typeface="+mn-ea"/>
                <a:cs typeface="Arial" panose="020B0604020202020204" pitchFamily="34" charset="0"/>
              </a:rPr>
              <a:t>You can choose from a range of colours for your backgrounds and graphs.</a:t>
            </a:r>
          </a:p>
          <a:p>
            <a:pPr rtl="0" eaLnBrk="1" hangingPunct="1">
              <a:lnSpc>
                <a:spcPct val="90000"/>
              </a:lnSpc>
              <a:spcAft>
                <a:spcPts val="600"/>
              </a:spcAft>
              <a:defRPr/>
            </a:pPr>
            <a:r>
              <a:rPr lang="en-gb" sz="900" b="0" kern="1200" noProof="1">
                <a:solidFill>
                  <a:schemeClr val="tx1"/>
                </a:solidFill>
                <a:latin typeface="Arial" charset="0"/>
                <a:ea typeface="+mn-ea"/>
                <a:cs typeface="Arial" panose="020B0604020202020204" pitchFamily="34" charset="0"/>
              </a:rPr>
              <a:t>Right-click the shape you wish to fill with colour and select the paint bucket (Shape fill)</a:t>
            </a:r>
          </a:p>
          <a:p>
            <a:pPr rtl="0" eaLnBrk="1" hangingPunct="1">
              <a:lnSpc>
                <a:spcPct val="90000"/>
              </a:lnSpc>
              <a:spcAft>
                <a:spcPts val="600"/>
              </a:spcAft>
              <a:defRPr/>
            </a:pPr>
            <a:endParaRPr lang="da-DK" sz="1000" b="1" spc="300" noProof="1">
              <a:solidFill>
                <a:schemeClr val="tx1"/>
              </a:solidFill>
              <a:latin typeface="+mn-lt"/>
              <a:cs typeface="Arial" panose="020B0604020202020204" pitchFamily="34" charset="0"/>
            </a:endParaRPr>
          </a:p>
          <a:p>
            <a:pPr rtl="0" eaLnBrk="1" hangingPunct="1">
              <a:lnSpc>
                <a:spcPct val="90000"/>
              </a:lnSpc>
              <a:spcAft>
                <a:spcPts val="600"/>
              </a:spcAft>
              <a:defRPr/>
            </a:pPr>
            <a:r>
              <a:rPr lang="en-gb" sz="1000" b="1" spc="300" noProof="1">
                <a:solidFill>
                  <a:schemeClr val="tx1"/>
                </a:solidFill>
                <a:latin typeface="+mn-lt"/>
                <a:cs typeface="Arial" panose="020B0604020202020204" pitchFamily="34" charset="0"/>
              </a:rPr>
              <a:t>IMAGE SIZE</a:t>
            </a:r>
          </a:p>
          <a:p>
            <a:pPr rtl="0" eaLnBrk="1" hangingPunct="1">
              <a:lnSpc>
                <a:spcPct val="90000"/>
              </a:lnSpc>
              <a:spcAft>
                <a:spcPts val="600"/>
              </a:spcAft>
              <a:defRPr/>
            </a:pPr>
            <a:br>
              <a:rPr lang="da-DK" sz="1000" b="1" noProof="1">
                <a:solidFill>
                  <a:schemeClr val="tx1"/>
                </a:solidFill>
                <a:latin typeface="+mj-lt"/>
                <a:cs typeface="Arial" panose="020B0604020202020204" pitchFamily="34" charset="0"/>
              </a:rPr>
            </a:br>
            <a:r>
              <a:rPr lang="en-gb" sz="900" b="0" noProof="1">
                <a:solidFill>
                  <a:schemeClr val="tx1"/>
                </a:solidFill>
                <a:latin typeface="+mn-lt"/>
                <a:cs typeface="Arial" panose="020B0604020202020204" pitchFamily="34" charset="0"/>
              </a:rPr>
              <a:t>Remember to use high-quality images for your layouts. Avoid making small images larger, the images become very poor quality and appear grainy and unprofessional. </a:t>
            </a:r>
          </a:p>
          <a:p>
            <a:pPr rtl="0" eaLnBrk="1" hangingPunct="1">
              <a:lnSpc>
                <a:spcPct val="90000"/>
              </a:lnSpc>
              <a:spcAft>
                <a:spcPts val="600"/>
              </a:spcAft>
              <a:defRPr/>
            </a:pPr>
            <a:r>
              <a:rPr lang="en-gb" sz="900" b="0" noProof="1">
                <a:solidFill>
                  <a:schemeClr val="tx1"/>
                </a:solidFill>
                <a:latin typeface="+mn-lt"/>
                <a:cs typeface="Arial" panose="020B0604020202020204" pitchFamily="34" charset="0"/>
              </a:rPr>
              <a:t>You can search for and download high-quality AAU images in Skyfish. </a:t>
            </a:r>
          </a:p>
          <a:p>
            <a:pPr rtl="0" eaLnBrk="1" hangingPunct="1">
              <a:lnSpc>
                <a:spcPct val="90000"/>
              </a:lnSpc>
              <a:spcAft>
                <a:spcPts val="600"/>
              </a:spcAft>
              <a:defRPr/>
            </a:pPr>
            <a:r>
              <a:rPr lang="en-gb" sz="900" b="0" noProof="1">
                <a:solidFill>
                  <a:schemeClr val="tx1"/>
                </a:solidFill>
                <a:latin typeface="+mn-lt"/>
                <a:cs typeface="Arial" panose="020B0604020202020204" pitchFamily="34" charset="0"/>
              </a:rPr>
              <a:t>Naturally, many high-quality images will increase the overall size of your PowerPoint file. If your PowerPoint file becomes too big, you can resize it when you save your presentation, select </a:t>
            </a:r>
            <a:r>
              <a:rPr lang="en-gb" sz="900" b="1" noProof="1">
                <a:solidFill>
                  <a:schemeClr val="tx1"/>
                </a:solidFill>
                <a:latin typeface="+mn-lt"/>
                <a:cs typeface="Arial" panose="020B0604020202020204" pitchFamily="34" charset="0"/>
              </a:rPr>
              <a:t>Save as</a:t>
            </a:r>
            <a:r>
              <a:rPr lang="en-gb" sz="900" noProof="1">
                <a:solidFill>
                  <a:schemeClr val="tx1"/>
                </a:solidFill>
                <a:latin typeface="+mn-lt"/>
                <a:cs typeface="Arial" panose="020B0604020202020204" pitchFamily="34" charset="0"/>
              </a:rPr>
              <a:t>, </a:t>
            </a:r>
            <a:r>
              <a:rPr lang="en-US" sz="900" noProof="1">
                <a:solidFill>
                  <a:schemeClr val="tx1"/>
                </a:solidFill>
                <a:latin typeface="+mn-lt"/>
                <a:cs typeface="Arial" panose="020B0604020202020204" pitchFamily="34" charset="0"/>
              </a:rPr>
              <a:t>select a destination folder by clicking Browse, </a:t>
            </a:r>
            <a:r>
              <a:rPr lang="en-gb" sz="900" noProof="1">
                <a:solidFill>
                  <a:schemeClr val="tx1"/>
                </a:solidFill>
                <a:latin typeface="+mn-lt"/>
                <a:cs typeface="Arial" panose="020B0604020202020204" pitchFamily="34" charset="0"/>
              </a:rPr>
              <a:t>click the </a:t>
            </a:r>
            <a:r>
              <a:rPr lang="en-gb" sz="900" b="1" noProof="1">
                <a:solidFill>
                  <a:schemeClr val="tx1"/>
                </a:solidFill>
                <a:latin typeface="+mn-lt"/>
                <a:cs typeface="Arial" panose="020B0604020202020204" pitchFamily="34" charset="0"/>
              </a:rPr>
              <a:t>Tools </a:t>
            </a:r>
            <a:r>
              <a:rPr lang="en-gb" sz="900" noProof="1">
                <a:solidFill>
                  <a:schemeClr val="tx1"/>
                </a:solidFill>
                <a:latin typeface="+mn-lt"/>
                <a:cs typeface="Arial" panose="020B0604020202020204" pitchFamily="34" charset="0"/>
              </a:rPr>
              <a:t>button and select</a:t>
            </a:r>
            <a:r>
              <a:rPr lang="en-gb" sz="900" b="1" noProof="1">
                <a:solidFill>
                  <a:schemeClr val="tx1"/>
                </a:solidFill>
                <a:latin typeface="+mn-lt"/>
                <a:cs typeface="Arial" panose="020B0604020202020204" pitchFamily="34" charset="0"/>
              </a:rPr>
              <a:t> Compress pictures. </a:t>
            </a:r>
            <a:r>
              <a:rPr lang="en-gb" sz="900" b="0" noProof="1">
                <a:solidFill>
                  <a:schemeClr val="tx1"/>
                </a:solidFill>
                <a:latin typeface="+mn-lt"/>
                <a:cs typeface="Arial" panose="020B0604020202020204" pitchFamily="34" charset="0"/>
              </a:rPr>
              <a:t>Always select Screen (150 ppi) or above. </a:t>
            </a:r>
          </a:p>
        </p:txBody>
      </p:sp>
      <p:sp>
        <p:nvSpPr>
          <p:cNvPr id="25" name="Text Box 48"/>
          <p:cNvSpPr txBox="1">
            <a:spLocks noChangeArrowheads="1"/>
          </p:cNvSpPr>
          <p:nvPr userDrawn="1"/>
        </p:nvSpPr>
        <p:spPr bwMode="auto">
          <a:xfrm>
            <a:off x="9116078" y="1959811"/>
            <a:ext cx="2285301" cy="3773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rtlCol="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rtl="0" eaLnBrk="1" hangingPunct="1">
              <a:lnSpc>
                <a:spcPct val="90000"/>
              </a:lnSpc>
              <a:spcAft>
                <a:spcPts val="600"/>
              </a:spcAft>
              <a:defRPr/>
            </a:pPr>
            <a:r>
              <a:rPr lang="en-gb" sz="1000" b="1" kern="1200" spc="300" noProof="1">
                <a:solidFill>
                  <a:schemeClr val="tx1"/>
                </a:solidFill>
                <a:latin typeface="Arial" charset="0"/>
                <a:ea typeface="+mn-ea"/>
                <a:cs typeface="Arial" panose="020B0604020202020204" pitchFamily="34" charset="0"/>
              </a:rPr>
              <a:t>INSERT IMAGES</a:t>
            </a:r>
          </a:p>
          <a:p>
            <a:pPr rtl="0" eaLnBrk="1" hangingPunct="1">
              <a:lnSpc>
                <a:spcPct val="90000"/>
              </a:lnSpc>
              <a:spcAft>
                <a:spcPts val="600"/>
              </a:spcAft>
              <a:defRPr/>
            </a:pPr>
            <a:br>
              <a:rPr lang="da-DK" sz="1100" b="1" kern="1200" noProof="1">
                <a:solidFill>
                  <a:schemeClr val="tx1"/>
                </a:solidFill>
                <a:latin typeface="Arial" charset="0"/>
                <a:ea typeface="+mn-ea"/>
                <a:cs typeface="Arial" panose="020B0604020202020204" pitchFamily="34" charset="0"/>
              </a:rPr>
            </a:br>
            <a:r>
              <a:rPr lang="en-gb" sz="900" b="0" kern="1200" noProof="1">
                <a:solidFill>
                  <a:schemeClr val="tx1"/>
                </a:solidFill>
                <a:latin typeface="Arial" charset="0"/>
                <a:ea typeface="+mn-ea"/>
                <a:cs typeface="Arial" panose="020B0604020202020204" pitchFamily="34" charset="0"/>
              </a:rPr>
              <a:t>For layouts containing picture placeholders: Click on the icon in the placeholder or select </a:t>
            </a:r>
            <a:r>
              <a:rPr lang="en-gb" sz="900" b="1" kern="1200" noProof="1">
                <a:solidFill>
                  <a:schemeClr val="tx1"/>
                </a:solidFill>
                <a:latin typeface="Arial" charset="0"/>
                <a:ea typeface="+mn-ea"/>
                <a:cs typeface="Arial" panose="020B0604020202020204" pitchFamily="34" charset="0"/>
              </a:rPr>
              <a:t>Insert </a:t>
            </a:r>
            <a:r>
              <a:rPr lang="en-gb" sz="900" kern="1200" noProof="1">
                <a:solidFill>
                  <a:schemeClr val="tx1"/>
                </a:solidFill>
                <a:latin typeface="Arial" charset="0"/>
                <a:ea typeface="+mn-ea"/>
                <a:cs typeface="Arial" panose="020B0604020202020204" pitchFamily="34" charset="0"/>
              </a:rPr>
              <a:t>and click </a:t>
            </a:r>
            <a:r>
              <a:rPr lang="en-gb" sz="900" b="1" kern="1200" noProof="1">
                <a:solidFill>
                  <a:schemeClr val="tx1"/>
                </a:solidFill>
                <a:latin typeface="Arial" charset="0"/>
                <a:ea typeface="+mn-ea"/>
                <a:cs typeface="Arial" panose="020B0604020202020204" pitchFamily="34" charset="0"/>
              </a:rPr>
              <a:t>Pictures</a:t>
            </a:r>
          </a:p>
          <a:p>
            <a:pPr rtl="0" eaLnBrk="1" hangingPunct="1">
              <a:lnSpc>
                <a:spcPct val="90000"/>
              </a:lnSpc>
              <a:spcAft>
                <a:spcPts val="600"/>
              </a:spcAft>
              <a:defRPr/>
            </a:pPr>
            <a:r>
              <a:rPr lang="en-gb" sz="900" b="0" kern="1200" noProof="1">
                <a:solidFill>
                  <a:schemeClr val="tx1"/>
                </a:solidFill>
                <a:latin typeface="Arial" charset="0"/>
                <a:ea typeface="+mn-ea"/>
                <a:cs typeface="Arial" panose="020B0604020202020204" pitchFamily="34" charset="0"/>
              </a:rPr>
              <a:t>The text in the placeholder will not appear in your final presentation  </a:t>
            </a:r>
          </a:p>
          <a:p>
            <a:pPr rtl="0" eaLnBrk="1" hangingPunct="1">
              <a:lnSpc>
                <a:spcPct val="90000"/>
              </a:lnSpc>
              <a:spcAft>
                <a:spcPts val="600"/>
              </a:spcAft>
              <a:defRPr/>
            </a:pPr>
            <a:endParaRPr lang="da-DK" sz="1000" b="1" noProof="1">
              <a:solidFill>
                <a:schemeClr val="tx1"/>
              </a:solidFill>
              <a:latin typeface="+mj-lt"/>
              <a:cs typeface="Arial" panose="020B0604020202020204" pitchFamily="34" charset="0"/>
            </a:endParaRPr>
          </a:p>
          <a:p>
            <a:pPr rtl="0" eaLnBrk="1" hangingPunct="1">
              <a:lnSpc>
                <a:spcPct val="90000"/>
              </a:lnSpc>
              <a:spcAft>
                <a:spcPts val="600"/>
              </a:spcAft>
              <a:defRPr/>
            </a:pPr>
            <a:r>
              <a:rPr lang="en-gb" sz="1000" b="1" spc="300" noProof="1">
                <a:solidFill>
                  <a:schemeClr val="tx1"/>
                </a:solidFill>
                <a:latin typeface="+mn-lt"/>
                <a:cs typeface="Arial" panose="020B0604020202020204" pitchFamily="34" charset="0"/>
              </a:rPr>
              <a:t>CROP IMAGES</a:t>
            </a:r>
          </a:p>
          <a:p>
            <a:pPr rtl="0" eaLnBrk="1" hangingPunct="1">
              <a:lnSpc>
                <a:spcPct val="90000"/>
              </a:lnSpc>
              <a:spcAft>
                <a:spcPts val="600"/>
              </a:spcAft>
              <a:defRPr/>
            </a:pPr>
            <a:br>
              <a:rPr lang="da-DK" sz="1000" b="1" noProof="1">
                <a:solidFill>
                  <a:schemeClr val="tx1"/>
                </a:solidFill>
                <a:latin typeface="+mj-lt"/>
                <a:cs typeface="Arial" panose="020B0604020202020204" pitchFamily="34" charset="0"/>
              </a:rPr>
            </a:br>
            <a:r>
              <a:rPr lang="en-gb" sz="900" b="1" noProof="1">
                <a:solidFill>
                  <a:schemeClr val="tx1"/>
                </a:solidFill>
                <a:latin typeface="+mn-lt"/>
                <a:cs typeface="Arial" panose="020B0604020202020204" pitchFamily="34" charset="0"/>
              </a:rPr>
              <a:t>1.</a:t>
            </a:r>
            <a:r>
              <a:rPr lang="en-gb" sz="900" b="0" noProof="1">
                <a:solidFill>
                  <a:schemeClr val="tx1"/>
                </a:solidFill>
                <a:latin typeface="+mn-lt"/>
                <a:cs typeface="Arial" panose="020B0604020202020204" pitchFamily="34" charset="0"/>
              </a:rPr>
              <a:t> Select the image you want to crop, </a:t>
            </a:r>
            <a:r>
              <a:rPr lang="en-gb" sz="900" b="0" i="1" noProof="1">
                <a:solidFill>
                  <a:schemeClr val="tx1"/>
                </a:solidFill>
                <a:latin typeface="+mn-lt"/>
                <a:cs typeface="Arial" panose="020B0604020202020204" pitchFamily="34" charset="0"/>
              </a:rPr>
              <a:t>(rightclick</a:t>
            </a:r>
            <a:r>
              <a:rPr lang="en-gb" sz="900" b="0" i="1" baseline="0" noProof="1">
                <a:solidFill>
                  <a:schemeClr val="tx1"/>
                </a:solidFill>
                <a:latin typeface="+mn-lt"/>
                <a:cs typeface="Arial" panose="020B0604020202020204" pitchFamily="34" charset="0"/>
              </a:rPr>
              <a:t> on image and </a:t>
            </a:r>
            <a:r>
              <a:rPr lang="en-gb" sz="900" b="0" i="1" noProof="1">
                <a:solidFill>
                  <a:schemeClr val="tx1"/>
                </a:solidFill>
                <a:latin typeface="+mn-lt"/>
                <a:cs typeface="Arial" panose="020B0604020202020204" pitchFamily="34" charset="0"/>
              </a:rPr>
              <a:t>click on the </a:t>
            </a:r>
            <a:r>
              <a:rPr lang="en-gb" sz="900" b="1" i="1" noProof="1">
                <a:solidFill>
                  <a:schemeClr val="tx1"/>
                </a:solidFill>
                <a:latin typeface="+mn-lt"/>
                <a:cs typeface="Arial" panose="020B0604020202020204" pitchFamily="34" charset="0"/>
              </a:rPr>
              <a:t>Crop </a:t>
            </a:r>
            <a:r>
              <a:rPr lang="en-gb" sz="900" b="0" i="1" noProof="1">
                <a:solidFill>
                  <a:schemeClr val="tx1"/>
                </a:solidFill>
                <a:latin typeface="+mn-lt"/>
                <a:cs typeface="Arial" panose="020B0604020202020204" pitchFamily="34" charset="0"/>
              </a:rPr>
              <a:t>icon) </a:t>
            </a:r>
          </a:p>
          <a:p>
            <a:pPr rtl="0" eaLnBrk="1" hangingPunct="1">
              <a:lnSpc>
                <a:spcPct val="90000"/>
              </a:lnSpc>
              <a:spcAft>
                <a:spcPts val="600"/>
              </a:spcAft>
              <a:defRPr/>
            </a:pPr>
            <a:r>
              <a:rPr lang="en-gb" sz="900" b="1" noProof="1">
                <a:solidFill>
                  <a:schemeClr val="tx1"/>
                </a:solidFill>
                <a:latin typeface="+mn-lt"/>
                <a:cs typeface="Arial" panose="020B0604020202020204" pitchFamily="34" charset="0"/>
              </a:rPr>
              <a:t>2. </a:t>
            </a:r>
            <a:r>
              <a:rPr lang="en-gb" sz="900" b="0" noProof="1">
                <a:solidFill>
                  <a:schemeClr val="tx1"/>
                </a:solidFill>
                <a:latin typeface="+mn-lt"/>
                <a:cs typeface="Arial" panose="020B0604020202020204" pitchFamily="34" charset="0"/>
              </a:rPr>
              <a:t>To scale the image (resize the image proportionally), hold the </a:t>
            </a:r>
            <a:r>
              <a:rPr lang="en-gb" sz="900" b="1" noProof="1">
                <a:solidFill>
                  <a:schemeClr val="tx1"/>
                </a:solidFill>
                <a:latin typeface="+mn-lt"/>
                <a:cs typeface="Arial" panose="020B0604020202020204" pitchFamily="34" charset="0"/>
              </a:rPr>
              <a:t>SHIFT</a:t>
            </a:r>
            <a:r>
              <a:rPr lang="en-gb" sz="900" b="0" noProof="1">
                <a:solidFill>
                  <a:schemeClr val="tx1"/>
                </a:solidFill>
                <a:latin typeface="+mn-lt"/>
                <a:cs typeface="Arial" panose="020B0604020202020204" pitchFamily="34" charset="0"/>
              </a:rPr>
              <a:t> key while you drag one of the four corner handles</a:t>
            </a:r>
          </a:p>
          <a:p>
            <a:pPr rtl="0" eaLnBrk="1" hangingPunct="1">
              <a:lnSpc>
                <a:spcPct val="90000"/>
              </a:lnSpc>
              <a:spcAft>
                <a:spcPts val="600"/>
              </a:spcAft>
              <a:defRPr/>
            </a:pPr>
            <a:r>
              <a:rPr lang="en-gb" sz="900" b="1" noProof="1">
                <a:solidFill>
                  <a:schemeClr val="tx1"/>
                </a:solidFill>
                <a:latin typeface="+mn-lt"/>
                <a:cs typeface="Arial" panose="020B0604020202020204" pitchFamily="34" charset="0"/>
              </a:rPr>
              <a:t>3. </a:t>
            </a:r>
            <a:r>
              <a:rPr lang="en-gb" sz="900" b="0" noProof="1">
                <a:solidFill>
                  <a:schemeClr val="tx1"/>
                </a:solidFill>
                <a:latin typeface="+mn-lt"/>
                <a:cs typeface="Arial" panose="020B0604020202020204" pitchFamily="34" charset="0"/>
              </a:rPr>
              <a:t>Right-click the image and select </a:t>
            </a:r>
            <a:r>
              <a:rPr lang="en-gb" sz="900" b="1" noProof="1">
                <a:solidFill>
                  <a:schemeClr val="tx1"/>
                </a:solidFill>
                <a:latin typeface="+mn-lt"/>
                <a:cs typeface="Arial" panose="020B0604020202020204" pitchFamily="34" charset="0"/>
              </a:rPr>
              <a:t>Send to back</a:t>
            </a:r>
          </a:p>
          <a:p>
            <a:pPr rtl="0" eaLnBrk="1" hangingPunct="1">
              <a:lnSpc>
                <a:spcPct val="90000"/>
              </a:lnSpc>
              <a:spcAft>
                <a:spcPts val="600"/>
              </a:spcAft>
              <a:defRPr/>
            </a:pPr>
            <a:r>
              <a:rPr lang="en-gb" sz="900" b="1" noProof="1">
                <a:solidFill>
                  <a:schemeClr val="tx1"/>
                </a:solidFill>
                <a:latin typeface="+mn-lt"/>
                <a:cs typeface="Arial" panose="020B0604020202020204" pitchFamily="34" charset="0"/>
              </a:rPr>
              <a:t>Quick tip: </a:t>
            </a:r>
            <a:r>
              <a:rPr lang="en-gb" sz="900" b="0" noProof="1">
                <a:solidFill>
                  <a:schemeClr val="tx1"/>
                </a:solidFill>
                <a:latin typeface="+mn-lt"/>
                <a:cs typeface="Arial" panose="020B0604020202020204" pitchFamily="34" charset="0"/>
              </a:rPr>
              <a:t>If you delete the image and replace it with a new image, this image may appear in front of the text and graphics. If this happens, right-click the image and select </a:t>
            </a:r>
            <a:r>
              <a:rPr lang="en-gb" sz="900" b="1" noProof="1">
                <a:solidFill>
                  <a:schemeClr val="tx1"/>
                </a:solidFill>
                <a:latin typeface="+mn-lt"/>
                <a:cs typeface="Arial" panose="020B0604020202020204" pitchFamily="34" charset="0"/>
              </a:rPr>
              <a:t>Send to back</a:t>
            </a:r>
          </a:p>
        </p:txBody>
      </p:sp>
      <p:sp>
        <p:nvSpPr>
          <p:cNvPr id="26" name="Text Box 48"/>
          <p:cNvSpPr txBox="1">
            <a:spLocks noChangeArrowheads="1"/>
          </p:cNvSpPr>
          <p:nvPr userDrawn="1"/>
        </p:nvSpPr>
        <p:spPr bwMode="auto">
          <a:xfrm>
            <a:off x="9116078" y="5949864"/>
            <a:ext cx="2517848" cy="589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rtlCol="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rtl="0" eaLnBrk="1" hangingPunct="1">
              <a:lnSpc>
                <a:spcPct val="90000"/>
              </a:lnSpc>
              <a:spcAft>
                <a:spcPts val="600"/>
              </a:spcAft>
              <a:defRPr/>
            </a:pPr>
            <a:r>
              <a:rPr lang="en-gb" sz="1000" b="1" spc="300" noProof="1">
                <a:solidFill>
                  <a:schemeClr val="tx1"/>
                </a:solidFill>
                <a:latin typeface="+mn-lt"/>
                <a:cs typeface="Arial" panose="020B0604020202020204" pitchFamily="34" charset="0"/>
              </a:rPr>
              <a:t>MORE INFORMATION</a:t>
            </a:r>
          </a:p>
          <a:p>
            <a:pPr rtl="0" eaLnBrk="1" hangingPunct="1">
              <a:lnSpc>
                <a:spcPct val="90000"/>
              </a:lnSpc>
              <a:spcAft>
                <a:spcPts val="600"/>
              </a:spcAft>
              <a:defRPr/>
            </a:pPr>
            <a:br>
              <a:rPr lang="da-DK" sz="900" b="1" noProof="1">
                <a:solidFill>
                  <a:schemeClr val="tx1"/>
                </a:solidFill>
                <a:latin typeface="+mn-lt"/>
                <a:cs typeface="Arial" panose="020B0604020202020204" pitchFamily="34" charset="0"/>
              </a:rPr>
            </a:br>
            <a:r>
              <a:rPr lang="en-gb" sz="900" b="0" noProof="1">
                <a:solidFill>
                  <a:schemeClr val="tx1"/>
                </a:solidFill>
                <a:latin typeface="+mn-lt"/>
                <a:cs typeface="Arial" panose="020B0604020202020204" pitchFamily="34" charset="0"/>
              </a:rPr>
              <a:t>You’ll find more information at</a:t>
            </a:r>
            <a:br>
              <a:rPr lang="da-DK" sz="900" b="0" baseline="0" noProof="1">
                <a:solidFill>
                  <a:schemeClr val="tx1"/>
                </a:solidFill>
                <a:latin typeface="+mn-lt"/>
                <a:cs typeface="Arial" panose="020B0604020202020204" pitchFamily="34" charset="0"/>
              </a:rPr>
            </a:br>
            <a:r>
              <a:rPr lang="en-gb" sz="900" b="0" kern="1200" dirty="0">
                <a:solidFill>
                  <a:schemeClr val="tx1"/>
                </a:solidFill>
                <a:effectLst/>
                <a:latin typeface="Arial" charset="0"/>
                <a:ea typeface="Calibri" panose="020F0502020204030204" pitchFamily="34" charset="0"/>
                <a:cs typeface="Times New Roman" panose="02020603050405020304" pitchFamily="18" charset="0"/>
                <a:hlinkClick r:id="rId2"/>
              </a:rPr>
              <a:t>www.design.aau.dk/skabeloner/powerpoint</a:t>
            </a:r>
            <a:endParaRPr lang="da-DK" sz="900" b="0" noProof="1">
              <a:solidFill>
                <a:schemeClr val="accent4"/>
              </a:solidFill>
              <a:latin typeface="+mj-lt"/>
              <a:cs typeface="Arial" panose="020B0604020202020204" pitchFamily="34" charset="0"/>
            </a:endParaRPr>
          </a:p>
        </p:txBody>
      </p:sp>
      <p:sp>
        <p:nvSpPr>
          <p:cNvPr id="27" name="Text Box 48"/>
          <p:cNvSpPr txBox="1">
            <a:spLocks noChangeArrowheads="1"/>
          </p:cNvSpPr>
          <p:nvPr userDrawn="1"/>
        </p:nvSpPr>
        <p:spPr bwMode="auto">
          <a:xfrm>
            <a:off x="3428374" y="1959811"/>
            <a:ext cx="2327618" cy="3442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rtlCol="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330" rtl="0" eaLnBrk="1" fontAlgn="auto" latinLnBrk="0" hangingPunct="1">
              <a:lnSpc>
                <a:spcPct val="100000"/>
              </a:lnSpc>
              <a:spcBef>
                <a:spcPts val="0"/>
              </a:spcBef>
              <a:spcAft>
                <a:spcPts val="600"/>
              </a:spcAft>
              <a:buClrTx/>
              <a:buSzTx/>
              <a:buFontTx/>
              <a:buNone/>
              <a:tabLst/>
              <a:defRPr/>
            </a:pPr>
            <a:r>
              <a:rPr lang="en-gb" sz="1000" b="1" kern="1200" spc="300" noProof="1">
                <a:solidFill>
                  <a:schemeClr val="tx1"/>
                </a:solidFill>
                <a:latin typeface="+mn-lt"/>
                <a:ea typeface="+mn-ea"/>
                <a:cs typeface="Arial" panose="020B0604020202020204" pitchFamily="34" charset="0"/>
              </a:rPr>
              <a:t>INSERT A NEW SLIDE</a:t>
            </a:r>
            <a:r>
              <a:rPr lang="en-gb" sz="900" b="0" kern="1200" spc="0" noProof="1">
                <a:solidFill>
                  <a:schemeClr val="tx1"/>
                </a:solidFill>
                <a:latin typeface="Arial" charset="0"/>
                <a:ea typeface="+mn-ea"/>
                <a:cs typeface="Arial" panose="020B0604020202020204" pitchFamily="34" charset="0"/>
              </a:rPr>
              <a:t> </a:t>
            </a:r>
          </a:p>
          <a:p>
            <a:pPr marL="0" marR="0" lvl="0" indent="0" algn="l" defTabSz="914330" rtl="0" eaLnBrk="1" fontAlgn="auto" latinLnBrk="0" hangingPunct="1">
              <a:lnSpc>
                <a:spcPct val="100000"/>
              </a:lnSpc>
              <a:spcBef>
                <a:spcPts val="0"/>
              </a:spcBef>
              <a:spcAft>
                <a:spcPts val="600"/>
              </a:spcAft>
              <a:buClrTx/>
              <a:buSzTx/>
              <a:buFontTx/>
              <a:buNone/>
              <a:tabLst/>
              <a:defRPr/>
            </a:pPr>
            <a:r>
              <a:rPr lang="en-gb" sz="900" b="0" kern="1200" spc="0" noProof="1">
                <a:solidFill>
                  <a:schemeClr val="tx1"/>
                </a:solidFill>
                <a:latin typeface="Arial" charset="0"/>
                <a:ea typeface="+mn-ea"/>
                <a:cs typeface="Arial" panose="020B0604020202020204" pitchFamily="34" charset="0"/>
              </a:rPr>
              <a:t> </a:t>
            </a:r>
            <a:br>
              <a:rPr lang="da-DK" sz="800" b="1" kern="1200" noProof="1">
                <a:solidFill>
                  <a:schemeClr val="tx1"/>
                </a:solidFill>
                <a:latin typeface="Arial" charset="0"/>
                <a:ea typeface="+mn-ea"/>
                <a:cs typeface="Arial" panose="020B0604020202020204" pitchFamily="34" charset="0"/>
              </a:rPr>
            </a:br>
            <a:r>
              <a:rPr lang="en-gb" sz="900" b="1" kern="1200" noProof="1">
                <a:solidFill>
                  <a:schemeClr val="tx1"/>
                </a:solidFill>
                <a:latin typeface="Arial" charset="0"/>
                <a:ea typeface="+mn-ea"/>
                <a:cs typeface="Arial" panose="020B0604020202020204" pitchFamily="34" charset="0"/>
              </a:rPr>
              <a:t>1. </a:t>
            </a:r>
            <a:r>
              <a:rPr lang="en-gb" sz="900" kern="1200" noProof="1">
                <a:solidFill>
                  <a:schemeClr val="tx1"/>
                </a:solidFill>
                <a:latin typeface="Arial" charset="0"/>
                <a:ea typeface="+mn-ea"/>
                <a:cs typeface="Arial" panose="020B0604020202020204" pitchFamily="34" charset="0"/>
              </a:rPr>
              <a:t>Click </a:t>
            </a:r>
            <a:r>
              <a:rPr lang="en-gb" sz="900" b="1" kern="1200" noProof="1">
                <a:solidFill>
                  <a:schemeClr val="tx1"/>
                </a:solidFill>
                <a:latin typeface="Arial" charset="0"/>
                <a:ea typeface="+mn-ea"/>
                <a:cs typeface="Arial" panose="020B0604020202020204" pitchFamily="34" charset="0"/>
              </a:rPr>
              <a:t>Home</a:t>
            </a:r>
          </a:p>
          <a:p>
            <a:pPr rtl="0" eaLnBrk="1" hangingPunct="1">
              <a:lnSpc>
                <a:spcPct val="100000"/>
              </a:lnSpc>
              <a:spcAft>
                <a:spcPts val="600"/>
              </a:spcAft>
              <a:defRPr/>
            </a:pPr>
            <a:r>
              <a:rPr lang="en-gb" sz="900" b="1" noProof="1">
                <a:solidFill>
                  <a:schemeClr val="tx1"/>
                </a:solidFill>
                <a:latin typeface="+mn-lt"/>
                <a:cs typeface="Arial" panose="020B0604020202020204" pitchFamily="34" charset="0"/>
              </a:rPr>
              <a:t>2. </a:t>
            </a:r>
            <a:r>
              <a:rPr lang="en-gb" sz="900" noProof="1">
                <a:solidFill>
                  <a:schemeClr val="tx1"/>
                </a:solidFill>
                <a:latin typeface="+mn-lt"/>
                <a:cs typeface="Arial" panose="020B0604020202020204" pitchFamily="34" charset="0"/>
              </a:rPr>
              <a:t>If you want to duplicate a slide layout, select the slide you wish to duplicate and click the top half of the </a:t>
            </a:r>
            <a:r>
              <a:rPr lang="en-gb" sz="900" b="1" noProof="1">
                <a:solidFill>
                  <a:schemeClr val="tx1"/>
                </a:solidFill>
                <a:latin typeface="+mn-lt"/>
                <a:cs typeface="Arial" panose="020B0604020202020204" pitchFamily="34" charset="0"/>
              </a:rPr>
              <a:t>New slide</a:t>
            </a:r>
            <a:r>
              <a:rPr lang="en-gb" sz="900" noProof="1">
                <a:solidFill>
                  <a:schemeClr val="tx1"/>
                </a:solidFill>
                <a:latin typeface="+mn-lt"/>
                <a:cs typeface="Arial" panose="020B0604020202020204" pitchFamily="34" charset="0"/>
              </a:rPr>
              <a:t> button.  Click the bottom half of the New slide button to view the selection of layouts available with the AAU design. </a:t>
            </a:r>
          </a:p>
          <a:p>
            <a:pPr rtl="0" eaLnBrk="1" hangingPunct="1">
              <a:spcAft>
                <a:spcPts val="600"/>
              </a:spcAft>
              <a:defRPr/>
            </a:pPr>
            <a:endParaRPr lang="da-DK" altLang="da-DK" sz="900" baseline="0" noProof="1">
              <a:solidFill>
                <a:schemeClr val="tx1"/>
              </a:solidFill>
              <a:latin typeface="+mn-lt"/>
              <a:cs typeface="Arial" panose="020B0604020202020204" pitchFamily="34" charset="0"/>
            </a:endParaRPr>
          </a:p>
          <a:p>
            <a:pPr rtl="0" eaLnBrk="1" hangingPunct="1">
              <a:lnSpc>
                <a:spcPct val="90000"/>
              </a:lnSpc>
              <a:spcAft>
                <a:spcPts val="0"/>
              </a:spcAft>
              <a:defRPr/>
            </a:pPr>
            <a:r>
              <a:rPr lang="en-gb" sz="1000" b="1" kern="1200" spc="300" noProof="1">
                <a:solidFill>
                  <a:schemeClr val="tx1"/>
                </a:solidFill>
                <a:latin typeface="Arial" charset="0"/>
                <a:ea typeface="+mn-ea"/>
                <a:cs typeface="Arial" panose="020B0604020202020204" pitchFamily="34" charset="0"/>
              </a:rPr>
              <a:t>GRIDLINES AND GUIDES</a:t>
            </a:r>
          </a:p>
          <a:p>
            <a:pPr rtl="0" eaLnBrk="1" hangingPunct="1">
              <a:lnSpc>
                <a:spcPct val="90000"/>
              </a:lnSpc>
              <a:spcAft>
                <a:spcPts val="0"/>
              </a:spcAft>
              <a:defRPr/>
            </a:pPr>
            <a:endParaRPr lang="da-DK" sz="1000" b="1" kern="1200" spc="300" noProof="1">
              <a:solidFill>
                <a:schemeClr val="tx1"/>
              </a:solidFill>
              <a:latin typeface="Arial" charset="0"/>
              <a:ea typeface="+mn-ea"/>
              <a:cs typeface="Arial" panose="020B0604020202020204" pitchFamily="34" charset="0"/>
            </a:endParaRPr>
          </a:p>
          <a:p>
            <a:pPr rtl="0" eaLnBrk="1" hangingPunct="1">
              <a:lnSpc>
                <a:spcPct val="90000"/>
              </a:lnSpc>
              <a:spcAft>
                <a:spcPts val="600"/>
              </a:spcAft>
              <a:defRPr/>
            </a:pPr>
            <a:r>
              <a:rPr lang="en-gb" sz="900" b="0" kern="1200" noProof="1">
                <a:solidFill>
                  <a:schemeClr val="tx1"/>
                </a:solidFill>
                <a:latin typeface="Arial" charset="0"/>
                <a:ea typeface="+mn-ea"/>
                <a:cs typeface="Arial" panose="020B0604020202020204" pitchFamily="34" charset="0"/>
              </a:rPr>
              <a:t>You can use gridlines and guides to help you align and place objects and improve the overall design and layout of your presentation.</a:t>
            </a:r>
            <a:r>
              <a:rPr lang="en-gb" sz="900" b="1" kern="1200" noProof="1">
                <a:solidFill>
                  <a:schemeClr val="tx1"/>
                </a:solidFill>
                <a:latin typeface="Arial" charset="0"/>
                <a:ea typeface="+mn-ea"/>
                <a:cs typeface="Arial" panose="020B0604020202020204" pitchFamily="34" charset="0"/>
              </a:rPr>
              <a:t> </a:t>
            </a:r>
            <a:r>
              <a:rPr lang="en-gb" sz="900" b="0" kern="1200" noProof="1">
                <a:solidFill>
                  <a:schemeClr val="tx1"/>
                </a:solidFill>
                <a:latin typeface="Arial" charset="0"/>
                <a:ea typeface="+mn-ea"/>
                <a:cs typeface="Arial" panose="020B0604020202020204" pitchFamily="34" charset="0"/>
              </a:rPr>
              <a:t>To view gridlines and guides: </a:t>
            </a:r>
            <a:endParaRPr lang="da-DK" sz="900" b="0" kern="1200" noProof="1">
              <a:solidFill>
                <a:schemeClr val="tx1"/>
              </a:solidFill>
              <a:latin typeface="Arial" charset="0"/>
              <a:ea typeface="+mn-ea"/>
              <a:cs typeface="Arial" panose="020B0604020202020204" pitchFamily="34" charset="0"/>
            </a:endParaRPr>
          </a:p>
          <a:p>
            <a:pPr rtl="0" eaLnBrk="1" hangingPunct="1">
              <a:lnSpc>
                <a:spcPct val="90000"/>
              </a:lnSpc>
              <a:spcAft>
                <a:spcPts val="600"/>
              </a:spcAft>
              <a:defRPr/>
            </a:pPr>
            <a:r>
              <a:rPr lang="en-gb" sz="900" b="1" kern="1200" noProof="1">
                <a:solidFill>
                  <a:schemeClr val="tx1"/>
                </a:solidFill>
                <a:latin typeface="Arial" charset="0"/>
                <a:ea typeface="+mn-ea"/>
                <a:cs typeface="Arial" panose="020B0604020202020204" pitchFamily="34" charset="0"/>
              </a:rPr>
              <a:t>1. </a:t>
            </a:r>
            <a:r>
              <a:rPr lang="en-gb" sz="900" b="0" kern="1200" noProof="1">
                <a:solidFill>
                  <a:schemeClr val="tx1"/>
                </a:solidFill>
                <a:latin typeface="Arial" charset="0"/>
                <a:ea typeface="+mn-ea"/>
                <a:cs typeface="Arial" panose="020B0604020202020204" pitchFamily="34" charset="0"/>
              </a:rPr>
              <a:t>Select </a:t>
            </a:r>
            <a:r>
              <a:rPr lang="en-gb" sz="900" b="1" kern="1200" noProof="1">
                <a:solidFill>
                  <a:schemeClr val="tx1"/>
                </a:solidFill>
                <a:latin typeface="Arial" charset="0"/>
                <a:ea typeface="+mn-ea"/>
                <a:cs typeface="Arial" panose="020B0604020202020204" pitchFamily="34" charset="0"/>
              </a:rPr>
              <a:t>View</a:t>
            </a:r>
          </a:p>
          <a:p>
            <a:pPr rtl="0" eaLnBrk="1" hangingPunct="1">
              <a:lnSpc>
                <a:spcPct val="90000"/>
              </a:lnSpc>
              <a:spcAft>
                <a:spcPts val="600"/>
              </a:spcAft>
              <a:defRPr/>
            </a:pPr>
            <a:r>
              <a:rPr lang="en-gb" sz="900" b="1" kern="1200" noProof="1">
                <a:solidFill>
                  <a:schemeClr val="tx1"/>
                </a:solidFill>
                <a:latin typeface="Arial" charset="0"/>
                <a:ea typeface="+mn-ea"/>
                <a:cs typeface="Arial" panose="020B0604020202020204" pitchFamily="34" charset="0"/>
              </a:rPr>
              <a:t>2. </a:t>
            </a:r>
            <a:r>
              <a:rPr lang="en-gb" sz="900" b="0" kern="1200" noProof="1">
                <a:solidFill>
                  <a:schemeClr val="tx1"/>
                </a:solidFill>
                <a:latin typeface="Arial" charset="0"/>
                <a:ea typeface="+mn-ea"/>
                <a:cs typeface="Arial" panose="020B0604020202020204" pitchFamily="34" charset="0"/>
              </a:rPr>
              <a:t>Select </a:t>
            </a:r>
            <a:r>
              <a:rPr lang="en-gb" sz="900" b="1" kern="1200" noProof="1">
                <a:solidFill>
                  <a:schemeClr val="tx1"/>
                </a:solidFill>
                <a:latin typeface="Arial" charset="0"/>
                <a:ea typeface="+mn-ea"/>
                <a:cs typeface="Arial" panose="020B0604020202020204" pitchFamily="34" charset="0"/>
              </a:rPr>
              <a:t>Gridlines </a:t>
            </a:r>
            <a:r>
              <a:rPr lang="en-gb" sz="900" b="0" kern="1200" noProof="1">
                <a:solidFill>
                  <a:schemeClr val="tx1"/>
                </a:solidFill>
                <a:latin typeface="Arial" charset="0"/>
                <a:ea typeface="+mn-ea"/>
                <a:cs typeface="Arial" panose="020B0604020202020204" pitchFamily="34" charset="0"/>
              </a:rPr>
              <a:t>and/or </a:t>
            </a:r>
            <a:r>
              <a:rPr lang="en-gb" sz="900" b="1" kern="1200" noProof="1">
                <a:solidFill>
                  <a:schemeClr val="tx1"/>
                </a:solidFill>
                <a:latin typeface="Arial" charset="0"/>
                <a:ea typeface="+mn-ea"/>
                <a:cs typeface="Arial" panose="020B0604020202020204" pitchFamily="34" charset="0"/>
              </a:rPr>
              <a:t>Guides</a:t>
            </a:r>
          </a:p>
          <a:p>
            <a:pPr rtl="0" eaLnBrk="1" hangingPunct="1">
              <a:lnSpc>
                <a:spcPct val="90000"/>
              </a:lnSpc>
              <a:spcAft>
                <a:spcPts val="600"/>
              </a:spcAft>
              <a:defRPr/>
            </a:pPr>
            <a:r>
              <a:rPr lang="en-gb" sz="900" b="1" kern="1200" noProof="1">
                <a:solidFill>
                  <a:srgbClr val="DF6752"/>
                </a:solidFill>
                <a:latin typeface="Arial" charset="0"/>
                <a:ea typeface="+mn-ea"/>
                <a:cs typeface="Arial" panose="020B0604020202020204" pitchFamily="34" charset="0"/>
              </a:rPr>
              <a:t>Quick tip: </a:t>
            </a:r>
            <a:r>
              <a:rPr lang="en-gb" sz="900" b="0" kern="1200" noProof="1">
                <a:solidFill>
                  <a:srgbClr val="DF6752"/>
                </a:solidFill>
                <a:latin typeface="Arial" charset="0"/>
                <a:ea typeface="+mn-ea"/>
                <a:cs typeface="Arial" panose="020B0604020202020204" pitchFamily="34" charset="0"/>
              </a:rPr>
              <a:t>Press </a:t>
            </a:r>
            <a:r>
              <a:rPr lang="en-gb" sz="900" b="1" kern="1200" noProof="1">
                <a:solidFill>
                  <a:srgbClr val="DF6752"/>
                </a:solidFill>
                <a:latin typeface="Arial" charset="0"/>
                <a:ea typeface="+mn-ea"/>
                <a:cs typeface="Arial" panose="020B0604020202020204" pitchFamily="34" charset="0"/>
              </a:rPr>
              <a:t>Alt + F9 </a:t>
            </a:r>
            <a:r>
              <a:rPr lang="en-gb" sz="900" b="0" kern="1200" noProof="1">
                <a:solidFill>
                  <a:srgbClr val="DF6752"/>
                </a:solidFill>
                <a:latin typeface="Arial" charset="0"/>
                <a:ea typeface="+mn-ea"/>
                <a:cs typeface="Arial" panose="020B0604020202020204" pitchFamily="34" charset="0"/>
              </a:rPr>
              <a:t>to show gridlines</a:t>
            </a:r>
          </a:p>
          <a:p>
            <a:pPr rtl="0" eaLnBrk="1" hangingPunct="1">
              <a:spcAft>
                <a:spcPts val="600"/>
              </a:spcAft>
              <a:defRPr/>
            </a:pPr>
            <a:endParaRPr lang="da-DK" altLang="da-DK" sz="900" noProof="1">
              <a:solidFill>
                <a:schemeClr val="tx1"/>
              </a:solidFill>
              <a:latin typeface="+mn-lt"/>
              <a:cs typeface="Arial" panose="020B0604020202020204" pitchFamily="34" charset="0"/>
            </a:endParaRPr>
          </a:p>
        </p:txBody>
      </p:sp>
      <p:pic>
        <p:nvPicPr>
          <p:cNvPr id="28" name="Billede 25"/>
          <p:cNvPicPr>
            <a:picLocks noChangeAspect="1"/>
          </p:cNvPicPr>
          <p:nvPr userDrawn="1"/>
        </p:nvPicPr>
        <p:blipFill>
          <a:blip r:embed="rId3"/>
          <a:stretch>
            <a:fillRect/>
          </a:stretch>
        </p:blipFill>
        <p:spPr>
          <a:xfrm>
            <a:off x="11273427" y="2241762"/>
            <a:ext cx="368254" cy="393946"/>
          </a:xfrm>
          <a:prstGeom prst="rect">
            <a:avLst/>
          </a:prstGeom>
        </p:spPr>
      </p:pic>
      <p:pic>
        <p:nvPicPr>
          <p:cNvPr id="29" name="Billede 36"/>
          <p:cNvPicPr>
            <a:picLocks noChangeAspect="1"/>
          </p:cNvPicPr>
          <p:nvPr userDrawn="1"/>
        </p:nvPicPr>
        <p:blipFill>
          <a:blip r:embed="rId4"/>
          <a:stretch>
            <a:fillRect/>
          </a:stretch>
        </p:blipFill>
        <p:spPr>
          <a:xfrm>
            <a:off x="11265672" y="3797099"/>
            <a:ext cx="416717" cy="397335"/>
          </a:xfrm>
          <a:prstGeom prst="rect">
            <a:avLst/>
          </a:prstGeom>
        </p:spPr>
      </p:pic>
      <p:sp>
        <p:nvSpPr>
          <p:cNvPr id="31" name="Rektangel 30"/>
          <p:cNvSpPr/>
          <p:nvPr userDrawn="1"/>
        </p:nvSpPr>
        <p:spPr>
          <a:xfrm>
            <a:off x="509551" y="510317"/>
            <a:ext cx="6096000" cy="1200329"/>
          </a:xfrm>
          <a:prstGeom prst="rect">
            <a:avLst/>
          </a:prstGeom>
        </p:spPr>
        <p:txBody>
          <a:bodyPr rtlCol="0">
            <a:spAutoFit/>
          </a:bodyPr>
          <a:lstStyle/>
          <a:p>
            <a:pPr rtl="0"/>
            <a:r>
              <a:rPr lang="en-gb" sz="3600" b="1" spc="300"/>
              <a:t>USER GUIDE</a:t>
            </a:r>
            <a:br>
              <a:rPr lang="en-US" sz="3600" b="1" spc="300" dirty="0"/>
            </a:br>
            <a:endParaRPr lang="da-DK" sz="3600" b="1" spc="300" dirty="0"/>
          </a:p>
        </p:txBody>
      </p:sp>
      <p:pic>
        <p:nvPicPr>
          <p:cNvPr id="3" name="Picture 2"/>
          <p:cNvPicPr>
            <a:picLocks noChangeAspect="1"/>
          </p:cNvPicPr>
          <p:nvPr userDrawn="1"/>
        </p:nvPicPr>
        <p:blipFill>
          <a:blip r:embed="rId5"/>
          <a:stretch>
            <a:fillRect/>
          </a:stretch>
        </p:blipFill>
        <p:spPr>
          <a:xfrm>
            <a:off x="5698901" y="2300596"/>
            <a:ext cx="307151" cy="517606"/>
          </a:xfrm>
          <a:prstGeom prst="rect">
            <a:avLst/>
          </a:prstGeom>
        </p:spPr>
      </p:pic>
    </p:spTree>
    <p:extLst>
      <p:ext uri="{BB962C8B-B14F-4D97-AF65-F5344CB8AC3E}">
        <p14:creationId xmlns:p14="http://schemas.microsoft.com/office/powerpoint/2010/main" val="1172325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g picture lef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Picture Placeholder 4"/>
          <p:cNvSpPr>
            <a:spLocks noGrp="1"/>
          </p:cNvSpPr>
          <p:nvPr>
            <p:ph type="pic" sz="quarter" idx="11" hasCustomPrompt="1"/>
          </p:nvPr>
        </p:nvSpPr>
        <p:spPr>
          <a:xfrm>
            <a:off x="-1" y="0"/>
            <a:ext cx="7427914"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6" name="Title 4"/>
          <p:cNvSpPr>
            <a:spLocks noGrp="1"/>
          </p:cNvSpPr>
          <p:nvPr>
            <p:ph type="title" hasCustomPrompt="1"/>
          </p:nvPr>
        </p:nvSpPr>
        <p:spPr>
          <a:xfrm>
            <a:off x="8031879" y="957753"/>
            <a:ext cx="3588621" cy="1272251"/>
          </a:xfrm>
        </p:spPr>
        <p:txBody>
          <a:bodyPr/>
          <a:lstStyle>
            <a:lvl1pPr>
              <a:defRPr sz="3600"/>
            </a:lvl1pPr>
          </a:lstStyle>
          <a:p>
            <a:r>
              <a:rPr lang="en-US" dirty="0"/>
              <a:t>CLICK TO EDIT TITLE</a:t>
            </a:r>
          </a:p>
        </p:txBody>
      </p:sp>
      <p:sp>
        <p:nvSpPr>
          <p:cNvPr id="7" name="Pladsholder til tekst 3"/>
          <p:cNvSpPr>
            <a:spLocks noGrp="1"/>
          </p:cNvSpPr>
          <p:nvPr>
            <p:ph type="body" sz="quarter" idx="12" hasCustomPrompt="1"/>
          </p:nvPr>
        </p:nvSpPr>
        <p:spPr>
          <a:xfrm>
            <a:off x="8031879" y="2584598"/>
            <a:ext cx="3588621" cy="3500008"/>
          </a:xfrm>
        </p:spPr>
        <p:txBody>
          <a:bodyPr/>
          <a:lstStyle>
            <a:lvl1pPr marL="285750" indent="-285750">
              <a:lnSpc>
                <a:spcPct val="100000"/>
              </a:lnSpc>
              <a:spcBef>
                <a:spcPts val="600"/>
              </a:spcBef>
              <a:buFontTx/>
              <a:buBlip>
                <a:blip r:embed="rId2"/>
              </a:buBlip>
              <a:defRPr sz="1600" baseline="0"/>
            </a:lvl1pPr>
          </a:lstStyle>
          <a:p>
            <a:pPr lvl="0"/>
            <a:r>
              <a:rPr lang="da-DK" dirty="0" err="1"/>
              <a:t>Insert</a:t>
            </a:r>
            <a:r>
              <a:rPr lang="da-DK" dirty="0"/>
              <a:t> </a:t>
            </a:r>
            <a:r>
              <a:rPr lang="da-DK" dirty="0" err="1"/>
              <a:t>bullets</a:t>
            </a:r>
            <a:endParaRPr lang="da-DK" dirty="0"/>
          </a:p>
          <a:p>
            <a:pPr lvl="0"/>
            <a:endParaRPr lang="da-DK" dirty="0"/>
          </a:p>
          <a:p>
            <a:pPr lvl="0"/>
            <a:endParaRPr lang="da-DK" dirty="0"/>
          </a:p>
        </p:txBody>
      </p:sp>
      <p:grpSp>
        <p:nvGrpSpPr>
          <p:cNvPr id="8" name="Gruppe 7"/>
          <p:cNvGrpSpPr/>
          <p:nvPr userDrawn="1"/>
        </p:nvGrpSpPr>
        <p:grpSpPr>
          <a:xfrm>
            <a:off x="7427913" y="1288619"/>
            <a:ext cx="405154" cy="1182460"/>
            <a:chOff x="320675" y="2816225"/>
            <a:chExt cx="350838" cy="1023938"/>
          </a:xfrm>
          <a:solidFill>
            <a:schemeClr val="tx1"/>
          </a:solidFill>
        </p:grpSpPr>
        <p:sp>
          <p:nvSpPr>
            <p:cNvPr id="9"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3"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4"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5"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6"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7"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8"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9"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0"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1"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2"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3"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4"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5"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6"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7"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ext uri="{BB962C8B-B14F-4D97-AF65-F5344CB8AC3E}">
        <p14:creationId xmlns:p14="http://schemas.microsoft.com/office/powerpoint/2010/main" val="1468601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x Pictures righ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9" name="Picture Placeholder 4"/>
          <p:cNvSpPr>
            <a:spLocks noGrp="1"/>
          </p:cNvSpPr>
          <p:nvPr>
            <p:ph type="pic" sz="quarter" idx="14" hasCustomPrompt="1"/>
          </p:nvPr>
        </p:nvSpPr>
        <p:spPr>
          <a:xfrm>
            <a:off x="7427912" y="3492500"/>
            <a:ext cx="4764087" cy="3360132"/>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0" name="Title 4"/>
          <p:cNvSpPr>
            <a:spLocks noGrp="1"/>
          </p:cNvSpPr>
          <p:nvPr>
            <p:ph type="title" hasCustomPrompt="1"/>
          </p:nvPr>
        </p:nvSpPr>
        <p:spPr>
          <a:xfrm>
            <a:off x="587375" y="357948"/>
            <a:ext cx="4229100" cy="1486727"/>
          </a:xfrm>
        </p:spPr>
        <p:txBody>
          <a:bodyPr/>
          <a:lstStyle>
            <a:lvl1pPr>
              <a:defRPr sz="3600"/>
            </a:lvl1pPr>
          </a:lstStyle>
          <a:p>
            <a:r>
              <a:rPr lang="en-US" dirty="0"/>
              <a:t>CLICK TO EDIT TITLE</a:t>
            </a:r>
          </a:p>
        </p:txBody>
      </p:sp>
      <p:sp>
        <p:nvSpPr>
          <p:cNvPr id="7" name="Pladsholder til tekst 3"/>
          <p:cNvSpPr>
            <a:spLocks noGrp="1"/>
          </p:cNvSpPr>
          <p:nvPr>
            <p:ph type="body" sz="quarter" idx="15" hasCustomPrompt="1"/>
          </p:nvPr>
        </p:nvSpPr>
        <p:spPr>
          <a:xfrm>
            <a:off x="587375" y="2127154"/>
            <a:ext cx="4229100" cy="3575409"/>
          </a:xfrm>
        </p:spPr>
        <p:txBody>
          <a:bodyPr/>
          <a:lstStyle>
            <a:lvl1pPr marL="285750" indent="-285750">
              <a:lnSpc>
                <a:spcPct val="100000"/>
              </a:lnSpc>
              <a:spcBef>
                <a:spcPts val="600"/>
              </a:spcBef>
              <a:buFontTx/>
              <a:buBlip>
                <a:blip r:embed="rId2"/>
              </a:buBlip>
              <a:defRPr sz="1600" baseline="0"/>
            </a:lvl1pPr>
          </a:lstStyle>
          <a:p>
            <a:pPr lvl="0"/>
            <a:r>
              <a:rPr lang="da-DK" dirty="0" err="1"/>
              <a:t>Insert</a:t>
            </a:r>
            <a:r>
              <a:rPr lang="da-DK" dirty="0"/>
              <a:t> </a:t>
            </a:r>
            <a:r>
              <a:rPr lang="da-DK" dirty="0" err="1"/>
              <a:t>bullets</a:t>
            </a:r>
            <a:endParaRPr lang="da-DK" dirty="0"/>
          </a:p>
          <a:p>
            <a:pPr lvl="0"/>
            <a:endParaRPr lang="da-DK" dirty="0"/>
          </a:p>
          <a:p>
            <a:pPr lvl="0"/>
            <a:endParaRPr lang="da-DK" dirty="0"/>
          </a:p>
        </p:txBody>
      </p:sp>
      <p:sp>
        <p:nvSpPr>
          <p:cNvPr id="11" name="Picture Placeholder 4"/>
          <p:cNvSpPr>
            <a:spLocks noGrp="1"/>
          </p:cNvSpPr>
          <p:nvPr>
            <p:ph type="pic" sz="quarter" idx="16" hasCustomPrompt="1"/>
          </p:nvPr>
        </p:nvSpPr>
        <p:spPr>
          <a:xfrm>
            <a:off x="7427912" y="0"/>
            <a:ext cx="4764087" cy="3360132"/>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Tree>
    <p:extLst>
      <p:ext uri="{BB962C8B-B14F-4D97-AF65-F5344CB8AC3E}">
        <p14:creationId xmlns:p14="http://schemas.microsoft.com/office/powerpoint/2010/main" val="611979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ue layout right">
    <p:spTree>
      <p:nvGrpSpPr>
        <p:cNvPr id="1" name=""/>
        <p:cNvGrpSpPr/>
        <p:nvPr/>
      </p:nvGrpSpPr>
      <p:grpSpPr>
        <a:xfrm>
          <a:off x="0" y="0"/>
          <a:ext cx="0" cy="0"/>
          <a:chOff x="0" y="0"/>
          <a:chExt cx="0" cy="0"/>
        </a:xfrm>
      </p:grpSpPr>
      <p:sp>
        <p:nvSpPr>
          <p:cNvPr id="26" name="Rectangle 6"/>
          <p:cNvSpPr/>
          <p:nvPr userDrawn="1"/>
        </p:nvSpPr>
        <p:spPr>
          <a:xfrm>
            <a:off x="7427913" y="0"/>
            <a:ext cx="476408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Pladsholder til tekst 3"/>
          <p:cNvSpPr>
            <a:spLocks noGrp="1"/>
          </p:cNvSpPr>
          <p:nvPr>
            <p:ph type="body" sz="quarter" idx="17" hasCustomPrompt="1"/>
          </p:nvPr>
        </p:nvSpPr>
        <p:spPr>
          <a:xfrm>
            <a:off x="8027662" y="2804344"/>
            <a:ext cx="3592838" cy="3222624"/>
          </a:xfrm>
        </p:spPr>
        <p:txBody>
          <a:bodyPr/>
          <a:lstStyle>
            <a:lvl1pPr marL="285750" indent="-285750">
              <a:buFontTx/>
              <a:buBlip>
                <a:blip r:embed="rId2"/>
              </a:buBlip>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err="1"/>
              <a:t>Insert</a:t>
            </a:r>
            <a:r>
              <a:rPr lang="da-DK" dirty="0"/>
              <a:t> </a:t>
            </a:r>
            <a:r>
              <a:rPr lang="da-DK" dirty="0" err="1"/>
              <a:t>text</a:t>
            </a:r>
            <a:r>
              <a:rPr lang="da-DK" dirty="0"/>
              <a:t> </a:t>
            </a:r>
            <a:r>
              <a:rPr lang="da-DK" dirty="0" err="1"/>
              <a:t>here</a:t>
            </a:r>
            <a:endParaRPr lang="da-DK" dirty="0"/>
          </a:p>
        </p:txBody>
      </p:sp>
      <p:sp>
        <p:nvSpPr>
          <p:cNvPr id="3" name="Slide Number Placeholder 2"/>
          <p:cNvSpPr>
            <a:spLocks noGrp="1"/>
          </p:cNvSpPr>
          <p:nvPr>
            <p:ph type="sldNum" sz="quarter" idx="10"/>
          </p:nvPr>
        </p:nvSpPr>
        <p:spPr/>
        <p:txBody>
          <a:bodyPr/>
          <a:lstStyle>
            <a:lvl1pPr>
              <a:defRPr>
                <a:solidFill>
                  <a:schemeClr val="bg1">
                    <a:alpha val="70000"/>
                  </a:schemeClr>
                </a:solidFill>
              </a:defRPr>
            </a:lvl1pPr>
          </a:lstStyle>
          <a:p>
            <a:fld id="{D8D877B3-D348-4611-9BDB-C5374591D951}" type="slidenum">
              <a:rPr lang="en-US" smtClean="0"/>
              <a:pPr/>
              <a:t>‹#›</a:t>
            </a:fld>
            <a:endParaRPr lang="en-US" dirty="0"/>
          </a:p>
        </p:txBody>
      </p:sp>
      <p:grpSp>
        <p:nvGrpSpPr>
          <p:cNvPr id="5" name="Gruppe 4"/>
          <p:cNvGrpSpPr/>
          <p:nvPr userDrawn="1"/>
        </p:nvGrpSpPr>
        <p:grpSpPr>
          <a:xfrm>
            <a:off x="7427914" y="1288619"/>
            <a:ext cx="405154" cy="1182460"/>
            <a:chOff x="320675" y="2816225"/>
            <a:chExt cx="350838" cy="1023938"/>
          </a:xfrm>
          <a:solidFill>
            <a:schemeClr val="bg1"/>
          </a:solidFill>
        </p:grpSpPr>
        <p:sp>
          <p:nvSpPr>
            <p:cNvPr id="6"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3"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4"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5"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6"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7"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8"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9"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0"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1"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2"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3"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4"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
        <p:nvSpPr>
          <p:cNvPr id="53" name="Title 4"/>
          <p:cNvSpPr>
            <a:spLocks noGrp="1"/>
          </p:cNvSpPr>
          <p:nvPr>
            <p:ph type="title" hasCustomPrompt="1"/>
          </p:nvPr>
        </p:nvSpPr>
        <p:spPr>
          <a:xfrm>
            <a:off x="8027664" y="943460"/>
            <a:ext cx="3592836" cy="1621619"/>
          </a:xfrm>
        </p:spPr>
        <p:txBody>
          <a:bodyPr/>
          <a:lstStyle>
            <a:lvl1pPr>
              <a:defRPr sz="3600">
                <a:solidFill>
                  <a:schemeClr val="bg1"/>
                </a:solidFill>
              </a:defRPr>
            </a:lvl1pPr>
          </a:lstStyle>
          <a:p>
            <a:r>
              <a:rPr lang="en-US" dirty="0"/>
              <a:t>CLICK TO EDIT TITLE</a:t>
            </a:r>
          </a:p>
        </p:txBody>
      </p:sp>
      <p:grpSp>
        <p:nvGrpSpPr>
          <p:cNvPr id="54" name="Group 4"/>
          <p:cNvGrpSpPr>
            <a:grpSpLocks noChangeAspect="1"/>
          </p:cNvGrpSpPr>
          <p:nvPr userDrawn="1"/>
        </p:nvGrpSpPr>
        <p:grpSpPr bwMode="auto">
          <a:xfrm>
            <a:off x="5492750" y="5903913"/>
            <a:ext cx="1236663" cy="815975"/>
            <a:chOff x="3460" y="3719"/>
            <a:chExt cx="779" cy="514"/>
          </a:xfrm>
        </p:grpSpPr>
        <p:sp>
          <p:nvSpPr>
            <p:cNvPr id="55" name="AutoShape 3"/>
            <p:cNvSpPr>
              <a:spLocks noChangeAspect="1" noChangeArrowheads="1" noTextEdit="1"/>
            </p:cNvSpPr>
            <p:nvPr userDrawn="1"/>
          </p:nvSpPr>
          <p:spPr bwMode="auto">
            <a:xfrm>
              <a:off x="3460" y="3719"/>
              <a:ext cx="779"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6" name="Freeform 5"/>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7" name="Freeform 6"/>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8" name="Freeform 7"/>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9" name="Freeform 8"/>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0" name="Freeform 9"/>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1" name="Freeform 10"/>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2" name="Freeform 11"/>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3" name="Freeform 12"/>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4" name="Freeform 13"/>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5" name="Freeform 14"/>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6" name="Freeform 15"/>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7" name="Freeform 16"/>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8" name="Freeform 17"/>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9" name="Freeform 18"/>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0" name="Freeform 19"/>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1" name="Freeform 20"/>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2" name="Freeform 21"/>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3" name="Freeform 22"/>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4" name="Freeform 23"/>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5" name="Freeform 24"/>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6" name="Freeform 25"/>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7" name="Freeform 26"/>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8" name="Freeform 27"/>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9" name="Freeform 28"/>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0" name="Freeform 29"/>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1" name="Freeform 30"/>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2" name="Freeform 31"/>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3" name="Freeform 32"/>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4" name="Freeform 33"/>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5" name="Freeform 34"/>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6" name="Freeform 35"/>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7" name="Freeform 36"/>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8" name="Freeform 37"/>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9" name="Freeform 38"/>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0" name="Freeform 39"/>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1" name="Freeform 40"/>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2" name="Freeform 41"/>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3" name="Freeform 42"/>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4" name="Freeform 43"/>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5" name="Freeform 44"/>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6" name="Freeform 45"/>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7" name="Freeform 46"/>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8" name="Freeform 47"/>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9" name="Freeform 48"/>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0" name="Freeform 49"/>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1" name="Freeform 50"/>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2" name="Freeform 51"/>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3" name="Freeform 52"/>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4" name="Freeform 53"/>
            <p:cNvSpPr>
              <a:spLocks/>
            </p:cNvSpPr>
            <p:nvPr userDrawn="1"/>
          </p:nvSpPr>
          <p:spPr bwMode="auto">
            <a:xfrm>
              <a:off x="3832" y="3731"/>
              <a:ext cx="132" cy="259"/>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5" name="Freeform 54"/>
            <p:cNvSpPr>
              <a:spLocks/>
            </p:cNvSpPr>
            <p:nvPr userDrawn="1"/>
          </p:nvSpPr>
          <p:spPr bwMode="auto">
            <a:xfrm>
              <a:off x="3755" y="3724"/>
              <a:ext cx="159" cy="281"/>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6" name="Freeform 55"/>
            <p:cNvSpPr>
              <a:spLocks/>
            </p:cNvSpPr>
            <p:nvPr userDrawn="1"/>
          </p:nvSpPr>
          <p:spPr bwMode="auto">
            <a:xfrm>
              <a:off x="3694" y="3721"/>
              <a:ext cx="212" cy="228"/>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ext uri="{BB962C8B-B14F-4D97-AF65-F5344CB8AC3E}">
        <p14:creationId xmlns:p14="http://schemas.microsoft.com/office/powerpoint/2010/main" val="38584364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 x Picture lef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tx2">
                    <a:alpha val="70000"/>
                  </a:schemeClr>
                </a:solidFill>
              </a:defRPr>
            </a:lvl1pPr>
          </a:lstStyle>
          <a:p>
            <a:fld id="{D8D877B3-D348-4611-9BDB-C5374591D951}" type="slidenum">
              <a:rPr lang="en-US" smtClean="0"/>
              <a:pPr/>
              <a:t>‹#›</a:t>
            </a:fld>
            <a:endParaRPr lang="en-US" dirty="0"/>
          </a:p>
        </p:txBody>
      </p:sp>
      <p:grpSp>
        <p:nvGrpSpPr>
          <p:cNvPr id="54" name="Gruppe 53"/>
          <p:cNvGrpSpPr/>
          <p:nvPr userDrawn="1"/>
        </p:nvGrpSpPr>
        <p:grpSpPr>
          <a:xfrm>
            <a:off x="4740131" y="657225"/>
            <a:ext cx="405154" cy="1182460"/>
            <a:chOff x="320675" y="2816225"/>
            <a:chExt cx="350838" cy="1023938"/>
          </a:xfrm>
          <a:solidFill>
            <a:schemeClr val="tx1"/>
          </a:solidFill>
        </p:grpSpPr>
        <p:sp>
          <p:nvSpPr>
            <p:cNvPr id="55"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6"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7"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8"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9"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0"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1"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2"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3"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4"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5"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6"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7"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8"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9"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0"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1"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2"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3"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
        <p:nvSpPr>
          <p:cNvPr id="74" name="Picture Placeholder 4"/>
          <p:cNvSpPr>
            <a:spLocks noGrp="1"/>
          </p:cNvSpPr>
          <p:nvPr>
            <p:ph type="pic" sz="quarter" idx="11" hasCustomPrompt="1"/>
          </p:nvPr>
        </p:nvSpPr>
        <p:spPr>
          <a:xfrm>
            <a:off x="0" y="0"/>
            <a:ext cx="4753232"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75" name="Title 4"/>
          <p:cNvSpPr>
            <a:spLocks noGrp="1"/>
          </p:cNvSpPr>
          <p:nvPr>
            <p:ph type="title" hasCustomPrompt="1"/>
          </p:nvPr>
        </p:nvSpPr>
        <p:spPr>
          <a:xfrm>
            <a:off x="5331007" y="359273"/>
            <a:ext cx="4490445" cy="1621619"/>
          </a:xfrm>
        </p:spPr>
        <p:txBody>
          <a:bodyPr/>
          <a:lstStyle>
            <a:lvl1pPr>
              <a:defRPr sz="3600"/>
            </a:lvl1pPr>
          </a:lstStyle>
          <a:p>
            <a:r>
              <a:rPr lang="en-US" dirty="0"/>
              <a:t>CLICK TO EDIT TITLE</a:t>
            </a:r>
          </a:p>
        </p:txBody>
      </p:sp>
      <p:sp>
        <p:nvSpPr>
          <p:cNvPr id="76" name="Pladsholder til tekst 3"/>
          <p:cNvSpPr>
            <a:spLocks noGrp="1"/>
          </p:cNvSpPr>
          <p:nvPr>
            <p:ph type="body" sz="quarter" idx="12" hasCustomPrompt="1"/>
          </p:nvPr>
        </p:nvSpPr>
        <p:spPr>
          <a:xfrm>
            <a:off x="5331008" y="2143359"/>
            <a:ext cx="4490445" cy="3752115"/>
          </a:xfrm>
        </p:spPr>
        <p:txBody>
          <a:bodyPr/>
          <a:lstStyle>
            <a:lvl1pPr marL="285750" indent="-285750">
              <a:lnSpc>
                <a:spcPct val="100000"/>
              </a:lnSpc>
              <a:spcBef>
                <a:spcPts val="600"/>
              </a:spcBef>
              <a:buFontTx/>
              <a:buBlip>
                <a:blip r:embed="rId2"/>
              </a:buBlip>
              <a:defRPr sz="1600" baseline="0"/>
            </a:lvl1pPr>
          </a:lstStyle>
          <a:p>
            <a:pPr lvl="0"/>
            <a:r>
              <a:rPr lang="da-DK" dirty="0" err="1"/>
              <a:t>Insert</a:t>
            </a:r>
            <a:r>
              <a:rPr lang="da-DK" dirty="0"/>
              <a:t> </a:t>
            </a:r>
            <a:r>
              <a:rPr lang="da-DK" dirty="0" err="1"/>
              <a:t>bullets</a:t>
            </a:r>
            <a:endParaRPr lang="da-DK" dirty="0"/>
          </a:p>
          <a:p>
            <a:pPr lvl="0"/>
            <a:endParaRPr lang="da-DK" dirty="0"/>
          </a:p>
          <a:p>
            <a:pPr lvl="0"/>
            <a:endParaRPr lang="da-DK" dirty="0"/>
          </a:p>
        </p:txBody>
      </p:sp>
      <p:grpSp>
        <p:nvGrpSpPr>
          <p:cNvPr id="77" name="Group 4"/>
          <p:cNvGrpSpPr>
            <a:grpSpLocks noChangeAspect="1"/>
          </p:cNvGrpSpPr>
          <p:nvPr userDrawn="1"/>
        </p:nvGrpSpPr>
        <p:grpSpPr bwMode="auto">
          <a:xfrm>
            <a:off x="5492750" y="5903913"/>
            <a:ext cx="1236663" cy="815975"/>
            <a:chOff x="3460" y="3719"/>
            <a:chExt cx="779" cy="514"/>
          </a:xfrm>
        </p:grpSpPr>
        <p:sp>
          <p:nvSpPr>
            <p:cNvPr id="78" name="AutoShape 3"/>
            <p:cNvSpPr>
              <a:spLocks noChangeAspect="1" noChangeArrowheads="1" noTextEdit="1"/>
            </p:cNvSpPr>
            <p:nvPr userDrawn="1"/>
          </p:nvSpPr>
          <p:spPr bwMode="auto">
            <a:xfrm>
              <a:off x="3460" y="3719"/>
              <a:ext cx="779"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9" name="Freeform 5"/>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0" name="Freeform 6"/>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1" name="Freeform 7"/>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2" name="Freeform 8"/>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3" name="Freeform 9"/>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4" name="Freeform 10"/>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5" name="Freeform 11"/>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6" name="Freeform 12"/>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7" name="Freeform 13"/>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8" name="Freeform 14"/>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9" name="Freeform 15"/>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0" name="Freeform 16"/>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1" name="Freeform 17"/>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2" name="Freeform 18"/>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3" name="Freeform 19"/>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4" name="Freeform 20"/>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5" name="Freeform 21"/>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6" name="Freeform 22"/>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7" name="Freeform 23"/>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8" name="Freeform 24"/>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9" name="Freeform 25"/>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0" name="Freeform 26"/>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1" name="Freeform 27"/>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2" name="Freeform 28"/>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3" name="Freeform 29"/>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4" name="Freeform 30"/>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5" name="Freeform 31"/>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6" name="Freeform 32"/>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7" name="Freeform 33"/>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8" name="Freeform 34"/>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9" name="Freeform 35"/>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0" name="Freeform 36"/>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1" name="Freeform 37"/>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2" name="Freeform 38"/>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3" name="Freeform 39"/>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4" name="Freeform 40"/>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5" name="Freeform 41"/>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6" name="Freeform 42"/>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7" name="Freeform 43"/>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8" name="Freeform 44"/>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9" name="Freeform 45"/>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0" name="Freeform 46"/>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1" name="Freeform 47"/>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2" name="Freeform 48"/>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3" name="Freeform 49"/>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4" name="Freeform 50"/>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5" name="Freeform 51"/>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6" name="Freeform 52"/>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7" name="Freeform 53"/>
            <p:cNvSpPr>
              <a:spLocks/>
            </p:cNvSpPr>
            <p:nvPr userDrawn="1"/>
          </p:nvSpPr>
          <p:spPr bwMode="auto">
            <a:xfrm>
              <a:off x="3832" y="3731"/>
              <a:ext cx="132" cy="259"/>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8" name="Freeform 54"/>
            <p:cNvSpPr>
              <a:spLocks/>
            </p:cNvSpPr>
            <p:nvPr userDrawn="1"/>
          </p:nvSpPr>
          <p:spPr bwMode="auto">
            <a:xfrm>
              <a:off x="3755" y="3724"/>
              <a:ext cx="159" cy="281"/>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9" name="Freeform 55"/>
            <p:cNvSpPr>
              <a:spLocks/>
            </p:cNvSpPr>
            <p:nvPr userDrawn="1"/>
          </p:nvSpPr>
          <p:spPr bwMode="auto">
            <a:xfrm>
              <a:off x="3694" y="3721"/>
              <a:ext cx="212" cy="228"/>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ext uri="{BB962C8B-B14F-4D97-AF65-F5344CB8AC3E}">
        <p14:creationId xmlns:p14="http://schemas.microsoft.com/office/powerpoint/2010/main" val="498701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Presentation ">
    <p:spTree>
      <p:nvGrpSpPr>
        <p:cNvPr id="1" name=""/>
        <p:cNvGrpSpPr/>
        <p:nvPr/>
      </p:nvGrpSpPr>
      <p:grpSpPr>
        <a:xfrm>
          <a:off x="0" y="0"/>
          <a:ext cx="0" cy="0"/>
          <a:chOff x="0" y="0"/>
          <a:chExt cx="0" cy="0"/>
        </a:xfrm>
      </p:grpSpPr>
      <p:sp>
        <p:nvSpPr>
          <p:cNvPr id="4" name="Picture Placeholder 4"/>
          <p:cNvSpPr>
            <a:spLocks noGrp="1"/>
          </p:cNvSpPr>
          <p:nvPr>
            <p:ph type="pic" sz="quarter" idx="11" hasCustomPrompt="1"/>
          </p:nvPr>
        </p:nvSpPr>
        <p:spPr>
          <a:xfrm>
            <a:off x="0" y="0"/>
            <a:ext cx="1219200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5" name="Title 4"/>
          <p:cNvSpPr>
            <a:spLocks noGrp="1"/>
          </p:cNvSpPr>
          <p:nvPr>
            <p:ph type="title" hasCustomPrompt="1"/>
          </p:nvPr>
        </p:nvSpPr>
        <p:spPr>
          <a:xfrm>
            <a:off x="2441575" y="2676493"/>
            <a:ext cx="7341129" cy="1036319"/>
          </a:xfrm>
          <a:solidFill>
            <a:schemeClr val="bg1"/>
          </a:solidFill>
        </p:spPr>
        <p:txBody>
          <a:bodyPr tIns="108000"/>
          <a:lstStyle>
            <a:lvl1pPr algn="ctr">
              <a:defRPr sz="2800" baseline="0">
                <a:solidFill>
                  <a:schemeClr val="tx1"/>
                </a:solidFill>
              </a:defRPr>
            </a:lvl1pPr>
          </a:lstStyle>
          <a:p>
            <a:r>
              <a:rPr lang="en-US" dirty="0"/>
              <a:t>AALBORG UNIVERSITY</a:t>
            </a:r>
            <a:br>
              <a:rPr lang="en-US" dirty="0"/>
            </a:br>
            <a:r>
              <a:rPr lang="en-US" dirty="0"/>
              <a:t>HEADLINE</a:t>
            </a:r>
          </a:p>
        </p:txBody>
      </p:sp>
      <p:sp>
        <p:nvSpPr>
          <p:cNvPr id="3" name="Pladsholder til tekst 2"/>
          <p:cNvSpPr>
            <a:spLocks noGrp="1"/>
          </p:cNvSpPr>
          <p:nvPr>
            <p:ph type="body" sz="quarter" idx="12" hasCustomPrompt="1"/>
          </p:nvPr>
        </p:nvSpPr>
        <p:spPr>
          <a:xfrm>
            <a:off x="2441575" y="3827463"/>
            <a:ext cx="7341129" cy="412750"/>
          </a:xfrm>
          <a:solidFill>
            <a:schemeClr val="bg1"/>
          </a:solidFill>
        </p:spPr>
        <p:txBody>
          <a:bodyPr>
            <a:noAutofit/>
          </a:bodyPr>
          <a:lstStyle>
            <a:lvl1pPr marL="0" indent="0" algn="ctr">
              <a:buFontTx/>
              <a:buNone/>
              <a:defRPr sz="1800" spc="300" baseline="0"/>
            </a:lvl1pPr>
          </a:lstStyle>
          <a:p>
            <a:pPr lvl="0"/>
            <a:r>
              <a:rPr lang="da-DK" dirty="0"/>
              <a:t>BY NAVN NAVNESEN</a:t>
            </a:r>
          </a:p>
        </p:txBody>
      </p:sp>
      <p:grpSp>
        <p:nvGrpSpPr>
          <p:cNvPr id="72" name="Group 4"/>
          <p:cNvGrpSpPr>
            <a:grpSpLocks noChangeAspect="1"/>
          </p:cNvGrpSpPr>
          <p:nvPr userDrawn="1"/>
        </p:nvGrpSpPr>
        <p:grpSpPr bwMode="auto">
          <a:xfrm>
            <a:off x="5492750" y="5903913"/>
            <a:ext cx="1236663" cy="815975"/>
            <a:chOff x="3460" y="3719"/>
            <a:chExt cx="779" cy="514"/>
          </a:xfrm>
        </p:grpSpPr>
        <p:sp>
          <p:nvSpPr>
            <p:cNvPr id="73" name="AutoShape 3"/>
            <p:cNvSpPr>
              <a:spLocks noChangeAspect="1" noChangeArrowheads="1" noTextEdit="1"/>
            </p:cNvSpPr>
            <p:nvPr userDrawn="1"/>
          </p:nvSpPr>
          <p:spPr bwMode="auto">
            <a:xfrm>
              <a:off x="3460" y="3719"/>
              <a:ext cx="779"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4" name="Freeform 5"/>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5" name="Freeform 6"/>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6" name="Freeform 7"/>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7" name="Freeform 8"/>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8" name="Freeform 9"/>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9" name="Freeform 10"/>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0" name="Freeform 11"/>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1" name="Freeform 12"/>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2" name="Freeform 13"/>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3" name="Freeform 14"/>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4" name="Freeform 15"/>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5" name="Freeform 16"/>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6" name="Freeform 17"/>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7" name="Freeform 18"/>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8" name="Freeform 19"/>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9" name="Freeform 20"/>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0" name="Freeform 21"/>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1" name="Freeform 22"/>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2" name="Freeform 23"/>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3" name="Freeform 24"/>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4" name="Freeform 25"/>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5" name="Freeform 26"/>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6" name="Freeform 27"/>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7" name="Freeform 28"/>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8" name="Freeform 29"/>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9" name="Freeform 30"/>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0" name="Freeform 31"/>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1" name="Freeform 32"/>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2" name="Freeform 33"/>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3" name="Freeform 34"/>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4" name="Freeform 35"/>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5" name="Freeform 36"/>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6" name="Freeform 37"/>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7" name="Freeform 38"/>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8" name="Freeform 39"/>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9" name="Freeform 40"/>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0" name="Freeform 41"/>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1" name="Freeform 42"/>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2" name="Freeform 43"/>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3" name="Freeform 44"/>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4" name="Freeform 45"/>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5" name="Freeform 46"/>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6" name="Freeform 47"/>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7" name="Freeform 48"/>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8" name="Freeform 49"/>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9" name="Freeform 50"/>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0" name="Freeform 51"/>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1" name="Freeform 52"/>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2" name="Freeform 53"/>
            <p:cNvSpPr>
              <a:spLocks/>
            </p:cNvSpPr>
            <p:nvPr userDrawn="1"/>
          </p:nvSpPr>
          <p:spPr bwMode="auto">
            <a:xfrm>
              <a:off x="3832" y="3731"/>
              <a:ext cx="132" cy="259"/>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3" name="Freeform 54"/>
            <p:cNvSpPr>
              <a:spLocks/>
            </p:cNvSpPr>
            <p:nvPr userDrawn="1"/>
          </p:nvSpPr>
          <p:spPr bwMode="auto">
            <a:xfrm>
              <a:off x="3755" y="3724"/>
              <a:ext cx="159" cy="281"/>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4" name="Freeform 55"/>
            <p:cNvSpPr>
              <a:spLocks/>
            </p:cNvSpPr>
            <p:nvPr userDrawn="1"/>
          </p:nvSpPr>
          <p:spPr bwMode="auto">
            <a:xfrm>
              <a:off x="3694" y="3721"/>
              <a:ext cx="212" cy="228"/>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reak">
    <p:spTree>
      <p:nvGrpSpPr>
        <p:cNvPr id="1" name=""/>
        <p:cNvGrpSpPr/>
        <p:nvPr/>
      </p:nvGrpSpPr>
      <p:grpSpPr>
        <a:xfrm>
          <a:off x="0" y="0"/>
          <a:ext cx="0" cy="0"/>
          <a:chOff x="0" y="0"/>
          <a:chExt cx="0" cy="0"/>
        </a:xfrm>
      </p:grpSpPr>
      <p:sp>
        <p:nvSpPr>
          <p:cNvPr id="4" name="Picture Placeholder 4"/>
          <p:cNvSpPr>
            <a:spLocks noGrp="1"/>
          </p:cNvSpPr>
          <p:nvPr>
            <p:ph type="pic" sz="quarter" idx="11" hasCustomPrompt="1"/>
          </p:nvPr>
        </p:nvSpPr>
        <p:spPr>
          <a:xfrm>
            <a:off x="0" y="0"/>
            <a:ext cx="1219200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5" name="Title 4"/>
          <p:cNvSpPr>
            <a:spLocks noGrp="1"/>
          </p:cNvSpPr>
          <p:nvPr>
            <p:ph type="title" hasCustomPrompt="1"/>
          </p:nvPr>
        </p:nvSpPr>
        <p:spPr>
          <a:xfrm>
            <a:off x="2441575" y="2676493"/>
            <a:ext cx="7341129" cy="1036319"/>
          </a:xfrm>
          <a:solidFill>
            <a:schemeClr val="bg1"/>
          </a:solidFill>
        </p:spPr>
        <p:txBody>
          <a:bodyPr tIns="108000"/>
          <a:lstStyle>
            <a:lvl1pPr algn="ctr">
              <a:defRPr sz="2800" baseline="0">
                <a:solidFill>
                  <a:schemeClr val="tx1"/>
                </a:solidFill>
              </a:defRPr>
            </a:lvl1pPr>
          </a:lstStyle>
          <a:p>
            <a:r>
              <a:rPr lang="en-US" dirty="0"/>
              <a:t>BREAK</a:t>
            </a:r>
            <a:br>
              <a:rPr lang="en-US" dirty="0"/>
            </a:br>
            <a:r>
              <a:rPr lang="en-US" dirty="0"/>
              <a:t>HEADLINE</a:t>
            </a:r>
          </a:p>
        </p:txBody>
      </p:sp>
      <p:grpSp>
        <p:nvGrpSpPr>
          <p:cNvPr id="72" name="Group 4"/>
          <p:cNvGrpSpPr>
            <a:grpSpLocks noChangeAspect="1"/>
          </p:cNvGrpSpPr>
          <p:nvPr userDrawn="1"/>
        </p:nvGrpSpPr>
        <p:grpSpPr bwMode="auto">
          <a:xfrm>
            <a:off x="5492750" y="5903913"/>
            <a:ext cx="1236663" cy="815975"/>
            <a:chOff x="3460" y="3719"/>
            <a:chExt cx="779" cy="514"/>
          </a:xfrm>
        </p:grpSpPr>
        <p:sp>
          <p:nvSpPr>
            <p:cNvPr id="73" name="AutoShape 3"/>
            <p:cNvSpPr>
              <a:spLocks noChangeAspect="1" noChangeArrowheads="1" noTextEdit="1"/>
            </p:cNvSpPr>
            <p:nvPr userDrawn="1"/>
          </p:nvSpPr>
          <p:spPr bwMode="auto">
            <a:xfrm>
              <a:off x="3460" y="3719"/>
              <a:ext cx="779"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4" name="Freeform 5"/>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5" name="Freeform 6"/>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6" name="Freeform 7"/>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7" name="Freeform 8"/>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8" name="Freeform 9"/>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9" name="Freeform 10"/>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0" name="Freeform 11"/>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1" name="Freeform 12"/>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2" name="Freeform 13"/>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3" name="Freeform 14"/>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4" name="Freeform 15"/>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5" name="Freeform 16"/>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6" name="Freeform 17"/>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7" name="Freeform 18"/>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8" name="Freeform 19"/>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9" name="Freeform 20"/>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0" name="Freeform 21"/>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1" name="Freeform 22"/>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2" name="Freeform 23"/>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3" name="Freeform 24"/>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4" name="Freeform 25"/>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5" name="Freeform 26"/>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6" name="Freeform 27"/>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7" name="Freeform 28"/>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8" name="Freeform 29"/>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9" name="Freeform 30"/>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0" name="Freeform 31"/>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1" name="Freeform 32"/>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2" name="Freeform 33"/>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3" name="Freeform 34"/>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4" name="Freeform 35"/>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5" name="Freeform 36"/>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6" name="Freeform 37"/>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7" name="Freeform 38"/>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8" name="Freeform 39"/>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9" name="Freeform 40"/>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0" name="Freeform 41"/>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1" name="Freeform 42"/>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2" name="Freeform 43"/>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3" name="Freeform 44"/>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4" name="Freeform 45"/>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5" name="Freeform 46"/>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6" name="Freeform 47"/>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7" name="Freeform 48"/>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8" name="Freeform 49"/>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9" name="Freeform 50"/>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0" name="Freeform 51"/>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1" name="Freeform 52"/>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2" name="Freeform 53"/>
            <p:cNvSpPr>
              <a:spLocks/>
            </p:cNvSpPr>
            <p:nvPr userDrawn="1"/>
          </p:nvSpPr>
          <p:spPr bwMode="auto">
            <a:xfrm>
              <a:off x="3832" y="3731"/>
              <a:ext cx="132" cy="259"/>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3" name="Freeform 54"/>
            <p:cNvSpPr>
              <a:spLocks/>
            </p:cNvSpPr>
            <p:nvPr userDrawn="1"/>
          </p:nvSpPr>
          <p:spPr bwMode="auto">
            <a:xfrm>
              <a:off x="3755" y="3724"/>
              <a:ext cx="159" cy="281"/>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4" name="Freeform 55"/>
            <p:cNvSpPr>
              <a:spLocks/>
            </p:cNvSpPr>
            <p:nvPr userDrawn="1"/>
          </p:nvSpPr>
          <p:spPr bwMode="auto">
            <a:xfrm>
              <a:off x="3694" y="3721"/>
              <a:ext cx="212" cy="228"/>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ext uri="{BB962C8B-B14F-4D97-AF65-F5344CB8AC3E}">
        <p14:creationId xmlns:p14="http://schemas.microsoft.com/office/powerpoint/2010/main" val="3553502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w. bullets">
    <p:spTree>
      <p:nvGrpSpPr>
        <p:cNvPr id="1" name=""/>
        <p:cNvGrpSpPr/>
        <p:nvPr/>
      </p:nvGrpSpPr>
      <p:grpSpPr>
        <a:xfrm>
          <a:off x="0" y="0"/>
          <a:ext cx="0" cy="0"/>
          <a:chOff x="0" y="0"/>
          <a:chExt cx="0" cy="0"/>
        </a:xfrm>
      </p:grpSpPr>
      <p:sp>
        <p:nvSpPr>
          <p:cNvPr id="4" name="Номер слайда 21"/>
          <p:cNvSpPr>
            <a:spLocks noGrp="1"/>
          </p:cNvSpPr>
          <p:nvPr>
            <p:ph type="sldNum" sz="quarter" idx="4"/>
          </p:nvPr>
        </p:nvSpPr>
        <p:spPr>
          <a:xfrm>
            <a:off x="11339887" y="593223"/>
            <a:ext cx="571468" cy="227164"/>
          </a:xfrm>
          <a:prstGeom prst="rect">
            <a:avLst/>
          </a:prstGeom>
          <a:noFill/>
        </p:spPr>
        <p:txBody>
          <a:bodyPr vert="horz" lIns="0" tIns="0" rIns="0" bIns="0" rtlCol="0" anchor="ctr"/>
          <a:lstStyle>
            <a:lvl1pPr algn="r">
              <a:defRPr sz="1000" b="1" i="0">
                <a:solidFill>
                  <a:schemeClr val="tx1">
                    <a:alpha val="70000"/>
                  </a:schemeClr>
                </a:solidFill>
                <a:latin typeface="+mn-lt"/>
                <a:ea typeface="Montserrat Medium" charset="0"/>
                <a:cs typeface="Montserrat Medium" charset="0"/>
              </a:defRPr>
            </a:lvl1pPr>
          </a:lstStyle>
          <a:p>
            <a:fld id="{D8D877B3-D348-4611-9BDB-C5374591D951}" type="slidenum">
              <a:rPr lang="en-US" smtClean="0"/>
              <a:pPr/>
              <a:t>‹#›</a:t>
            </a:fld>
            <a:endParaRPr lang="en-US" dirty="0"/>
          </a:p>
        </p:txBody>
      </p:sp>
      <p:sp>
        <p:nvSpPr>
          <p:cNvPr id="3" name="Title 4"/>
          <p:cNvSpPr>
            <a:spLocks noGrp="1"/>
          </p:cNvSpPr>
          <p:nvPr>
            <p:ph type="title" hasCustomPrompt="1"/>
          </p:nvPr>
        </p:nvSpPr>
        <p:spPr>
          <a:xfrm>
            <a:off x="587374" y="370290"/>
            <a:ext cx="5108575" cy="1474385"/>
          </a:xfrm>
        </p:spPr>
        <p:txBody>
          <a:bodyPr/>
          <a:lstStyle>
            <a:lvl1pPr>
              <a:defRPr sz="3600"/>
            </a:lvl1pPr>
          </a:lstStyle>
          <a:p>
            <a:r>
              <a:rPr lang="en-US" dirty="0"/>
              <a:t>CLICK TO EDIT TITLE</a:t>
            </a:r>
          </a:p>
        </p:txBody>
      </p:sp>
      <p:sp>
        <p:nvSpPr>
          <p:cNvPr id="5" name="Pladsholder til tekst 10"/>
          <p:cNvSpPr>
            <a:spLocks noGrp="1"/>
          </p:cNvSpPr>
          <p:nvPr>
            <p:ph type="body" sz="quarter" idx="12" hasCustomPrompt="1"/>
          </p:nvPr>
        </p:nvSpPr>
        <p:spPr>
          <a:xfrm>
            <a:off x="587375" y="2065337"/>
            <a:ext cx="10752512" cy="3703696"/>
          </a:xfrm>
        </p:spPr>
        <p:txBody>
          <a:bodyPr/>
          <a:lstStyle>
            <a:lvl1pPr marL="285750" indent="-285750">
              <a:buFontTx/>
              <a:buBlip>
                <a:blip r:embed="rId2"/>
              </a:buBlip>
              <a:defRPr/>
            </a:lvl1pPr>
          </a:lstStyle>
          <a:p>
            <a:pPr lvl="0"/>
            <a:r>
              <a:rPr lang="da-DK" dirty="0"/>
              <a:t>INSERT TEXT</a:t>
            </a:r>
          </a:p>
        </p:txBody>
      </p:sp>
    </p:spTree>
    <p:extLst>
      <p:ext uri="{BB962C8B-B14F-4D97-AF65-F5344CB8AC3E}">
        <p14:creationId xmlns:p14="http://schemas.microsoft.com/office/powerpoint/2010/main" val="25212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b + bullet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grpSp>
        <p:nvGrpSpPr>
          <p:cNvPr id="30" name="Gruppe 29"/>
          <p:cNvGrpSpPr/>
          <p:nvPr userDrawn="1"/>
        </p:nvGrpSpPr>
        <p:grpSpPr>
          <a:xfrm>
            <a:off x="0" y="657225"/>
            <a:ext cx="405154" cy="1182460"/>
            <a:chOff x="320675" y="2816225"/>
            <a:chExt cx="350838" cy="1023938"/>
          </a:xfrm>
          <a:solidFill>
            <a:schemeClr val="tx1"/>
          </a:solidFill>
        </p:grpSpPr>
        <p:sp>
          <p:nvSpPr>
            <p:cNvPr id="31"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2"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3"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4"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5"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6"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7"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8"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9"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0"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1"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2"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3"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4"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5"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6"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7"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8"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9"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
        <p:nvSpPr>
          <p:cNvPr id="26" name="Title 4"/>
          <p:cNvSpPr>
            <a:spLocks noGrp="1"/>
          </p:cNvSpPr>
          <p:nvPr>
            <p:ph type="title" hasCustomPrompt="1"/>
          </p:nvPr>
        </p:nvSpPr>
        <p:spPr>
          <a:xfrm>
            <a:off x="587375" y="370764"/>
            <a:ext cx="4516438" cy="1473911"/>
          </a:xfrm>
        </p:spPr>
        <p:txBody>
          <a:bodyPr/>
          <a:lstStyle>
            <a:lvl1pPr>
              <a:defRPr sz="3600"/>
            </a:lvl1pPr>
          </a:lstStyle>
          <a:p>
            <a:r>
              <a:rPr lang="en-US" dirty="0"/>
              <a:t>CLICK TO EDIT TITLE</a:t>
            </a:r>
          </a:p>
        </p:txBody>
      </p:sp>
      <p:pic>
        <p:nvPicPr>
          <p:cNvPr id="27" name="Billede 2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5670792" y="820387"/>
            <a:ext cx="6943368" cy="5825654"/>
          </a:xfrm>
          <a:prstGeom prst="rect">
            <a:avLst/>
          </a:prstGeom>
        </p:spPr>
      </p:pic>
      <p:sp>
        <p:nvSpPr>
          <p:cNvPr id="28" name="Picture Placeholder 4"/>
          <p:cNvSpPr>
            <a:spLocks noGrp="1"/>
          </p:cNvSpPr>
          <p:nvPr>
            <p:ph type="pic" sz="quarter" idx="11" hasCustomPrompt="1"/>
          </p:nvPr>
        </p:nvSpPr>
        <p:spPr>
          <a:xfrm>
            <a:off x="5953820" y="1240418"/>
            <a:ext cx="6238180" cy="3503032"/>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29" name="Pladsholder til tekst 10"/>
          <p:cNvSpPr>
            <a:spLocks noGrp="1"/>
          </p:cNvSpPr>
          <p:nvPr>
            <p:ph type="body" sz="quarter" idx="12" hasCustomPrompt="1"/>
          </p:nvPr>
        </p:nvSpPr>
        <p:spPr>
          <a:xfrm>
            <a:off x="587375" y="2065337"/>
            <a:ext cx="4516438" cy="3243263"/>
          </a:xfrm>
        </p:spPr>
        <p:txBody>
          <a:bodyPr/>
          <a:lstStyle>
            <a:lvl1pPr marL="285750" indent="-285750">
              <a:buFontTx/>
              <a:buBlip>
                <a:blip r:embed="rId3"/>
              </a:buBlip>
              <a:defRPr/>
            </a:lvl1pPr>
          </a:lstStyle>
          <a:p>
            <a:pPr lvl="0"/>
            <a:r>
              <a:rPr lang="da-DK" dirty="0"/>
              <a:t>INSERT TEXT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gram - Right">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587374" y="367628"/>
            <a:ext cx="4886993" cy="1621619"/>
          </a:xfrm>
        </p:spPr>
        <p:txBody>
          <a:bodyPr/>
          <a:lstStyle>
            <a:lvl1pPr>
              <a:defRPr sz="3600"/>
            </a:lvl1pPr>
          </a:lstStyle>
          <a:p>
            <a:r>
              <a:rPr lang="en-US" dirty="0"/>
              <a:t>CLICK TO EDIT TITLE</a:t>
            </a:r>
          </a:p>
        </p:txBody>
      </p:sp>
      <p:sp>
        <p:nvSpPr>
          <p:cNvPr id="11" name="Pladsholder til diagram 10"/>
          <p:cNvSpPr>
            <a:spLocks noGrp="1"/>
          </p:cNvSpPr>
          <p:nvPr>
            <p:ph type="chart" sz="quarter" idx="12"/>
          </p:nvPr>
        </p:nvSpPr>
        <p:spPr>
          <a:xfrm>
            <a:off x="6096000" y="2262579"/>
            <a:ext cx="5524500" cy="3572737"/>
          </a:xfrm>
        </p:spPr>
        <p:txBody>
          <a:bodyPr/>
          <a:lstStyle/>
          <a:p>
            <a:r>
              <a:rPr lang="da-DK"/>
              <a:t>Klik på ikonet for at tilføje et diagram</a:t>
            </a:r>
          </a:p>
        </p:txBody>
      </p:sp>
      <p:sp>
        <p:nvSpPr>
          <p:cNvPr id="13" name="Pladsholder til tekst 12"/>
          <p:cNvSpPr>
            <a:spLocks noGrp="1"/>
          </p:cNvSpPr>
          <p:nvPr>
            <p:ph type="body" sz="quarter" idx="13" hasCustomPrompt="1"/>
          </p:nvPr>
        </p:nvSpPr>
        <p:spPr>
          <a:xfrm>
            <a:off x="587375" y="2262579"/>
            <a:ext cx="4886992" cy="3572737"/>
          </a:xfrm>
        </p:spPr>
        <p:txBody>
          <a:bodyPr>
            <a:normAutofit/>
          </a:bodyPr>
          <a:lstStyle>
            <a:lvl2pPr marL="285750" indent="-285750">
              <a:buFontTx/>
              <a:buBlip>
                <a:blip r:embed="rId2"/>
              </a:buBlip>
              <a:defRPr sz="1600" baseline="0"/>
            </a:lvl2pPr>
          </a:lstStyle>
          <a:p>
            <a:pPr lvl="1"/>
            <a:r>
              <a:rPr lang="da-DK" dirty="0"/>
              <a:t>INSERT TEXT</a:t>
            </a:r>
          </a:p>
        </p:txBody>
      </p:sp>
      <p:sp>
        <p:nvSpPr>
          <p:cNvPr id="6" name="Номер слайда 21"/>
          <p:cNvSpPr>
            <a:spLocks noGrp="1"/>
          </p:cNvSpPr>
          <p:nvPr>
            <p:ph type="sldNum" sz="quarter" idx="4"/>
          </p:nvPr>
        </p:nvSpPr>
        <p:spPr>
          <a:xfrm>
            <a:off x="11339887" y="593223"/>
            <a:ext cx="571468" cy="227164"/>
          </a:xfrm>
          <a:prstGeom prst="rect">
            <a:avLst/>
          </a:prstGeom>
          <a:noFill/>
        </p:spPr>
        <p:txBody>
          <a:bodyPr vert="horz" lIns="0" tIns="0" rIns="0" bIns="0" rtlCol="0" anchor="ctr"/>
          <a:lstStyle>
            <a:lvl1pPr algn="r">
              <a:defRPr sz="1000" b="1" i="0">
                <a:solidFill>
                  <a:schemeClr val="tx1">
                    <a:alpha val="70000"/>
                  </a:schemeClr>
                </a:solidFill>
                <a:latin typeface="+mn-lt"/>
                <a:ea typeface="Montserrat Medium" charset="0"/>
                <a:cs typeface="Montserrat Medium" charset="0"/>
              </a:defRPr>
            </a:lvl1pPr>
          </a:lstStyle>
          <a:p>
            <a:fld id="{D8D877B3-D348-4611-9BDB-C5374591D951}" type="slidenum">
              <a:rPr lang="en-US" smtClean="0"/>
              <a:pPr/>
              <a:t>‹#›</a:t>
            </a:fld>
            <a:endParaRPr lang="en-US" dirty="0"/>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x Picture right + bullets">
    <p:spTree>
      <p:nvGrpSpPr>
        <p:cNvPr id="1" name=""/>
        <p:cNvGrpSpPr/>
        <p:nvPr/>
      </p:nvGrpSpPr>
      <p:grpSpPr>
        <a:xfrm>
          <a:off x="0" y="0"/>
          <a:ext cx="0" cy="0"/>
          <a:chOff x="0" y="0"/>
          <a:chExt cx="0" cy="0"/>
        </a:xfrm>
      </p:grpSpPr>
      <p:sp>
        <p:nvSpPr>
          <p:cNvPr id="6" name="Picture Placeholder 4"/>
          <p:cNvSpPr>
            <a:spLocks noGrp="1"/>
          </p:cNvSpPr>
          <p:nvPr>
            <p:ph type="pic" sz="quarter" idx="11" hasCustomPrompt="1"/>
          </p:nvPr>
        </p:nvSpPr>
        <p:spPr>
          <a:xfrm>
            <a:off x="7438768" y="0"/>
            <a:ext cx="4753232"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Title 4"/>
          <p:cNvSpPr>
            <a:spLocks noGrp="1"/>
          </p:cNvSpPr>
          <p:nvPr>
            <p:ph type="title" hasCustomPrompt="1"/>
          </p:nvPr>
        </p:nvSpPr>
        <p:spPr>
          <a:xfrm>
            <a:off x="587374" y="359273"/>
            <a:ext cx="4490445" cy="1621619"/>
          </a:xfrm>
        </p:spPr>
        <p:txBody>
          <a:bodyPr/>
          <a:lstStyle>
            <a:lvl1pPr>
              <a:defRPr sz="3600"/>
            </a:lvl1pPr>
          </a:lstStyle>
          <a:p>
            <a:r>
              <a:rPr lang="en-US" dirty="0"/>
              <a:t>CLICK TO EDIT TITLE</a:t>
            </a:r>
          </a:p>
        </p:txBody>
      </p:sp>
      <p:sp>
        <p:nvSpPr>
          <p:cNvPr id="4" name="Pladsholder til tekst 3"/>
          <p:cNvSpPr>
            <a:spLocks noGrp="1"/>
          </p:cNvSpPr>
          <p:nvPr>
            <p:ph type="body" sz="quarter" idx="12" hasCustomPrompt="1"/>
          </p:nvPr>
        </p:nvSpPr>
        <p:spPr>
          <a:xfrm>
            <a:off x="587375" y="2143359"/>
            <a:ext cx="4490445" cy="3752115"/>
          </a:xfrm>
        </p:spPr>
        <p:txBody>
          <a:bodyPr/>
          <a:lstStyle>
            <a:lvl1pPr marL="285750" indent="-285750">
              <a:lnSpc>
                <a:spcPct val="100000"/>
              </a:lnSpc>
              <a:spcBef>
                <a:spcPts val="600"/>
              </a:spcBef>
              <a:buFontTx/>
              <a:buBlip>
                <a:blip r:embed="rId2"/>
              </a:buBlip>
              <a:defRPr sz="1600" baseline="0"/>
            </a:lvl1pPr>
          </a:lstStyle>
          <a:p>
            <a:pPr lvl="0"/>
            <a:r>
              <a:rPr lang="da-DK" dirty="0" err="1"/>
              <a:t>Insert</a:t>
            </a:r>
            <a:r>
              <a:rPr lang="da-DK" dirty="0"/>
              <a:t> </a:t>
            </a:r>
            <a:r>
              <a:rPr lang="da-DK" dirty="0" err="1"/>
              <a:t>bullets</a:t>
            </a:r>
            <a:endParaRPr lang="da-DK" dirty="0"/>
          </a:p>
          <a:p>
            <a:pPr lvl="0"/>
            <a:endParaRPr lang="da-DK" dirty="0"/>
          </a:p>
          <a:p>
            <a:pPr lvl="0"/>
            <a:endParaRPr lang="da-DK" dirty="0"/>
          </a:p>
        </p:txBody>
      </p:sp>
    </p:spTree>
    <p:extLst>
      <p:ext uri="{BB962C8B-B14F-4D97-AF65-F5344CB8AC3E}">
        <p14:creationId xmlns:p14="http://schemas.microsoft.com/office/powerpoint/2010/main" val="498607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 x Picture right - Blue">
    <p:spTree>
      <p:nvGrpSpPr>
        <p:cNvPr id="1" name=""/>
        <p:cNvGrpSpPr/>
        <p:nvPr/>
      </p:nvGrpSpPr>
      <p:grpSpPr>
        <a:xfrm>
          <a:off x="0" y="0"/>
          <a:ext cx="0" cy="0"/>
          <a:chOff x="0" y="0"/>
          <a:chExt cx="0" cy="0"/>
        </a:xfrm>
      </p:grpSpPr>
      <p:sp>
        <p:nvSpPr>
          <p:cNvPr id="7" name="Rectangle 6"/>
          <p:cNvSpPr/>
          <p:nvPr userDrawn="1"/>
        </p:nvSpPr>
        <p:spPr>
          <a:xfrm>
            <a:off x="0" y="0"/>
            <a:ext cx="742791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Picture Placeholder 4"/>
          <p:cNvSpPr>
            <a:spLocks noGrp="1"/>
          </p:cNvSpPr>
          <p:nvPr>
            <p:ph type="pic" sz="quarter" idx="11" hasCustomPrompt="1"/>
          </p:nvPr>
        </p:nvSpPr>
        <p:spPr>
          <a:xfrm>
            <a:off x="7427913" y="0"/>
            <a:ext cx="4764087"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6" name="Title 4"/>
          <p:cNvSpPr>
            <a:spLocks noGrp="1"/>
          </p:cNvSpPr>
          <p:nvPr>
            <p:ph type="title" hasCustomPrompt="1"/>
          </p:nvPr>
        </p:nvSpPr>
        <p:spPr>
          <a:xfrm>
            <a:off x="587374" y="373446"/>
            <a:ext cx="4683125" cy="1471230"/>
          </a:xfrm>
        </p:spPr>
        <p:txBody>
          <a:bodyPr/>
          <a:lstStyle>
            <a:lvl1pPr>
              <a:defRPr sz="3600">
                <a:solidFill>
                  <a:schemeClr val="bg1"/>
                </a:solidFill>
              </a:defRPr>
            </a:lvl1pPr>
          </a:lstStyle>
          <a:p>
            <a:r>
              <a:rPr lang="en-US" dirty="0"/>
              <a:t>CLICK TO EDIT TITLE</a:t>
            </a:r>
          </a:p>
        </p:txBody>
      </p:sp>
      <p:sp>
        <p:nvSpPr>
          <p:cNvPr id="4" name="Pladsholder til tekst 3"/>
          <p:cNvSpPr>
            <a:spLocks noGrp="1"/>
          </p:cNvSpPr>
          <p:nvPr>
            <p:ph type="body" sz="quarter" idx="12" hasCustomPrompt="1"/>
          </p:nvPr>
        </p:nvSpPr>
        <p:spPr>
          <a:xfrm>
            <a:off x="583406" y="2101809"/>
            <a:ext cx="4687094" cy="3765591"/>
          </a:xfrm>
        </p:spPr>
        <p:txBody>
          <a:bodyPr/>
          <a:lstStyle>
            <a:lvl1pPr marL="285750" indent="-285750">
              <a:buFontTx/>
              <a:buBlip>
                <a:blip r:embed="rId2"/>
              </a:buBlip>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err="1"/>
              <a:t>Insert</a:t>
            </a:r>
            <a:r>
              <a:rPr lang="da-DK" dirty="0"/>
              <a:t> </a:t>
            </a:r>
            <a:r>
              <a:rPr lang="da-DK" dirty="0" err="1"/>
              <a:t>text</a:t>
            </a:r>
            <a:r>
              <a:rPr lang="da-DK" dirty="0"/>
              <a:t> </a:t>
            </a:r>
            <a:r>
              <a:rPr lang="da-DK" dirty="0" err="1"/>
              <a:t>here</a:t>
            </a:r>
            <a:endParaRPr lang="da-DK" dirty="0"/>
          </a:p>
        </p:txBody>
      </p:sp>
      <p:grpSp>
        <p:nvGrpSpPr>
          <p:cNvPr id="2" name="Gruppe 1"/>
          <p:cNvGrpSpPr/>
          <p:nvPr userDrawn="1"/>
        </p:nvGrpSpPr>
        <p:grpSpPr>
          <a:xfrm>
            <a:off x="-3502" y="657225"/>
            <a:ext cx="405154" cy="1182460"/>
            <a:chOff x="-3502" y="657225"/>
            <a:chExt cx="405154" cy="1182460"/>
          </a:xfrm>
          <a:solidFill>
            <a:schemeClr val="bg1"/>
          </a:solidFill>
        </p:grpSpPr>
        <p:sp>
          <p:nvSpPr>
            <p:cNvPr id="56" name="Freeform 53"/>
            <p:cNvSpPr>
              <a:spLocks/>
            </p:cNvSpPr>
            <p:nvPr userDrawn="1"/>
          </p:nvSpPr>
          <p:spPr bwMode="auto">
            <a:xfrm>
              <a:off x="328321" y="1768187"/>
              <a:ext cx="73331" cy="71498"/>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7" name="Freeform 54"/>
            <p:cNvSpPr>
              <a:spLocks/>
            </p:cNvSpPr>
            <p:nvPr userDrawn="1"/>
          </p:nvSpPr>
          <p:spPr bwMode="auto">
            <a:xfrm>
              <a:off x="236657" y="1685690"/>
              <a:ext cx="164995" cy="153995"/>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8" name="Freeform 55"/>
            <p:cNvSpPr>
              <a:spLocks/>
            </p:cNvSpPr>
            <p:nvPr userDrawn="1"/>
          </p:nvSpPr>
          <p:spPr bwMode="auto">
            <a:xfrm>
              <a:off x="124827" y="1605026"/>
              <a:ext cx="276825" cy="234659"/>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9" name="Freeform 56"/>
            <p:cNvSpPr>
              <a:spLocks/>
            </p:cNvSpPr>
            <p:nvPr userDrawn="1"/>
          </p:nvSpPr>
          <p:spPr bwMode="auto">
            <a:xfrm>
              <a:off x="-3502" y="1526195"/>
              <a:ext cx="405154" cy="302490"/>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0" name="Freeform 57"/>
            <p:cNvSpPr>
              <a:spLocks/>
            </p:cNvSpPr>
            <p:nvPr userDrawn="1"/>
          </p:nvSpPr>
          <p:spPr bwMode="auto">
            <a:xfrm>
              <a:off x="-3502" y="1454698"/>
              <a:ext cx="405154" cy="287824"/>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1" name="Freeform 58"/>
            <p:cNvSpPr>
              <a:spLocks/>
            </p:cNvSpPr>
            <p:nvPr userDrawn="1"/>
          </p:nvSpPr>
          <p:spPr bwMode="auto">
            <a:xfrm>
              <a:off x="-3502" y="1379534"/>
              <a:ext cx="405154" cy="278657"/>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2" name="Freeform 59"/>
            <p:cNvSpPr>
              <a:spLocks/>
            </p:cNvSpPr>
            <p:nvPr userDrawn="1"/>
          </p:nvSpPr>
          <p:spPr bwMode="auto">
            <a:xfrm>
              <a:off x="-3502" y="1311703"/>
              <a:ext cx="405154" cy="263991"/>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3" name="Freeform 60"/>
            <p:cNvSpPr>
              <a:spLocks/>
            </p:cNvSpPr>
            <p:nvPr userDrawn="1"/>
          </p:nvSpPr>
          <p:spPr bwMode="auto">
            <a:xfrm>
              <a:off x="-3502" y="1243872"/>
              <a:ext cx="405154" cy="252991"/>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4" name="Freeform 61"/>
            <p:cNvSpPr>
              <a:spLocks/>
            </p:cNvSpPr>
            <p:nvPr userDrawn="1"/>
          </p:nvSpPr>
          <p:spPr bwMode="auto">
            <a:xfrm>
              <a:off x="-3502" y="1174207"/>
              <a:ext cx="405154" cy="245658"/>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5" name="Freeform 62"/>
            <p:cNvSpPr>
              <a:spLocks/>
            </p:cNvSpPr>
            <p:nvPr userDrawn="1"/>
          </p:nvSpPr>
          <p:spPr bwMode="auto">
            <a:xfrm>
              <a:off x="-3502" y="1110043"/>
              <a:ext cx="405154" cy="230992"/>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6" name="Freeform 63"/>
            <p:cNvSpPr>
              <a:spLocks/>
            </p:cNvSpPr>
            <p:nvPr userDrawn="1"/>
          </p:nvSpPr>
          <p:spPr bwMode="auto">
            <a:xfrm>
              <a:off x="-3502" y="1049545"/>
              <a:ext cx="405154" cy="219992"/>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7" name="Freeform 64"/>
            <p:cNvSpPr>
              <a:spLocks/>
            </p:cNvSpPr>
            <p:nvPr userDrawn="1"/>
          </p:nvSpPr>
          <p:spPr bwMode="auto">
            <a:xfrm>
              <a:off x="-3502" y="989048"/>
              <a:ext cx="405154" cy="205326"/>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8" name="Freeform 65"/>
            <p:cNvSpPr>
              <a:spLocks/>
            </p:cNvSpPr>
            <p:nvPr userDrawn="1"/>
          </p:nvSpPr>
          <p:spPr bwMode="auto">
            <a:xfrm>
              <a:off x="-3502" y="934049"/>
              <a:ext cx="405154" cy="188827"/>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9" name="Freeform 66"/>
            <p:cNvSpPr>
              <a:spLocks/>
            </p:cNvSpPr>
            <p:nvPr userDrawn="1"/>
          </p:nvSpPr>
          <p:spPr bwMode="auto">
            <a:xfrm>
              <a:off x="-3502" y="873551"/>
              <a:ext cx="405154" cy="175994"/>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0" name="Freeform 67"/>
            <p:cNvSpPr>
              <a:spLocks/>
            </p:cNvSpPr>
            <p:nvPr userDrawn="1"/>
          </p:nvSpPr>
          <p:spPr bwMode="auto">
            <a:xfrm>
              <a:off x="-3502" y="820387"/>
              <a:ext cx="405154" cy="161328"/>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1" name="Freeform 68"/>
            <p:cNvSpPr>
              <a:spLocks/>
            </p:cNvSpPr>
            <p:nvPr userDrawn="1"/>
          </p:nvSpPr>
          <p:spPr bwMode="auto">
            <a:xfrm>
              <a:off x="-3502" y="767221"/>
              <a:ext cx="405154" cy="146662"/>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2" name="Freeform 69"/>
            <p:cNvSpPr>
              <a:spLocks/>
            </p:cNvSpPr>
            <p:nvPr userDrawn="1"/>
          </p:nvSpPr>
          <p:spPr bwMode="auto">
            <a:xfrm>
              <a:off x="-3502" y="714057"/>
              <a:ext cx="405154" cy="131995"/>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3" name="Freeform 70"/>
            <p:cNvSpPr>
              <a:spLocks/>
            </p:cNvSpPr>
            <p:nvPr userDrawn="1"/>
          </p:nvSpPr>
          <p:spPr bwMode="auto">
            <a:xfrm>
              <a:off x="-3502" y="660892"/>
              <a:ext cx="405154" cy="124662"/>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4" name="Freeform 71"/>
            <p:cNvSpPr>
              <a:spLocks/>
            </p:cNvSpPr>
            <p:nvPr userDrawn="1"/>
          </p:nvSpPr>
          <p:spPr bwMode="auto">
            <a:xfrm>
              <a:off x="-3502" y="657225"/>
              <a:ext cx="328157" cy="64165"/>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grpSp>
      <p:pic>
        <p:nvPicPr>
          <p:cNvPr id="55" name="Billede 5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86013" y="5803019"/>
            <a:ext cx="1452866" cy="1022963"/>
          </a:xfrm>
          <a:prstGeom prst="rect">
            <a:avLst/>
          </a:prstGeom>
        </p:spPr>
      </p:pic>
    </p:spTree>
    <p:extLst>
      <p:ext uri="{BB962C8B-B14F-4D97-AF65-F5344CB8AC3E}">
        <p14:creationId xmlns:p14="http://schemas.microsoft.com/office/powerpoint/2010/main" val="1747433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ig picture right - Blue">
    <p:spTree>
      <p:nvGrpSpPr>
        <p:cNvPr id="1" name=""/>
        <p:cNvGrpSpPr/>
        <p:nvPr/>
      </p:nvGrpSpPr>
      <p:grpSpPr>
        <a:xfrm>
          <a:off x="0" y="0"/>
          <a:ext cx="0" cy="0"/>
          <a:chOff x="0" y="0"/>
          <a:chExt cx="0" cy="0"/>
        </a:xfrm>
      </p:grpSpPr>
      <p:sp>
        <p:nvSpPr>
          <p:cNvPr id="7" name="Rectangle 6"/>
          <p:cNvSpPr/>
          <p:nvPr userDrawn="1"/>
        </p:nvSpPr>
        <p:spPr>
          <a:xfrm>
            <a:off x="1" y="0"/>
            <a:ext cx="52704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6" name="Title 4"/>
          <p:cNvSpPr>
            <a:spLocks noGrp="1"/>
          </p:cNvSpPr>
          <p:nvPr>
            <p:ph type="title" hasCustomPrompt="1"/>
          </p:nvPr>
        </p:nvSpPr>
        <p:spPr>
          <a:xfrm>
            <a:off x="587375" y="373446"/>
            <a:ext cx="4454526" cy="1471230"/>
          </a:xfrm>
        </p:spPr>
        <p:txBody>
          <a:bodyPr/>
          <a:lstStyle>
            <a:lvl1pPr>
              <a:defRPr sz="3600">
                <a:solidFill>
                  <a:schemeClr val="bg1"/>
                </a:solidFill>
              </a:defRPr>
            </a:lvl1pPr>
          </a:lstStyle>
          <a:p>
            <a:r>
              <a:rPr lang="en-US" dirty="0"/>
              <a:t>CLICK TO EDIT TITLE</a:t>
            </a:r>
          </a:p>
        </p:txBody>
      </p:sp>
      <p:grpSp>
        <p:nvGrpSpPr>
          <p:cNvPr id="31" name="Gruppe 30"/>
          <p:cNvGrpSpPr/>
          <p:nvPr userDrawn="1"/>
        </p:nvGrpSpPr>
        <p:grpSpPr>
          <a:xfrm>
            <a:off x="5466450" y="6027162"/>
            <a:ext cx="1272706" cy="669100"/>
            <a:chOff x="5387975" y="5659438"/>
            <a:chExt cx="1573213" cy="827087"/>
          </a:xfrm>
          <a:solidFill>
            <a:schemeClr val="tx1"/>
          </a:solidFill>
        </p:grpSpPr>
        <p:grpSp>
          <p:nvGrpSpPr>
            <p:cNvPr id="32" name="Gruppe 31"/>
            <p:cNvGrpSpPr/>
            <p:nvPr userDrawn="1"/>
          </p:nvGrpSpPr>
          <p:grpSpPr>
            <a:xfrm>
              <a:off x="5387975" y="6407150"/>
              <a:ext cx="1573213" cy="79375"/>
              <a:chOff x="5387975" y="6407150"/>
              <a:chExt cx="1573213" cy="79375"/>
            </a:xfrm>
            <a:grpFill/>
          </p:grpSpPr>
          <p:sp>
            <p:nvSpPr>
              <p:cNvPr id="37" name="Freeform 29"/>
              <p:cNvSpPr>
                <a:spLocks noEditPoints="1"/>
              </p:cNvSpPr>
              <p:nvPr userDrawn="1"/>
            </p:nvSpPr>
            <p:spPr bwMode="auto">
              <a:xfrm>
                <a:off x="5387975" y="6407150"/>
                <a:ext cx="71438"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8" name="Freeform 30"/>
              <p:cNvSpPr>
                <a:spLocks noEditPoints="1"/>
              </p:cNvSpPr>
              <p:nvPr userDrawn="1"/>
            </p:nvSpPr>
            <p:spPr bwMode="auto">
              <a:xfrm>
                <a:off x="5484813" y="6407150"/>
                <a:ext cx="73025"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9" name="Freeform 31"/>
              <p:cNvSpPr>
                <a:spLocks/>
              </p:cNvSpPr>
              <p:nvPr userDrawn="1"/>
            </p:nvSpPr>
            <p:spPr bwMode="auto">
              <a:xfrm>
                <a:off x="5586413" y="6407150"/>
                <a:ext cx="52388" cy="762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0" name="Freeform 32"/>
              <p:cNvSpPr>
                <a:spLocks noEditPoints="1"/>
              </p:cNvSpPr>
              <p:nvPr userDrawn="1"/>
            </p:nvSpPr>
            <p:spPr bwMode="auto">
              <a:xfrm>
                <a:off x="5670550" y="6407150"/>
                <a:ext cx="55563" cy="76200"/>
              </a:xfrm>
              <a:custGeom>
                <a:avLst/>
                <a:gdLst>
                  <a:gd name="T0" fmla="*/ 0 w 17"/>
                  <a:gd name="T1" fmla="*/ 0 h 23"/>
                  <a:gd name="T2" fmla="*/ 0 w 17"/>
                  <a:gd name="T3" fmla="*/ 0 h 23"/>
                  <a:gd name="T4" fmla="*/ 9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1" name="Freeform 33"/>
              <p:cNvSpPr>
                <a:spLocks noEditPoints="1"/>
              </p:cNvSpPr>
              <p:nvPr userDrawn="1"/>
            </p:nvSpPr>
            <p:spPr bwMode="auto">
              <a:xfrm>
                <a:off x="5759450" y="6407150"/>
                <a:ext cx="58738" cy="79375"/>
              </a:xfrm>
              <a:custGeom>
                <a:avLst/>
                <a:gdLst>
                  <a:gd name="T0" fmla="*/ 0 w 18"/>
                  <a:gd name="T1" fmla="*/ 18 h 24"/>
                  <a:gd name="T2" fmla="*/ 0 w 18"/>
                  <a:gd name="T3" fmla="*/ 12 h 24"/>
                  <a:gd name="T4" fmla="*/ 0 w 18"/>
                  <a:gd name="T5" fmla="*/ 5 h 24"/>
                  <a:gd name="T6" fmla="*/ 9 w 18"/>
                  <a:gd name="T7" fmla="*/ 0 h 24"/>
                  <a:gd name="T8" fmla="*/ 18 w 18"/>
                  <a:gd name="T9" fmla="*/ 5 h 24"/>
                  <a:gd name="T10" fmla="*/ 18 w 18"/>
                  <a:gd name="T11" fmla="*/ 12 h 24"/>
                  <a:gd name="T12" fmla="*/ 18 w 18"/>
                  <a:gd name="T13" fmla="*/ 18 h 24"/>
                  <a:gd name="T14" fmla="*/ 9 w 18"/>
                  <a:gd name="T15" fmla="*/ 24 h 24"/>
                  <a:gd name="T16" fmla="*/ 0 w 18"/>
                  <a:gd name="T17" fmla="*/ 18 h 24"/>
                  <a:gd name="T18" fmla="*/ 12 w 18"/>
                  <a:gd name="T19" fmla="*/ 16 h 24"/>
                  <a:gd name="T20" fmla="*/ 12 w 18"/>
                  <a:gd name="T21" fmla="*/ 12 h 24"/>
                  <a:gd name="T22" fmla="*/ 12 w 18"/>
                  <a:gd name="T23" fmla="*/ 7 h 24"/>
                  <a:gd name="T24" fmla="*/ 9 w 18"/>
                  <a:gd name="T25" fmla="*/ 5 h 24"/>
                  <a:gd name="T26" fmla="*/ 6 w 18"/>
                  <a:gd name="T27" fmla="*/ 7 h 24"/>
                  <a:gd name="T28" fmla="*/ 6 w 18"/>
                  <a:gd name="T29" fmla="*/ 12 h 24"/>
                  <a:gd name="T30" fmla="*/ 6 w 18"/>
                  <a:gd name="T31" fmla="*/ 16 h 24"/>
                  <a:gd name="T32" fmla="*/ 9 w 18"/>
                  <a:gd name="T33" fmla="*/ 18 h 24"/>
                  <a:gd name="T34" fmla="*/ 12 w 18"/>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4">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2" name="Freeform 34"/>
              <p:cNvSpPr>
                <a:spLocks noEditPoints="1"/>
              </p:cNvSpPr>
              <p:nvPr userDrawn="1"/>
            </p:nvSpPr>
            <p:spPr bwMode="auto">
              <a:xfrm>
                <a:off x="5849938" y="6407150"/>
                <a:ext cx="61913" cy="76200"/>
              </a:xfrm>
              <a:custGeom>
                <a:avLst/>
                <a:gdLst>
                  <a:gd name="T0" fmla="*/ 13 w 19"/>
                  <a:gd name="T1" fmla="*/ 23 h 23"/>
                  <a:gd name="T2" fmla="*/ 12 w 19"/>
                  <a:gd name="T3" fmla="*/ 23 h 23"/>
                  <a:gd name="T4" fmla="*/ 9 w 19"/>
                  <a:gd name="T5" fmla="*/ 15 h 23"/>
                  <a:gd name="T6" fmla="*/ 7 w 19"/>
                  <a:gd name="T7" fmla="*/ 15 h 23"/>
                  <a:gd name="T8" fmla="*/ 6 w 19"/>
                  <a:gd name="T9" fmla="*/ 15 h 23"/>
                  <a:gd name="T10" fmla="*/ 6 w 19"/>
                  <a:gd name="T11" fmla="*/ 23 h 23"/>
                  <a:gd name="T12" fmla="*/ 6 w 19"/>
                  <a:gd name="T13" fmla="*/ 23 h 23"/>
                  <a:gd name="T14" fmla="*/ 1 w 19"/>
                  <a:gd name="T15" fmla="*/ 23 h 23"/>
                  <a:gd name="T16" fmla="*/ 0 w 19"/>
                  <a:gd name="T17" fmla="*/ 23 h 23"/>
                  <a:gd name="T18" fmla="*/ 0 w 19"/>
                  <a:gd name="T19" fmla="*/ 0 h 23"/>
                  <a:gd name="T20" fmla="*/ 1 w 19"/>
                  <a:gd name="T21" fmla="*/ 0 h 23"/>
                  <a:gd name="T22" fmla="*/ 10 w 19"/>
                  <a:gd name="T23" fmla="*/ 0 h 23"/>
                  <a:gd name="T24" fmla="*/ 19 w 19"/>
                  <a:gd name="T25" fmla="*/ 8 h 23"/>
                  <a:gd name="T26" fmla="*/ 15 w 19"/>
                  <a:gd name="T27" fmla="*/ 14 h 23"/>
                  <a:gd name="T28" fmla="*/ 19 w 19"/>
                  <a:gd name="T29" fmla="*/ 23 h 23"/>
                  <a:gd name="T30" fmla="*/ 19 w 19"/>
                  <a:gd name="T31" fmla="*/ 23 h 23"/>
                  <a:gd name="T32" fmla="*/ 13 w 19"/>
                  <a:gd name="T33" fmla="*/ 23 h 23"/>
                  <a:gd name="T34" fmla="*/ 13 w 19"/>
                  <a:gd name="T35" fmla="*/ 8 h 23"/>
                  <a:gd name="T36" fmla="*/ 10 w 19"/>
                  <a:gd name="T37" fmla="*/ 5 h 23"/>
                  <a:gd name="T38" fmla="*/ 7 w 19"/>
                  <a:gd name="T39" fmla="*/ 5 h 23"/>
                  <a:gd name="T40" fmla="*/ 6 w 19"/>
                  <a:gd name="T41" fmla="*/ 5 h 23"/>
                  <a:gd name="T42" fmla="*/ 6 w 19"/>
                  <a:gd name="T43" fmla="*/ 10 h 23"/>
                  <a:gd name="T44" fmla="*/ 7 w 19"/>
                  <a:gd name="T45" fmla="*/ 10 h 23"/>
                  <a:gd name="T46" fmla="*/ 10 w 19"/>
                  <a:gd name="T47" fmla="*/ 10 h 23"/>
                  <a:gd name="T48" fmla="*/ 13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3" name="Freeform 35"/>
              <p:cNvSpPr>
                <a:spLocks/>
              </p:cNvSpPr>
              <p:nvPr userDrawn="1"/>
            </p:nvSpPr>
            <p:spPr bwMode="auto">
              <a:xfrm>
                <a:off x="5942013" y="6407150"/>
                <a:ext cx="61913" cy="79375"/>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9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4" name="Freeform 36"/>
              <p:cNvSpPr>
                <a:spLocks/>
              </p:cNvSpPr>
              <p:nvPr userDrawn="1"/>
            </p:nvSpPr>
            <p:spPr bwMode="auto">
              <a:xfrm>
                <a:off x="6081713" y="6407150"/>
                <a:ext cx="61913" cy="79375"/>
              </a:xfrm>
              <a:custGeom>
                <a:avLst/>
                <a:gdLst>
                  <a:gd name="T0" fmla="*/ 0 w 19"/>
                  <a:gd name="T1" fmla="*/ 14 h 24"/>
                  <a:gd name="T2" fmla="*/ 0 w 19"/>
                  <a:gd name="T3" fmla="*/ 0 h 24"/>
                  <a:gd name="T4" fmla="*/ 1 w 19"/>
                  <a:gd name="T5" fmla="*/ 0 h 24"/>
                  <a:gd name="T6" fmla="*/ 6 w 19"/>
                  <a:gd name="T7" fmla="*/ 0 h 24"/>
                  <a:gd name="T8" fmla="*/ 6 w 19"/>
                  <a:gd name="T9" fmla="*/ 0 h 24"/>
                  <a:gd name="T10" fmla="*/ 6 w 19"/>
                  <a:gd name="T11" fmla="*/ 15 h 24"/>
                  <a:gd name="T12" fmla="*/ 10 w 19"/>
                  <a:gd name="T13" fmla="*/ 18 h 24"/>
                  <a:gd name="T14" fmla="*/ 13 w 19"/>
                  <a:gd name="T15" fmla="*/ 15 h 24"/>
                  <a:gd name="T16" fmla="*/ 13 w 19"/>
                  <a:gd name="T17" fmla="*/ 0 h 24"/>
                  <a:gd name="T18" fmla="*/ 13 w 19"/>
                  <a:gd name="T19" fmla="*/ 0 h 24"/>
                  <a:gd name="T20" fmla="*/ 19 w 19"/>
                  <a:gd name="T21" fmla="*/ 0 h 24"/>
                  <a:gd name="T22" fmla="*/ 19 w 19"/>
                  <a:gd name="T23" fmla="*/ 0 h 24"/>
                  <a:gd name="T24" fmla="*/ 19 w 19"/>
                  <a:gd name="T25" fmla="*/ 14 h 24"/>
                  <a:gd name="T26" fmla="*/ 10 w 19"/>
                  <a:gd name="T27" fmla="*/ 24 h 24"/>
                  <a:gd name="T28" fmla="*/ 0 w 19"/>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4">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5" name="Freeform 37"/>
              <p:cNvSpPr>
                <a:spLocks/>
              </p:cNvSpPr>
              <p:nvPr userDrawn="1"/>
            </p:nvSpPr>
            <p:spPr bwMode="auto">
              <a:xfrm>
                <a:off x="6175375" y="6407150"/>
                <a:ext cx="61913" cy="762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8 w 19"/>
                  <a:gd name="T17" fmla="*/ 0 h 23"/>
                  <a:gd name="T18" fmla="*/ 19 w 19"/>
                  <a:gd name="T19" fmla="*/ 0 h 23"/>
                  <a:gd name="T20" fmla="*/ 19 w 19"/>
                  <a:gd name="T21" fmla="*/ 23 h 23"/>
                  <a:gd name="T22" fmla="*/ 18 w 19"/>
                  <a:gd name="T23" fmla="*/ 23 h 23"/>
                  <a:gd name="T24" fmla="*/ 13 w 19"/>
                  <a:gd name="T25" fmla="*/ 23 h 23"/>
                  <a:gd name="T26" fmla="*/ 13 w 19"/>
                  <a:gd name="T27" fmla="*/ 23 h 23"/>
                  <a:gd name="T28" fmla="*/ 6 w 19"/>
                  <a:gd name="T29" fmla="*/ 10 h 23"/>
                  <a:gd name="T30" fmla="*/ 6 w 19"/>
                  <a:gd name="T31" fmla="*/ 10 h 23"/>
                  <a:gd name="T32" fmla="*/ 6 w 19"/>
                  <a:gd name="T33" fmla="*/ 23 h 23"/>
                  <a:gd name="T34" fmla="*/ 5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6" name="Freeform 38"/>
              <p:cNvSpPr>
                <a:spLocks/>
              </p:cNvSpPr>
              <p:nvPr userDrawn="1"/>
            </p:nvSpPr>
            <p:spPr bwMode="auto">
              <a:xfrm>
                <a:off x="6270625"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7" name="Freeform 39"/>
              <p:cNvSpPr>
                <a:spLocks/>
              </p:cNvSpPr>
              <p:nvPr userDrawn="1"/>
            </p:nvSpPr>
            <p:spPr bwMode="auto">
              <a:xfrm>
                <a:off x="6319838" y="6407150"/>
                <a:ext cx="68263" cy="762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8" name="Freeform 40"/>
              <p:cNvSpPr>
                <a:spLocks/>
              </p:cNvSpPr>
              <p:nvPr userDrawn="1"/>
            </p:nvSpPr>
            <p:spPr bwMode="auto">
              <a:xfrm>
                <a:off x="6416675" y="6407150"/>
                <a:ext cx="52388" cy="762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9" name="Freeform 41"/>
              <p:cNvSpPr>
                <a:spLocks noEditPoints="1"/>
              </p:cNvSpPr>
              <p:nvPr userDrawn="1"/>
            </p:nvSpPr>
            <p:spPr bwMode="auto">
              <a:xfrm>
                <a:off x="6502400" y="6407150"/>
                <a:ext cx="58738" cy="76200"/>
              </a:xfrm>
              <a:custGeom>
                <a:avLst/>
                <a:gdLst>
                  <a:gd name="T0" fmla="*/ 12 w 18"/>
                  <a:gd name="T1" fmla="*/ 23 h 23"/>
                  <a:gd name="T2" fmla="*/ 12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10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0" name="Freeform 42"/>
              <p:cNvSpPr>
                <a:spLocks/>
              </p:cNvSpPr>
              <p:nvPr userDrawn="1"/>
            </p:nvSpPr>
            <p:spPr bwMode="auto">
              <a:xfrm>
                <a:off x="6589713" y="6407150"/>
                <a:ext cx="61913" cy="79375"/>
              </a:xfrm>
              <a:custGeom>
                <a:avLst/>
                <a:gdLst>
                  <a:gd name="T0" fmla="*/ 0 w 19"/>
                  <a:gd name="T1" fmla="*/ 20 h 24"/>
                  <a:gd name="T2" fmla="*/ 0 w 19"/>
                  <a:gd name="T3" fmla="*/ 20 h 24"/>
                  <a:gd name="T4" fmla="*/ 3 w 19"/>
                  <a:gd name="T5" fmla="*/ 16 h 24"/>
                  <a:gd name="T6" fmla="*/ 3 w 19"/>
                  <a:gd name="T7" fmla="*/ 16 h 24"/>
                  <a:gd name="T8" fmla="*/ 9 w 19"/>
                  <a:gd name="T9" fmla="*/ 19 h 24"/>
                  <a:gd name="T10" fmla="*/ 13 w 19"/>
                  <a:gd name="T11" fmla="*/ 16 h 24"/>
                  <a:gd name="T12" fmla="*/ 10 w 19"/>
                  <a:gd name="T13" fmla="*/ 14 h 24"/>
                  <a:gd name="T14" fmla="*/ 8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9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1" name="Freeform 43"/>
              <p:cNvSpPr>
                <a:spLocks/>
              </p:cNvSpPr>
              <p:nvPr userDrawn="1"/>
            </p:nvSpPr>
            <p:spPr bwMode="auto">
              <a:xfrm>
                <a:off x="6681788"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2" name="Freeform 44"/>
              <p:cNvSpPr>
                <a:spLocks/>
              </p:cNvSpPr>
              <p:nvPr userDrawn="1"/>
            </p:nvSpPr>
            <p:spPr bwMode="auto">
              <a:xfrm>
                <a:off x="6729413" y="6407150"/>
                <a:ext cx="61913" cy="76200"/>
              </a:xfrm>
              <a:custGeom>
                <a:avLst/>
                <a:gdLst>
                  <a:gd name="T0" fmla="*/ 7 w 19"/>
                  <a:gd name="T1" fmla="*/ 23 h 23"/>
                  <a:gd name="T2" fmla="*/ 7 w 19"/>
                  <a:gd name="T3" fmla="*/ 23 h 23"/>
                  <a:gd name="T4" fmla="*/ 7 w 19"/>
                  <a:gd name="T5" fmla="*/ 23 h 23"/>
                  <a:gd name="T6" fmla="*/ 7 w 19"/>
                  <a:gd name="T7" fmla="*/ 23 h 23"/>
                  <a:gd name="T8" fmla="*/ 7 w 19"/>
                  <a:gd name="T9" fmla="*/ 23 h 23"/>
                  <a:gd name="T10" fmla="*/ 7 w 19"/>
                  <a:gd name="T11" fmla="*/ 6 h 23"/>
                  <a:gd name="T12" fmla="*/ 6 w 19"/>
                  <a:gd name="T13" fmla="*/ 5 h 23"/>
                  <a:gd name="T14" fmla="*/ 6 w 19"/>
                  <a:gd name="T15" fmla="*/ 5 h 23"/>
                  <a:gd name="T16" fmla="*/ 1 w 19"/>
                  <a:gd name="T17" fmla="*/ 5 h 23"/>
                  <a:gd name="T18" fmla="*/ 1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1 w 19"/>
                  <a:gd name="T31" fmla="*/ 0 h 23"/>
                  <a:gd name="T32" fmla="*/ 1 w 19"/>
                  <a:gd name="T33" fmla="*/ 0 h 23"/>
                  <a:gd name="T34" fmla="*/ 18 w 19"/>
                  <a:gd name="T35" fmla="*/ 0 h 23"/>
                  <a:gd name="T36" fmla="*/ 19 w 19"/>
                  <a:gd name="T37" fmla="*/ 0 h 23"/>
                  <a:gd name="T38" fmla="*/ 19 w 19"/>
                  <a:gd name="T39" fmla="*/ 0 h 23"/>
                  <a:gd name="T40" fmla="*/ 19 w 19"/>
                  <a:gd name="T41" fmla="*/ 0 h 23"/>
                  <a:gd name="T42" fmla="*/ 19 w 19"/>
                  <a:gd name="T43" fmla="*/ 5 h 23"/>
                  <a:gd name="T44" fmla="*/ 19 w 19"/>
                  <a:gd name="T45" fmla="*/ 5 h 23"/>
                  <a:gd name="T46" fmla="*/ 19 w 19"/>
                  <a:gd name="T47" fmla="*/ 5 h 23"/>
                  <a:gd name="T48" fmla="*/ 18 w 19"/>
                  <a:gd name="T49" fmla="*/ 5 h 23"/>
                  <a:gd name="T50" fmla="*/ 13 w 19"/>
                  <a:gd name="T51" fmla="*/ 5 h 23"/>
                  <a:gd name="T52" fmla="*/ 13 w 19"/>
                  <a:gd name="T53" fmla="*/ 5 h 23"/>
                  <a:gd name="T54" fmla="*/ 13 w 19"/>
                  <a:gd name="T55" fmla="*/ 6 h 23"/>
                  <a:gd name="T56" fmla="*/ 13 w 19"/>
                  <a:gd name="T57" fmla="*/ 6 h 23"/>
                  <a:gd name="T58" fmla="*/ 13 w 19"/>
                  <a:gd name="T59" fmla="*/ 23 h 23"/>
                  <a:gd name="T60" fmla="*/ 13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3" name="Freeform 45"/>
              <p:cNvSpPr>
                <a:spLocks/>
              </p:cNvSpPr>
              <p:nvPr userDrawn="1"/>
            </p:nvSpPr>
            <p:spPr bwMode="auto">
              <a:xfrm>
                <a:off x="6821488" y="6407150"/>
                <a:ext cx="52388" cy="76200"/>
              </a:xfrm>
              <a:custGeom>
                <a:avLst/>
                <a:gdLst>
                  <a:gd name="T0" fmla="*/ 0 w 16"/>
                  <a:gd name="T1" fmla="*/ 0 h 23"/>
                  <a:gd name="T2" fmla="*/ 0 w 16"/>
                  <a:gd name="T3" fmla="*/ 0 h 23"/>
                  <a:gd name="T4" fmla="*/ 15 w 16"/>
                  <a:gd name="T5" fmla="*/ 0 h 23"/>
                  <a:gd name="T6" fmla="*/ 16 w 16"/>
                  <a:gd name="T7" fmla="*/ 0 h 23"/>
                  <a:gd name="T8" fmla="*/ 16 w 16"/>
                  <a:gd name="T9" fmla="*/ 5 h 23"/>
                  <a:gd name="T10" fmla="*/ 15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5 w 16"/>
                  <a:gd name="T37" fmla="*/ 18 h 23"/>
                  <a:gd name="T38" fmla="*/ 16 w 16"/>
                  <a:gd name="T39" fmla="*/ 19 h 23"/>
                  <a:gd name="T40" fmla="*/ 16 w 16"/>
                  <a:gd name="T41" fmla="*/ 23 h 23"/>
                  <a:gd name="T42" fmla="*/ 15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4" name="Freeform 46"/>
              <p:cNvSpPr>
                <a:spLocks/>
              </p:cNvSpPr>
              <p:nvPr userDrawn="1"/>
            </p:nvSpPr>
            <p:spPr bwMode="auto">
              <a:xfrm>
                <a:off x="6899275" y="6407150"/>
                <a:ext cx="61913" cy="76200"/>
              </a:xfrm>
              <a:custGeom>
                <a:avLst/>
                <a:gdLst>
                  <a:gd name="T0" fmla="*/ 7 w 19"/>
                  <a:gd name="T1" fmla="*/ 23 h 23"/>
                  <a:gd name="T2" fmla="*/ 7 w 19"/>
                  <a:gd name="T3" fmla="*/ 23 h 23"/>
                  <a:gd name="T4" fmla="*/ 6 w 19"/>
                  <a:gd name="T5" fmla="*/ 23 h 23"/>
                  <a:gd name="T6" fmla="*/ 6 w 19"/>
                  <a:gd name="T7" fmla="*/ 23 h 23"/>
                  <a:gd name="T8" fmla="*/ 6 w 19"/>
                  <a:gd name="T9" fmla="*/ 23 h 23"/>
                  <a:gd name="T10" fmla="*/ 6 w 19"/>
                  <a:gd name="T11" fmla="*/ 6 h 23"/>
                  <a:gd name="T12" fmla="*/ 6 w 19"/>
                  <a:gd name="T13" fmla="*/ 5 h 23"/>
                  <a:gd name="T14" fmla="*/ 6 w 19"/>
                  <a:gd name="T15" fmla="*/ 5 h 23"/>
                  <a:gd name="T16" fmla="*/ 1 w 19"/>
                  <a:gd name="T17" fmla="*/ 5 h 23"/>
                  <a:gd name="T18" fmla="*/ 0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0 w 19"/>
                  <a:gd name="T31" fmla="*/ 0 h 23"/>
                  <a:gd name="T32" fmla="*/ 1 w 19"/>
                  <a:gd name="T33" fmla="*/ 0 h 23"/>
                  <a:gd name="T34" fmla="*/ 18 w 19"/>
                  <a:gd name="T35" fmla="*/ 0 h 23"/>
                  <a:gd name="T36" fmla="*/ 18 w 19"/>
                  <a:gd name="T37" fmla="*/ 0 h 23"/>
                  <a:gd name="T38" fmla="*/ 19 w 19"/>
                  <a:gd name="T39" fmla="*/ 0 h 23"/>
                  <a:gd name="T40" fmla="*/ 19 w 19"/>
                  <a:gd name="T41" fmla="*/ 0 h 23"/>
                  <a:gd name="T42" fmla="*/ 19 w 19"/>
                  <a:gd name="T43" fmla="*/ 5 h 23"/>
                  <a:gd name="T44" fmla="*/ 18 w 19"/>
                  <a:gd name="T45" fmla="*/ 5 h 23"/>
                  <a:gd name="T46" fmla="*/ 18 w 19"/>
                  <a:gd name="T47" fmla="*/ 5 h 23"/>
                  <a:gd name="T48" fmla="*/ 18 w 19"/>
                  <a:gd name="T49" fmla="*/ 5 h 23"/>
                  <a:gd name="T50" fmla="*/ 13 w 19"/>
                  <a:gd name="T51" fmla="*/ 5 h 23"/>
                  <a:gd name="T52" fmla="*/ 12 w 19"/>
                  <a:gd name="T53" fmla="*/ 5 h 23"/>
                  <a:gd name="T54" fmla="*/ 12 w 19"/>
                  <a:gd name="T55" fmla="*/ 6 h 23"/>
                  <a:gd name="T56" fmla="*/ 12 w 19"/>
                  <a:gd name="T57" fmla="*/ 6 h 23"/>
                  <a:gd name="T58" fmla="*/ 12 w 19"/>
                  <a:gd name="T59" fmla="*/ 23 h 23"/>
                  <a:gd name="T60" fmla="*/ 12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nvGrpSpPr>
            <p:cNvPr id="33" name="Gruppe 32"/>
            <p:cNvGrpSpPr/>
            <p:nvPr userDrawn="1"/>
          </p:nvGrpSpPr>
          <p:grpSpPr>
            <a:xfrm>
              <a:off x="5880100" y="5659438"/>
              <a:ext cx="511175" cy="544512"/>
              <a:chOff x="5880100" y="5659438"/>
              <a:chExt cx="511175" cy="544512"/>
            </a:xfrm>
            <a:grpFill/>
          </p:grpSpPr>
          <p:sp>
            <p:nvSpPr>
              <p:cNvPr id="34" name="Freeform 47"/>
              <p:cNvSpPr>
                <a:spLocks/>
              </p:cNvSpPr>
              <p:nvPr userDrawn="1"/>
            </p:nvSpPr>
            <p:spPr bwMode="auto">
              <a:xfrm>
                <a:off x="6143625" y="5678488"/>
                <a:ext cx="247650" cy="496887"/>
              </a:xfrm>
              <a:custGeom>
                <a:avLst/>
                <a:gdLst>
                  <a:gd name="T0" fmla="*/ 76 w 76"/>
                  <a:gd name="T1" fmla="*/ 123 h 151"/>
                  <a:gd name="T2" fmla="*/ 60 w 76"/>
                  <a:gd name="T3" fmla="*/ 115 h 151"/>
                  <a:gd name="T4" fmla="*/ 45 w 76"/>
                  <a:gd name="T5" fmla="*/ 52 h 151"/>
                  <a:gd name="T6" fmla="*/ 53 w 76"/>
                  <a:gd name="T7" fmla="*/ 0 h 151"/>
                  <a:gd name="T8" fmla="*/ 53 w 76"/>
                  <a:gd name="T9" fmla="*/ 0 h 151"/>
                  <a:gd name="T10" fmla="*/ 30 w 76"/>
                  <a:gd name="T11" fmla="*/ 57 h 151"/>
                  <a:gd name="T12" fmla="*/ 44 w 76"/>
                  <a:gd name="T13" fmla="*/ 151 h 151"/>
                  <a:gd name="T14" fmla="*/ 76 w 76"/>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51">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5" name="Freeform 48"/>
              <p:cNvSpPr>
                <a:spLocks/>
              </p:cNvSpPr>
              <p:nvPr userDrawn="1"/>
            </p:nvSpPr>
            <p:spPr bwMode="auto">
              <a:xfrm>
                <a:off x="5997575" y="5665788"/>
                <a:ext cx="301625" cy="538162"/>
              </a:xfrm>
              <a:custGeom>
                <a:avLst/>
                <a:gdLst>
                  <a:gd name="T0" fmla="*/ 61 w 93"/>
                  <a:gd name="T1" fmla="*/ 59 h 164"/>
                  <a:gd name="T2" fmla="*/ 93 w 93"/>
                  <a:gd name="T3" fmla="*/ 1 h 164"/>
                  <a:gd name="T4" fmla="*/ 92 w 93"/>
                  <a:gd name="T5" fmla="*/ 0 h 164"/>
                  <a:gd name="T6" fmla="*/ 38 w 93"/>
                  <a:gd name="T7" fmla="*/ 58 h 164"/>
                  <a:gd name="T8" fmla="*/ 11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6" name="Freeform 49"/>
              <p:cNvSpPr>
                <a:spLocks/>
              </p:cNvSpPr>
              <p:nvPr userDrawn="1"/>
            </p:nvSpPr>
            <p:spPr bwMode="auto">
              <a:xfrm>
                <a:off x="5880100" y="5659438"/>
                <a:ext cx="403225" cy="436562"/>
              </a:xfrm>
              <a:custGeom>
                <a:avLst/>
                <a:gdLst>
                  <a:gd name="T0" fmla="*/ 83 w 124"/>
                  <a:gd name="T1" fmla="*/ 41 h 133"/>
                  <a:gd name="T2" fmla="*/ 124 w 124"/>
                  <a:gd name="T3" fmla="*/ 0 h 133"/>
                  <a:gd name="T4" fmla="*/ 123 w 124"/>
                  <a:gd name="T5" fmla="*/ 0 h 133"/>
                  <a:gd name="T6" fmla="*/ 52 w 124"/>
                  <a:gd name="T7" fmla="*/ 32 h 133"/>
                  <a:gd name="T8" fmla="*/ 1 w 124"/>
                  <a:gd name="T9" fmla="*/ 64 h 133"/>
                  <a:gd name="T10" fmla="*/ 0 w 124"/>
                  <a:gd name="T11" fmla="*/ 79 h 133"/>
                  <a:gd name="T12" fmla="*/ 19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sp>
        <p:nvSpPr>
          <p:cNvPr id="4" name="Pladsholder til tekst 3"/>
          <p:cNvSpPr>
            <a:spLocks noGrp="1"/>
          </p:cNvSpPr>
          <p:nvPr>
            <p:ph type="body" sz="quarter" idx="12" hasCustomPrompt="1"/>
          </p:nvPr>
        </p:nvSpPr>
        <p:spPr>
          <a:xfrm>
            <a:off x="583406" y="2101809"/>
            <a:ext cx="4458495" cy="3600491"/>
          </a:xfrm>
        </p:spPr>
        <p:txBody>
          <a:bodyPr/>
          <a:lstStyle>
            <a:lvl1pPr marL="285750" indent="-285750">
              <a:buFontTx/>
              <a:buBlip>
                <a:blip r:embed="rId2"/>
              </a:buBlip>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err="1"/>
              <a:t>Insert</a:t>
            </a:r>
            <a:r>
              <a:rPr lang="da-DK" dirty="0"/>
              <a:t> </a:t>
            </a:r>
            <a:r>
              <a:rPr lang="da-DK" dirty="0" err="1"/>
              <a:t>text</a:t>
            </a:r>
            <a:r>
              <a:rPr lang="da-DK" dirty="0"/>
              <a:t> </a:t>
            </a:r>
            <a:r>
              <a:rPr lang="da-DK" dirty="0" err="1"/>
              <a:t>here</a:t>
            </a:r>
            <a:endParaRPr lang="da-DK" dirty="0"/>
          </a:p>
        </p:txBody>
      </p:sp>
      <p:grpSp>
        <p:nvGrpSpPr>
          <p:cNvPr id="2" name="Gruppe 1"/>
          <p:cNvGrpSpPr/>
          <p:nvPr userDrawn="1"/>
        </p:nvGrpSpPr>
        <p:grpSpPr>
          <a:xfrm>
            <a:off x="-3502" y="657225"/>
            <a:ext cx="405154" cy="1182460"/>
            <a:chOff x="-3502" y="657225"/>
            <a:chExt cx="405154" cy="1182460"/>
          </a:xfrm>
          <a:solidFill>
            <a:schemeClr val="bg1"/>
          </a:solidFill>
        </p:grpSpPr>
        <p:sp>
          <p:nvSpPr>
            <p:cNvPr id="56" name="Freeform 53"/>
            <p:cNvSpPr>
              <a:spLocks/>
            </p:cNvSpPr>
            <p:nvPr userDrawn="1"/>
          </p:nvSpPr>
          <p:spPr bwMode="auto">
            <a:xfrm>
              <a:off x="328321" y="1768187"/>
              <a:ext cx="73331" cy="71498"/>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7" name="Freeform 54"/>
            <p:cNvSpPr>
              <a:spLocks/>
            </p:cNvSpPr>
            <p:nvPr userDrawn="1"/>
          </p:nvSpPr>
          <p:spPr bwMode="auto">
            <a:xfrm>
              <a:off x="236657" y="1685690"/>
              <a:ext cx="164995" cy="153995"/>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8" name="Freeform 55"/>
            <p:cNvSpPr>
              <a:spLocks/>
            </p:cNvSpPr>
            <p:nvPr userDrawn="1"/>
          </p:nvSpPr>
          <p:spPr bwMode="auto">
            <a:xfrm>
              <a:off x="124827" y="1605026"/>
              <a:ext cx="276825" cy="234659"/>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9" name="Freeform 56"/>
            <p:cNvSpPr>
              <a:spLocks/>
            </p:cNvSpPr>
            <p:nvPr userDrawn="1"/>
          </p:nvSpPr>
          <p:spPr bwMode="auto">
            <a:xfrm>
              <a:off x="-3502" y="1526195"/>
              <a:ext cx="405154" cy="302490"/>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0" name="Freeform 57"/>
            <p:cNvSpPr>
              <a:spLocks/>
            </p:cNvSpPr>
            <p:nvPr userDrawn="1"/>
          </p:nvSpPr>
          <p:spPr bwMode="auto">
            <a:xfrm>
              <a:off x="-3502" y="1454698"/>
              <a:ext cx="405154" cy="287824"/>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1" name="Freeform 58"/>
            <p:cNvSpPr>
              <a:spLocks/>
            </p:cNvSpPr>
            <p:nvPr userDrawn="1"/>
          </p:nvSpPr>
          <p:spPr bwMode="auto">
            <a:xfrm>
              <a:off x="-3502" y="1379534"/>
              <a:ext cx="405154" cy="278657"/>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2" name="Freeform 59"/>
            <p:cNvSpPr>
              <a:spLocks/>
            </p:cNvSpPr>
            <p:nvPr userDrawn="1"/>
          </p:nvSpPr>
          <p:spPr bwMode="auto">
            <a:xfrm>
              <a:off x="-3502" y="1311703"/>
              <a:ext cx="405154" cy="263991"/>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3" name="Freeform 60"/>
            <p:cNvSpPr>
              <a:spLocks/>
            </p:cNvSpPr>
            <p:nvPr userDrawn="1"/>
          </p:nvSpPr>
          <p:spPr bwMode="auto">
            <a:xfrm>
              <a:off x="-3502" y="1243872"/>
              <a:ext cx="405154" cy="252991"/>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4" name="Freeform 61"/>
            <p:cNvSpPr>
              <a:spLocks/>
            </p:cNvSpPr>
            <p:nvPr userDrawn="1"/>
          </p:nvSpPr>
          <p:spPr bwMode="auto">
            <a:xfrm>
              <a:off x="-3502" y="1174207"/>
              <a:ext cx="405154" cy="245658"/>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5" name="Freeform 62"/>
            <p:cNvSpPr>
              <a:spLocks/>
            </p:cNvSpPr>
            <p:nvPr userDrawn="1"/>
          </p:nvSpPr>
          <p:spPr bwMode="auto">
            <a:xfrm>
              <a:off x="-3502" y="1110043"/>
              <a:ext cx="405154" cy="230992"/>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6" name="Freeform 63"/>
            <p:cNvSpPr>
              <a:spLocks/>
            </p:cNvSpPr>
            <p:nvPr userDrawn="1"/>
          </p:nvSpPr>
          <p:spPr bwMode="auto">
            <a:xfrm>
              <a:off x="-3502" y="1049545"/>
              <a:ext cx="405154" cy="219992"/>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7" name="Freeform 64"/>
            <p:cNvSpPr>
              <a:spLocks/>
            </p:cNvSpPr>
            <p:nvPr userDrawn="1"/>
          </p:nvSpPr>
          <p:spPr bwMode="auto">
            <a:xfrm>
              <a:off x="-3502" y="989048"/>
              <a:ext cx="405154" cy="205326"/>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8" name="Freeform 65"/>
            <p:cNvSpPr>
              <a:spLocks/>
            </p:cNvSpPr>
            <p:nvPr userDrawn="1"/>
          </p:nvSpPr>
          <p:spPr bwMode="auto">
            <a:xfrm>
              <a:off x="-3502" y="934049"/>
              <a:ext cx="405154" cy="188827"/>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9" name="Freeform 66"/>
            <p:cNvSpPr>
              <a:spLocks/>
            </p:cNvSpPr>
            <p:nvPr userDrawn="1"/>
          </p:nvSpPr>
          <p:spPr bwMode="auto">
            <a:xfrm>
              <a:off x="-3502" y="873551"/>
              <a:ext cx="405154" cy="175994"/>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0" name="Freeform 67"/>
            <p:cNvSpPr>
              <a:spLocks/>
            </p:cNvSpPr>
            <p:nvPr userDrawn="1"/>
          </p:nvSpPr>
          <p:spPr bwMode="auto">
            <a:xfrm>
              <a:off x="-3502" y="820387"/>
              <a:ext cx="405154" cy="161328"/>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1" name="Freeform 68"/>
            <p:cNvSpPr>
              <a:spLocks/>
            </p:cNvSpPr>
            <p:nvPr userDrawn="1"/>
          </p:nvSpPr>
          <p:spPr bwMode="auto">
            <a:xfrm>
              <a:off x="-3502" y="767221"/>
              <a:ext cx="405154" cy="146662"/>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2" name="Freeform 69"/>
            <p:cNvSpPr>
              <a:spLocks/>
            </p:cNvSpPr>
            <p:nvPr userDrawn="1"/>
          </p:nvSpPr>
          <p:spPr bwMode="auto">
            <a:xfrm>
              <a:off x="-3502" y="714057"/>
              <a:ext cx="405154" cy="131995"/>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3" name="Freeform 70"/>
            <p:cNvSpPr>
              <a:spLocks/>
            </p:cNvSpPr>
            <p:nvPr userDrawn="1"/>
          </p:nvSpPr>
          <p:spPr bwMode="auto">
            <a:xfrm>
              <a:off x="-3502" y="660892"/>
              <a:ext cx="405154" cy="124662"/>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4" name="Freeform 71"/>
            <p:cNvSpPr>
              <a:spLocks/>
            </p:cNvSpPr>
            <p:nvPr userDrawn="1"/>
          </p:nvSpPr>
          <p:spPr bwMode="auto">
            <a:xfrm>
              <a:off x="-3502" y="657225"/>
              <a:ext cx="328157" cy="64165"/>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grpSp>
      <p:sp>
        <p:nvSpPr>
          <p:cNvPr id="75" name="Picture Placeholder 4"/>
          <p:cNvSpPr>
            <a:spLocks noGrp="1"/>
          </p:cNvSpPr>
          <p:nvPr>
            <p:ph type="pic" sz="quarter" idx="11" hasCustomPrompt="1"/>
          </p:nvPr>
        </p:nvSpPr>
        <p:spPr>
          <a:xfrm>
            <a:off x="5270500" y="0"/>
            <a:ext cx="692150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Tree>
    <p:extLst>
      <p:ext uri="{BB962C8B-B14F-4D97-AF65-F5344CB8AC3E}">
        <p14:creationId xmlns:p14="http://schemas.microsoft.com/office/powerpoint/2010/main" val="735931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7375" y="458583"/>
            <a:ext cx="9753600" cy="1386092"/>
          </a:xfrm>
          <a:prstGeom prst="rect">
            <a:avLst/>
          </a:prstGeom>
          <a:effectLst/>
        </p:spPr>
        <p:txBody>
          <a:bodyPr vert="horz" lIns="0" tIns="192024" rIns="0" bIns="0" rtlCol="0" anchor="t" anchorCtr="0">
            <a:noAutofit/>
          </a:bodyPr>
          <a:lstStyle/>
          <a:p>
            <a:r>
              <a:rPr lang="en-US" dirty="0"/>
              <a:t>YOUR TITLE HERE</a:t>
            </a:r>
          </a:p>
        </p:txBody>
      </p:sp>
      <p:sp>
        <p:nvSpPr>
          <p:cNvPr id="6" name="Номер слайда 21"/>
          <p:cNvSpPr>
            <a:spLocks noGrp="1"/>
          </p:cNvSpPr>
          <p:nvPr>
            <p:ph type="sldNum" sz="quarter" idx="4"/>
          </p:nvPr>
        </p:nvSpPr>
        <p:spPr>
          <a:xfrm>
            <a:off x="11339887" y="593223"/>
            <a:ext cx="571468" cy="227164"/>
          </a:xfrm>
          <a:prstGeom prst="rect">
            <a:avLst/>
          </a:prstGeom>
          <a:noFill/>
        </p:spPr>
        <p:txBody>
          <a:bodyPr vert="horz" lIns="0" tIns="0" rIns="0" bIns="0" rtlCol="0" anchor="ctr"/>
          <a:lstStyle>
            <a:lvl1pPr algn="r">
              <a:defRPr sz="1000" b="1" i="0">
                <a:solidFill>
                  <a:schemeClr val="tx1">
                    <a:alpha val="70000"/>
                  </a:schemeClr>
                </a:solidFill>
                <a:latin typeface="+mn-lt"/>
                <a:ea typeface="Montserrat Medium" charset="0"/>
                <a:cs typeface="Montserrat Medium" charset="0"/>
              </a:defRPr>
            </a:lvl1pPr>
          </a:lstStyle>
          <a:p>
            <a:fld id="{D8D877B3-D348-4611-9BDB-C5374591D951}" type="slidenum">
              <a:rPr lang="en-US" smtClean="0"/>
              <a:pPr/>
              <a:t>‹#›</a:t>
            </a:fld>
            <a:endParaRPr lang="en-US" dirty="0"/>
          </a:p>
        </p:txBody>
      </p:sp>
      <p:sp>
        <p:nvSpPr>
          <p:cNvPr id="11" name="Text Placeholder 10"/>
          <p:cNvSpPr>
            <a:spLocks noGrp="1"/>
          </p:cNvSpPr>
          <p:nvPr>
            <p:ph type="body" idx="1"/>
          </p:nvPr>
        </p:nvSpPr>
        <p:spPr>
          <a:xfrm>
            <a:off x="589650" y="2032831"/>
            <a:ext cx="9753600" cy="3110442"/>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a:t>Fourth level</a:t>
            </a:r>
            <a:endParaRPr lang="en-US" dirty="0"/>
          </a:p>
        </p:txBody>
      </p:sp>
      <p:grpSp>
        <p:nvGrpSpPr>
          <p:cNvPr id="81" name="Gruppe 80"/>
          <p:cNvGrpSpPr/>
          <p:nvPr userDrawn="1"/>
        </p:nvGrpSpPr>
        <p:grpSpPr>
          <a:xfrm>
            <a:off x="-3502" y="657225"/>
            <a:ext cx="405154" cy="1182460"/>
            <a:chOff x="320675" y="2816225"/>
            <a:chExt cx="350838" cy="1023938"/>
          </a:xfrm>
          <a:solidFill>
            <a:schemeClr val="tx1"/>
          </a:solidFill>
        </p:grpSpPr>
        <p:sp>
          <p:nvSpPr>
            <p:cNvPr id="62"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3"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4"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5"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6"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7"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8"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9"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0"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1"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2"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3"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4"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5"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6"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7"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8"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9"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0"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nvGrpSpPr>
          <p:cNvPr id="4" name="Group 4"/>
          <p:cNvGrpSpPr>
            <a:grpSpLocks noChangeAspect="1"/>
          </p:cNvGrpSpPr>
          <p:nvPr userDrawn="1"/>
        </p:nvGrpSpPr>
        <p:grpSpPr bwMode="auto">
          <a:xfrm>
            <a:off x="5492750" y="5903913"/>
            <a:ext cx="1236663" cy="815975"/>
            <a:chOff x="3460" y="3719"/>
            <a:chExt cx="779" cy="514"/>
          </a:xfrm>
        </p:grpSpPr>
        <p:sp>
          <p:nvSpPr>
            <p:cNvPr id="5" name="AutoShape 3"/>
            <p:cNvSpPr>
              <a:spLocks noChangeAspect="1" noChangeArrowheads="1" noTextEdit="1"/>
            </p:cNvSpPr>
            <p:nvPr userDrawn="1"/>
          </p:nvSpPr>
          <p:spPr bwMode="auto">
            <a:xfrm>
              <a:off x="3460" y="3719"/>
              <a:ext cx="779"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5" name="Freeform 5"/>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6" name="Freeform 6"/>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7" name="Freeform 7"/>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8" name="Freeform 8"/>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9" name="Freeform 9"/>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0" name="Freeform 10"/>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1" name="Freeform 11"/>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5" name="Freeform 12"/>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6" name="Freeform 13"/>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7" name="Freeform 14"/>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8" name="Freeform 15"/>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9" name="Freeform 16"/>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0" name="Freeform 17"/>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1" name="Freeform 18"/>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2" name="Freeform 19"/>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3" name="Freeform 20"/>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4" name="Freeform 21"/>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5" name="Freeform 22"/>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6" name="Freeform 23"/>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7" name="Freeform 24"/>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8" name="Freeform 25"/>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9" name="Freeform 26"/>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0" name="Freeform 27"/>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1" name="Freeform 28"/>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2" name="Freeform 29"/>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3" name="Freeform 30"/>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4" name="Freeform 31"/>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5" name="Freeform 32"/>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6" name="Freeform 33"/>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7" name="Freeform 34"/>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8" name="Freeform 35"/>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4" name="Freeform 36"/>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5" name="Freeform 37"/>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6" name="Freeform 38"/>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7" name="Freeform 39"/>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8" name="Freeform 40"/>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9" name="Freeform 41"/>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4" name="Freeform 42"/>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5" name="Freeform 43"/>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6" name="Freeform 44"/>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7" name="Freeform 45"/>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8" name="Freeform 46"/>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9" name="Freeform 47"/>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0" name="Freeform 48"/>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1" name="Freeform 49"/>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2" name="Freeform 50"/>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3" name="Freeform 51"/>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4" name="Freeform 52"/>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5" name="Freeform 53"/>
            <p:cNvSpPr>
              <a:spLocks/>
            </p:cNvSpPr>
            <p:nvPr userDrawn="1"/>
          </p:nvSpPr>
          <p:spPr bwMode="auto">
            <a:xfrm>
              <a:off x="3832" y="3731"/>
              <a:ext cx="132" cy="259"/>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6" name="Freeform 54"/>
            <p:cNvSpPr>
              <a:spLocks/>
            </p:cNvSpPr>
            <p:nvPr userDrawn="1"/>
          </p:nvSpPr>
          <p:spPr bwMode="auto">
            <a:xfrm>
              <a:off x="3755" y="3724"/>
              <a:ext cx="159" cy="281"/>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7" name="Freeform 55"/>
            <p:cNvSpPr>
              <a:spLocks/>
            </p:cNvSpPr>
            <p:nvPr userDrawn="1"/>
          </p:nvSpPr>
          <p:spPr bwMode="auto">
            <a:xfrm>
              <a:off x="3694" y="3721"/>
              <a:ext cx="212" cy="228"/>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ext uri="{BB962C8B-B14F-4D97-AF65-F5344CB8AC3E}">
        <p14:creationId xmlns:p14="http://schemas.microsoft.com/office/powerpoint/2010/main" val="1377184672"/>
      </p:ext>
    </p:extLst>
  </p:cSld>
  <p:clrMap bg1="lt1" tx1="dk1" bg2="lt2" tx2="dk2" accent1="accent1" accent2="accent2" accent3="accent3" accent4="accent4" accent5="accent5" accent6="accent6" hlink="hlink" folHlink="folHlink"/>
  <p:sldLayoutIdLst>
    <p:sldLayoutId id="2147484055" r:id="rId1"/>
    <p:sldLayoutId id="2147484019" r:id="rId2"/>
    <p:sldLayoutId id="2147484053" r:id="rId3"/>
    <p:sldLayoutId id="2147484008" r:id="rId4"/>
    <p:sldLayoutId id="2147484022" r:id="rId5"/>
    <p:sldLayoutId id="2147484011" r:id="rId6"/>
    <p:sldLayoutId id="2147484014" r:id="rId7"/>
    <p:sldLayoutId id="2147484020" r:id="rId8"/>
    <p:sldLayoutId id="2147484051" r:id="rId9"/>
    <p:sldLayoutId id="2147484028" r:id="rId10"/>
    <p:sldLayoutId id="2147484032" r:id="rId11"/>
    <p:sldLayoutId id="2147484052" r:id="rId12"/>
    <p:sldLayoutId id="2147484054" r:id="rId13"/>
  </p:sldLayoutIdLst>
  <p:hf hdr="0" ftr="0" dt="0"/>
  <p:txStyles>
    <p:titleStyle>
      <a:lvl1pPr algn="l" defTabSz="914318" rtl="0" eaLnBrk="1" latinLnBrk="0" hangingPunct="1">
        <a:lnSpc>
          <a:spcPct val="100000"/>
        </a:lnSpc>
        <a:spcBef>
          <a:spcPct val="0"/>
        </a:spcBef>
        <a:buNone/>
        <a:defRPr sz="3600" b="1" kern="1200" spc="300" baseline="0">
          <a:solidFill>
            <a:schemeClr val="tx1"/>
          </a:solidFill>
          <a:latin typeface="+mn-lt"/>
          <a:ea typeface="+mj-ea"/>
          <a:cs typeface="+mj-cs"/>
        </a:defRPr>
      </a:lvl1pPr>
    </p:titleStyle>
    <p:bodyStyle>
      <a:lvl1pPr marL="285750" indent="-285750" algn="l" defTabSz="914318" rtl="0" eaLnBrk="1" latinLnBrk="0" hangingPunct="1">
        <a:lnSpc>
          <a:spcPct val="120000"/>
        </a:lnSpc>
        <a:spcBef>
          <a:spcPts val="1000"/>
        </a:spcBef>
        <a:buFontTx/>
        <a:buBlip>
          <a:blip r:embed="rId15"/>
        </a:buBlip>
        <a:defRPr sz="1600" kern="1200" spc="0">
          <a:solidFill>
            <a:schemeClr val="tx1"/>
          </a:solidFill>
          <a:latin typeface="+mn-lt"/>
          <a:ea typeface="+mn-ea"/>
          <a:cs typeface="+mn-cs"/>
        </a:defRPr>
      </a:lvl1pPr>
      <a:lvl2pPr marL="623888" indent="-285750" algn="l" defTabSz="914318" rtl="0" eaLnBrk="1" latinLnBrk="0" hangingPunct="1">
        <a:lnSpc>
          <a:spcPct val="120000"/>
        </a:lnSpc>
        <a:spcBef>
          <a:spcPts val="499"/>
        </a:spcBef>
        <a:buFontTx/>
        <a:buBlip>
          <a:blip r:embed="rId15"/>
        </a:buBlip>
        <a:defRPr sz="1400" kern="1200">
          <a:solidFill>
            <a:schemeClr val="tx1"/>
          </a:solidFill>
          <a:latin typeface="+mn-lt"/>
          <a:ea typeface="+mn-ea"/>
          <a:cs typeface="+mn-cs"/>
        </a:defRPr>
      </a:lvl2pPr>
      <a:lvl3pPr marL="898525" indent="-171450" algn="l" defTabSz="914318" rtl="0" eaLnBrk="1" latinLnBrk="0" hangingPunct="1">
        <a:lnSpc>
          <a:spcPct val="120000"/>
        </a:lnSpc>
        <a:spcBef>
          <a:spcPts val="499"/>
        </a:spcBef>
        <a:buFontTx/>
        <a:buBlip>
          <a:blip r:embed="rId16"/>
        </a:buBlip>
        <a:defRPr sz="1200" kern="1200">
          <a:solidFill>
            <a:schemeClr val="tx1"/>
          </a:solidFill>
          <a:latin typeface="+mn-lt"/>
          <a:ea typeface="+mn-ea"/>
          <a:cs typeface="+mn-cs"/>
        </a:defRPr>
      </a:lvl3pPr>
      <a:lvl4pPr marL="1163638" indent="-171450" algn="l" defTabSz="914318" rtl="0" eaLnBrk="1" latinLnBrk="0" hangingPunct="1">
        <a:lnSpc>
          <a:spcPct val="120000"/>
        </a:lnSpc>
        <a:spcBef>
          <a:spcPts val="499"/>
        </a:spcBef>
        <a:buFontTx/>
        <a:buBlip>
          <a:blip r:embed="rId16"/>
        </a:buBlip>
        <a:tabLst>
          <a:tab pos="1163638" algn="l"/>
        </a:tabLst>
        <a:defRPr sz="1000" kern="1200">
          <a:solidFill>
            <a:schemeClr val="tx1">
              <a:alpha val="70000"/>
            </a:schemeClr>
          </a:solidFill>
          <a:latin typeface="+mn-lt"/>
          <a:ea typeface="+mn-ea"/>
          <a:cs typeface="+mn-cs"/>
        </a:defRPr>
      </a:lvl4pPr>
      <a:lvl5pPr marL="1163638" indent="-171450" algn="l" defTabSz="914318" rtl="0" eaLnBrk="1" latinLnBrk="0" hangingPunct="1">
        <a:lnSpc>
          <a:spcPct val="120000"/>
        </a:lnSpc>
        <a:spcBef>
          <a:spcPts val="499"/>
        </a:spcBef>
        <a:buFontTx/>
        <a:buBlip>
          <a:blip r:embed="rId16"/>
        </a:buBlip>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18" rtl="0" eaLnBrk="1" latinLnBrk="0" hangingPunct="1">
        <a:defRPr sz="1800" kern="1200">
          <a:solidFill>
            <a:schemeClr val="tx1"/>
          </a:solidFill>
          <a:latin typeface="+mn-lt"/>
          <a:ea typeface="+mn-ea"/>
          <a:cs typeface="+mn-cs"/>
        </a:defRPr>
      </a:lvl1pPr>
      <a:lvl2pPr marL="457159" algn="l" defTabSz="914318" rtl="0" eaLnBrk="1" latinLnBrk="0" hangingPunct="1">
        <a:defRPr sz="1800" kern="1200">
          <a:solidFill>
            <a:schemeClr val="tx1"/>
          </a:solidFill>
          <a:latin typeface="+mn-lt"/>
          <a:ea typeface="+mn-ea"/>
          <a:cs typeface="+mn-cs"/>
        </a:defRPr>
      </a:lvl2pPr>
      <a:lvl3pPr marL="914318" algn="l" defTabSz="914318" rtl="0" eaLnBrk="1" latinLnBrk="0" hangingPunct="1">
        <a:defRPr sz="1800" kern="1200">
          <a:solidFill>
            <a:schemeClr val="tx1"/>
          </a:solidFill>
          <a:latin typeface="+mn-lt"/>
          <a:ea typeface="+mn-ea"/>
          <a:cs typeface="+mn-cs"/>
        </a:defRPr>
      </a:lvl3pPr>
      <a:lvl4pPr marL="1371478" algn="l" defTabSz="914318" rtl="0" eaLnBrk="1" latinLnBrk="0" hangingPunct="1">
        <a:defRPr sz="1800" kern="1200">
          <a:solidFill>
            <a:schemeClr val="tx1"/>
          </a:solidFill>
          <a:latin typeface="+mn-lt"/>
          <a:ea typeface="+mn-ea"/>
          <a:cs typeface="+mn-cs"/>
        </a:defRPr>
      </a:lvl4pPr>
      <a:lvl5pPr marL="1828636" algn="l" defTabSz="914318" rtl="0" eaLnBrk="1" latinLnBrk="0" hangingPunct="1">
        <a:defRPr sz="1800" kern="1200">
          <a:solidFill>
            <a:schemeClr val="tx1"/>
          </a:solidFill>
          <a:latin typeface="+mn-lt"/>
          <a:ea typeface="+mn-ea"/>
          <a:cs typeface="+mn-cs"/>
        </a:defRPr>
      </a:lvl5pPr>
      <a:lvl6pPr marL="2285794" algn="l" defTabSz="914318" rtl="0" eaLnBrk="1" latinLnBrk="0" hangingPunct="1">
        <a:defRPr sz="1800" kern="1200">
          <a:solidFill>
            <a:schemeClr val="tx1"/>
          </a:solidFill>
          <a:latin typeface="+mn-lt"/>
          <a:ea typeface="+mn-ea"/>
          <a:cs typeface="+mn-cs"/>
        </a:defRPr>
      </a:lvl6pPr>
      <a:lvl7pPr marL="2742953" algn="l" defTabSz="914318" rtl="0" eaLnBrk="1" latinLnBrk="0" hangingPunct="1">
        <a:defRPr sz="1800" kern="1200">
          <a:solidFill>
            <a:schemeClr val="tx1"/>
          </a:solidFill>
          <a:latin typeface="+mn-lt"/>
          <a:ea typeface="+mn-ea"/>
          <a:cs typeface="+mn-cs"/>
        </a:defRPr>
      </a:lvl7pPr>
      <a:lvl8pPr marL="3200112" algn="l" defTabSz="914318" rtl="0" eaLnBrk="1" latinLnBrk="0" hangingPunct="1">
        <a:defRPr sz="1800" kern="1200">
          <a:solidFill>
            <a:schemeClr val="tx1"/>
          </a:solidFill>
          <a:latin typeface="+mn-lt"/>
          <a:ea typeface="+mn-ea"/>
          <a:cs typeface="+mn-cs"/>
        </a:defRPr>
      </a:lvl8pPr>
      <a:lvl9pPr marL="3657271" algn="l" defTabSz="91431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pos="3840">
          <p15:clr>
            <a:srgbClr val="F26B43"/>
          </p15:clr>
        </p15:guide>
        <p15:guide id="1" orient="horz" pos="1162" userDrawn="1">
          <p15:clr>
            <a:srgbClr val="F26B43"/>
          </p15:clr>
        </p15:guide>
        <p15:guide id="28" pos="370" userDrawn="1">
          <p15:clr>
            <a:srgbClr val="F26B43"/>
          </p15:clr>
        </p15:guide>
        <p15:guide id="29" pos="7320" userDrawn="1">
          <p15:clr>
            <a:srgbClr val="F26B43"/>
          </p15:clr>
        </p15:guide>
        <p15:guide id="48" pos="1141" userDrawn="1">
          <p15:clr>
            <a:srgbClr val="F26B43"/>
          </p15:clr>
        </p15:guide>
        <p15:guide id="51" orient="horz" pos="414" userDrawn="1">
          <p15:clr>
            <a:srgbClr val="F26B43"/>
          </p15:clr>
        </p15:guide>
        <p15:guide id="52" pos="4339" userDrawn="1">
          <p15:clr>
            <a:srgbClr val="F26B43"/>
          </p15:clr>
        </p15:guide>
        <p15:guide id="53" pos="467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ladsholder til billede 33"/>
          <p:cNvPicPr>
            <a:picLocks noGrp="1" noChangeAspect="1"/>
          </p:cNvPicPr>
          <p:nvPr>
            <p:ph type="pic" sz="quarter" idx="11"/>
          </p:nvPr>
        </p:nvPicPr>
        <p:blipFill rotWithShape="1">
          <a:blip r:embed="rId2" cstate="print">
            <a:extLst>
              <a:ext uri="{28A0092B-C50C-407E-A947-70E740481C1C}">
                <a14:useLocalDpi xmlns:a14="http://schemas.microsoft.com/office/drawing/2010/main"/>
              </a:ext>
            </a:extLst>
          </a:blip>
          <a:srcRect/>
          <a:stretch/>
        </p:blipFill>
        <p:spPr>
          <a:xfrm>
            <a:off x="0" y="0"/>
            <a:ext cx="12192000" cy="6858000"/>
          </a:xfrm>
        </p:spPr>
      </p:pic>
      <p:sp>
        <p:nvSpPr>
          <p:cNvPr id="4" name="Titel 3"/>
          <p:cNvSpPr>
            <a:spLocks noGrp="1"/>
          </p:cNvSpPr>
          <p:nvPr>
            <p:ph type="title"/>
          </p:nvPr>
        </p:nvSpPr>
        <p:spPr>
          <a:xfrm>
            <a:off x="2441575" y="1745673"/>
            <a:ext cx="7341129" cy="1967139"/>
          </a:xfrm>
        </p:spPr>
        <p:txBody>
          <a:bodyPr/>
          <a:lstStyle/>
          <a:p>
            <a:r>
              <a:rPr lang="en-GB" dirty="0"/>
              <a:t>Machine Learning for Media Technology - exam</a:t>
            </a:r>
            <a:br>
              <a:rPr lang="en-GB" dirty="0"/>
            </a:br>
            <a:br>
              <a:rPr lang="en-GB" dirty="0"/>
            </a:br>
            <a:r>
              <a:rPr lang="en-US" dirty="0"/>
              <a:t>Haberman's Survival Data Set</a:t>
            </a:r>
            <a:endParaRPr lang="da-DK" dirty="0"/>
          </a:p>
        </p:txBody>
      </p:sp>
      <p:sp>
        <p:nvSpPr>
          <p:cNvPr id="7" name="Pladsholder til tekst 6"/>
          <p:cNvSpPr>
            <a:spLocks noGrp="1"/>
          </p:cNvSpPr>
          <p:nvPr>
            <p:ph type="body" sz="quarter" idx="12"/>
          </p:nvPr>
        </p:nvSpPr>
        <p:spPr/>
        <p:txBody>
          <a:bodyPr/>
          <a:lstStyle/>
          <a:p>
            <a:r>
              <a:rPr lang="da-DK" dirty="0"/>
              <a:t>BY NICKLAS OLSEN</a:t>
            </a:r>
          </a:p>
        </p:txBody>
      </p:sp>
      <p:grpSp>
        <p:nvGrpSpPr>
          <p:cNvPr id="35" name="Gruppe 34"/>
          <p:cNvGrpSpPr/>
          <p:nvPr/>
        </p:nvGrpSpPr>
        <p:grpSpPr>
          <a:xfrm>
            <a:off x="5489575" y="5903913"/>
            <a:ext cx="1243013" cy="815976"/>
            <a:chOff x="5489575" y="5903913"/>
            <a:chExt cx="1243013" cy="815976"/>
          </a:xfrm>
        </p:grpSpPr>
        <p:sp>
          <p:nvSpPr>
            <p:cNvPr id="36" name="AutoShape 165"/>
            <p:cNvSpPr>
              <a:spLocks noChangeAspect="1" noChangeArrowheads="1" noTextEdit="1"/>
            </p:cNvSpPr>
            <p:nvPr/>
          </p:nvSpPr>
          <p:spPr bwMode="auto">
            <a:xfrm>
              <a:off x="5492750" y="5903913"/>
              <a:ext cx="1236663" cy="815975"/>
            </a:xfrm>
            <a:prstGeom prst="rect">
              <a:avLst/>
            </a:prstGeom>
            <a:noFill/>
            <a:ln>
              <a:noFill/>
            </a:ln>
          </p:spPr>
          <p:txBody>
            <a:bodyPr vert="horz" wrap="square" lIns="91440" tIns="45720" rIns="91440" bIns="45720" numCol="1" anchor="t" anchorCtr="0" compatLnSpc="1">
              <a:prstTxWarp prst="textNoShape">
                <a:avLst/>
              </a:prstTxWarp>
            </a:bodyPr>
            <a:lstStyle/>
            <a:p>
              <a:endParaRPr lang="da-DK"/>
            </a:p>
          </p:txBody>
        </p:sp>
        <p:sp>
          <p:nvSpPr>
            <p:cNvPr id="37" name="Freeform 167"/>
            <p:cNvSpPr>
              <a:spLocks noEditPoints="1"/>
            </p:cNvSpPr>
            <p:nvPr/>
          </p:nvSpPr>
          <p:spPr bwMode="auto">
            <a:xfrm>
              <a:off x="5489575" y="6526213"/>
              <a:ext cx="60325" cy="6350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38" name="Freeform 168"/>
            <p:cNvSpPr>
              <a:spLocks noEditPoints="1"/>
            </p:cNvSpPr>
            <p:nvPr/>
          </p:nvSpPr>
          <p:spPr bwMode="auto">
            <a:xfrm>
              <a:off x="5570538" y="6526213"/>
              <a:ext cx="60325" cy="635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39" name="Freeform 169"/>
            <p:cNvSpPr>
              <a:spLocks/>
            </p:cNvSpPr>
            <p:nvPr/>
          </p:nvSpPr>
          <p:spPr bwMode="auto">
            <a:xfrm>
              <a:off x="5654675" y="6526213"/>
              <a:ext cx="44450" cy="635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40" name="Freeform 170"/>
            <p:cNvSpPr>
              <a:spLocks noEditPoints="1"/>
            </p:cNvSpPr>
            <p:nvPr/>
          </p:nvSpPr>
          <p:spPr bwMode="auto">
            <a:xfrm>
              <a:off x="5726113" y="6526213"/>
              <a:ext cx="46038" cy="6350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41" name="Freeform 171"/>
            <p:cNvSpPr>
              <a:spLocks noEditPoints="1"/>
            </p:cNvSpPr>
            <p:nvPr/>
          </p:nvSpPr>
          <p:spPr bwMode="auto">
            <a:xfrm>
              <a:off x="5799138" y="6526213"/>
              <a:ext cx="50800" cy="65088"/>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42" name="Freeform 172"/>
            <p:cNvSpPr>
              <a:spLocks noEditPoints="1"/>
            </p:cNvSpPr>
            <p:nvPr/>
          </p:nvSpPr>
          <p:spPr bwMode="auto">
            <a:xfrm>
              <a:off x="5878513" y="6526213"/>
              <a:ext cx="47625" cy="6350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43" name="Freeform 173"/>
            <p:cNvSpPr>
              <a:spLocks/>
            </p:cNvSpPr>
            <p:nvPr/>
          </p:nvSpPr>
          <p:spPr bwMode="auto">
            <a:xfrm>
              <a:off x="5951538" y="6526213"/>
              <a:ext cx="50800" cy="65088"/>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44" name="Freeform 174"/>
            <p:cNvSpPr>
              <a:spLocks/>
            </p:cNvSpPr>
            <p:nvPr/>
          </p:nvSpPr>
          <p:spPr bwMode="auto">
            <a:xfrm>
              <a:off x="6070600" y="6526213"/>
              <a:ext cx="49213" cy="65088"/>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45" name="Freeform 175"/>
            <p:cNvSpPr>
              <a:spLocks/>
            </p:cNvSpPr>
            <p:nvPr/>
          </p:nvSpPr>
          <p:spPr bwMode="auto">
            <a:xfrm>
              <a:off x="6146800" y="6526213"/>
              <a:ext cx="50800" cy="635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46" name="Freeform 176"/>
            <p:cNvSpPr>
              <a:spLocks/>
            </p:cNvSpPr>
            <p:nvPr/>
          </p:nvSpPr>
          <p:spPr bwMode="auto">
            <a:xfrm>
              <a:off x="6224588" y="6526213"/>
              <a:ext cx="15875" cy="635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47" name="Freeform 177"/>
            <p:cNvSpPr>
              <a:spLocks/>
            </p:cNvSpPr>
            <p:nvPr/>
          </p:nvSpPr>
          <p:spPr bwMode="auto">
            <a:xfrm>
              <a:off x="6265863" y="6526213"/>
              <a:ext cx="57150" cy="635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48" name="Freeform 178"/>
            <p:cNvSpPr>
              <a:spLocks/>
            </p:cNvSpPr>
            <p:nvPr/>
          </p:nvSpPr>
          <p:spPr bwMode="auto">
            <a:xfrm>
              <a:off x="6346825" y="6526213"/>
              <a:ext cx="42863" cy="635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49" name="Freeform 179"/>
            <p:cNvSpPr>
              <a:spLocks noEditPoints="1"/>
            </p:cNvSpPr>
            <p:nvPr/>
          </p:nvSpPr>
          <p:spPr bwMode="auto">
            <a:xfrm>
              <a:off x="6416675" y="6526213"/>
              <a:ext cx="52388" cy="6350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50" name="Freeform 180"/>
            <p:cNvSpPr>
              <a:spLocks/>
            </p:cNvSpPr>
            <p:nvPr/>
          </p:nvSpPr>
          <p:spPr bwMode="auto">
            <a:xfrm>
              <a:off x="6491288" y="6526213"/>
              <a:ext cx="50800" cy="65088"/>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51" name="Freeform 181"/>
            <p:cNvSpPr>
              <a:spLocks/>
            </p:cNvSpPr>
            <p:nvPr/>
          </p:nvSpPr>
          <p:spPr bwMode="auto">
            <a:xfrm>
              <a:off x="6565900" y="6526213"/>
              <a:ext cx="17463" cy="635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52" name="Freeform 182"/>
            <p:cNvSpPr>
              <a:spLocks/>
            </p:cNvSpPr>
            <p:nvPr/>
          </p:nvSpPr>
          <p:spPr bwMode="auto">
            <a:xfrm>
              <a:off x="6610350" y="6526213"/>
              <a:ext cx="49213" cy="6350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53" name="Freeform 183"/>
            <p:cNvSpPr>
              <a:spLocks/>
            </p:cNvSpPr>
            <p:nvPr/>
          </p:nvSpPr>
          <p:spPr bwMode="auto">
            <a:xfrm>
              <a:off x="6677025" y="6526213"/>
              <a:ext cx="55563" cy="6350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54" name="Freeform 184"/>
            <p:cNvSpPr>
              <a:spLocks noEditPoints="1"/>
            </p:cNvSpPr>
            <p:nvPr/>
          </p:nvSpPr>
          <p:spPr bwMode="auto">
            <a:xfrm>
              <a:off x="5861050" y="6657976"/>
              <a:ext cx="41275" cy="61913"/>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55" name="Freeform 185"/>
            <p:cNvSpPr>
              <a:spLocks/>
            </p:cNvSpPr>
            <p:nvPr/>
          </p:nvSpPr>
          <p:spPr bwMode="auto">
            <a:xfrm>
              <a:off x="5937250" y="6657976"/>
              <a:ext cx="38100" cy="61913"/>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56" name="Freeform 186"/>
            <p:cNvSpPr>
              <a:spLocks/>
            </p:cNvSpPr>
            <p:nvPr/>
          </p:nvSpPr>
          <p:spPr bwMode="auto">
            <a:xfrm>
              <a:off x="6005513" y="6657976"/>
              <a:ext cx="42863" cy="61913"/>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57" name="Freeform 187"/>
            <p:cNvSpPr>
              <a:spLocks/>
            </p:cNvSpPr>
            <p:nvPr/>
          </p:nvSpPr>
          <p:spPr bwMode="auto">
            <a:xfrm>
              <a:off x="6083300" y="6657976"/>
              <a:ext cx="55563" cy="61913"/>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58" name="Freeform 188"/>
            <p:cNvSpPr>
              <a:spLocks noEditPoints="1"/>
            </p:cNvSpPr>
            <p:nvPr/>
          </p:nvSpPr>
          <p:spPr bwMode="auto">
            <a:xfrm>
              <a:off x="6167438" y="6657976"/>
              <a:ext cx="49213" cy="61913"/>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59" name="Freeform 189"/>
            <p:cNvSpPr>
              <a:spLocks noEditPoints="1"/>
            </p:cNvSpPr>
            <p:nvPr/>
          </p:nvSpPr>
          <p:spPr bwMode="auto">
            <a:xfrm>
              <a:off x="6246813" y="6657976"/>
              <a:ext cx="42863" cy="61913"/>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60" name="Freeform 190"/>
            <p:cNvSpPr>
              <a:spLocks/>
            </p:cNvSpPr>
            <p:nvPr/>
          </p:nvSpPr>
          <p:spPr bwMode="auto">
            <a:xfrm>
              <a:off x="6323013" y="6657976"/>
              <a:ext cx="42863" cy="61913"/>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61" name="Freeform 191"/>
            <p:cNvSpPr>
              <a:spLocks noEditPoints="1"/>
            </p:cNvSpPr>
            <p:nvPr/>
          </p:nvSpPr>
          <p:spPr bwMode="auto">
            <a:xfrm>
              <a:off x="5489575" y="6526213"/>
              <a:ext cx="60325" cy="6350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62" name="Freeform 192"/>
            <p:cNvSpPr>
              <a:spLocks noEditPoints="1"/>
            </p:cNvSpPr>
            <p:nvPr/>
          </p:nvSpPr>
          <p:spPr bwMode="auto">
            <a:xfrm>
              <a:off x="5570538" y="6526213"/>
              <a:ext cx="60325" cy="635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63" name="Freeform 193"/>
            <p:cNvSpPr>
              <a:spLocks/>
            </p:cNvSpPr>
            <p:nvPr/>
          </p:nvSpPr>
          <p:spPr bwMode="auto">
            <a:xfrm>
              <a:off x="5654675" y="6526213"/>
              <a:ext cx="44450" cy="635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64" name="Freeform 194"/>
            <p:cNvSpPr>
              <a:spLocks noEditPoints="1"/>
            </p:cNvSpPr>
            <p:nvPr/>
          </p:nvSpPr>
          <p:spPr bwMode="auto">
            <a:xfrm>
              <a:off x="5726113" y="6526213"/>
              <a:ext cx="46038" cy="6350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65" name="Freeform 195"/>
            <p:cNvSpPr>
              <a:spLocks noEditPoints="1"/>
            </p:cNvSpPr>
            <p:nvPr/>
          </p:nvSpPr>
          <p:spPr bwMode="auto">
            <a:xfrm>
              <a:off x="5799138" y="6526213"/>
              <a:ext cx="50800" cy="65088"/>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66" name="Freeform 196"/>
            <p:cNvSpPr>
              <a:spLocks noEditPoints="1"/>
            </p:cNvSpPr>
            <p:nvPr/>
          </p:nvSpPr>
          <p:spPr bwMode="auto">
            <a:xfrm>
              <a:off x="5878513" y="6526213"/>
              <a:ext cx="47625" cy="6350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67" name="Freeform 197"/>
            <p:cNvSpPr>
              <a:spLocks/>
            </p:cNvSpPr>
            <p:nvPr/>
          </p:nvSpPr>
          <p:spPr bwMode="auto">
            <a:xfrm>
              <a:off x="5951538" y="6526213"/>
              <a:ext cx="50800" cy="65088"/>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68" name="Freeform 198"/>
            <p:cNvSpPr>
              <a:spLocks/>
            </p:cNvSpPr>
            <p:nvPr/>
          </p:nvSpPr>
          <p:spPr bwMode="auto">
            <a:xfrm>
              <a:off x="6070600" y="6526213"/>
              <a:ext cx="49213" cy="65088"/>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69" name="Freeform 199"/>
            <p:cNvSpPr>
              <a:spLocks/>
            </p:cNvSpPr>
            <p:nvPr/>
          </p:nvSpPr>
          <p:spPr bwMode="auto">
            <a:xfrm>
              <a:off x="6146800" y="6526213"/>
              <a:ext cx="50800" cy="635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70" name="Freeform 200"/>
            <p:cNvSpPr>
              <a:spLocks/>
            </p:cNvSpPr>
            <p:nvPr/>
          </p:nvSpPr>
          <p:spPr bwMode="auto">
            <a:xfrm>
              <a:off x="6224588" y="6526213"/>
              <a:ext cx="15875" cy="635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71" name="Freeform 201"/>
            <p:cNvSpPr>
              <a:spLocks/>
            </p:cNvSpPr>
            <p:nvPr/>
          </p:nvSpPr>
          <p:spPr bwMode="auto">
            <a:xfrm>
              <a:off x="6265863" y="6526213"/>
              <a:ext cx="57150" cy="635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72" name="Freeform 202"/>
            <p:cNvSpPr>
              <a:spLocks/>
            </p:cNvSpPr>
            <p:nvPr/>
          </p:nvSpPr>
          <p:spPr bwMode="auto">
            <a:xfrm>
              <a:off x="6346825" y="6526213"/>
              <a:ext cx="42863" cy="635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73" name="Freeform 203"/>
            <p:cNvSpPr>
              <a:spLocks noEditPoints="1"/>
            </p:cNvSpPr>
            <p:nvPr/>
          </p:nvSpPr>
          <p:spPr bwMode="auto">
            <a:xfrm>
              <a:off x="6416675" y="6526213"/>
              <a:ext cx="52388" cy="6350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74" name="Freeform 204"/>
            <p:cNvSpPr>
              <a:spLocks/>
            </p:cNvSpPr>
            <p:nvPr/>
          </p:nvSpPr>
          <p:spPr bwMode="auto">
            <a:xfrm>
              <a:off x="6491288" y="6526213"/>
              <a:ext cx="50800" cy="65088"/>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75" name="Freeform 205"/>
            <p:cNvSpPr>
              <a:spLocks/>
            </p:cNvSpPr>
            <p:nvPr/>
          </p:nvSpPr>
          <p:spPr bwMode="auto">
            <a:xfrm>
              <a:off x="6565900" y="6526213"/>
              <a:ext cx="17463" cy="635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76" name="Freeform 206"/>
            <p:cNvSpPr>
              <a:spLocks/>
            </p:cNvSpPr>
            <p:nvPr/>
          </p:nvSpPr>
          <p:spPr bwMode="auto">
            <a:xfrm>
              <a:off x="6610350" y="6526213"/>
              <a:ext cx="49213" cy="6350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77" name="Freeform 207"/>
            <p:cNvSpPr>
              <a:spLocks/>
            </p:cNvSpPr>
            <p:nvPr/>
          </p:nvSpPr>
          <p:spPr bwMode="auto">
            <a:xfrm>
              <a:off x="6677025" y="6526213"/>
              <a:ext cx="55563" cy="6350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78" name="Freeform 208"/>
            <p:cNvSpPr>
              <a:spLocks noEditPoints="1"/>
            </p:cNvSpPr>
            <p:nvPr/>
          </p:nvSpPr>
          <p:spPr bwMode="auto">
            <a:xfrm>
              <a:off x="5861050" y="6657976"/>
              <a:ext cx="41275" cy="61913"/>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79" name="Freeform 209"/>
            <p:cNvSpPr>
              <a:spLocks/>
            </p:cNvSpPr>
            <p:nvPr/>
          </p:nvSpPr>
          <p:spPr bwMode="auto">
            <a:xfrm>
              <a:off x="5937250" y="6657976"/>
              <a:ext cx="38100" cy="61913"/>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80" name="Freeform 210"/>
            <p:cNvSpPr>
              <a:spLocks/>
            </p:cNvSpPr>
            <p:nvPr/>
          </p:nvSpPr>
          <p:spPr bwMode="auto">
            <a:xfrm>
              <a:off x="6005513" y="6657976"/>
              <a:ext cx="42863" cy="61913"/>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81" name="Freeform 211"/>
            <p:cNvSpPr>
              <a:spLocks/>
            </p:cNvSpPr>
            <p:nvPr/>
          </p:nvSpPr>
          <p:spPr bwMode="auto">
            <a:xfrm>
              <a:off x="6083300" y="6657976"/>
              <a:ext cx="55563" cy="61913"/>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82" name="Freeform 212"/>
            <p:cNvSpPr>
              <a:spLocks noEditPoints="1"/>
            </p:cNvSpPr>
            <p:nvPr/>
          </p:nvSpPr>
          <p:spPr bwMode="auto">
            <a:xfrm>
              <a:off x="6167438" y="6657976"/>
              <a:ext cx="49213" cy="61913"/>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83" name="Freeform 213"/>
            <p:cNvSpPr>
              <a:spLocks noEditPoints="1"/>
            </p:cNvSpPr>
            <p:nvPr/>
          </p:nvSpPr>
          <p:spPr bwMode="auto">
            <a:xfrm>
              <a:off x="6246813" y="6657976"/>
              <a:ext cx="42863" cy="61913"/>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84" name="Freeform 214"/>
            <p:cNvSpPr>
              <a:spLocks/>
            </p:cNvSpPr>
            <p:nvPr/>
          </p:nvSpPr>
          <p:spPr bwMode="auto">
            <a:xfrm>
              <a:off x="6323013" y="6657976"/>
              <a:ext cx="42863" cy="61913"/>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85" name="Freeform 215"/>
            <p:cNvSpPr>
              <a:spLocks/>
            </p:cNvSpPr>
            <p:nvPr/>
          </p:nvSpPr>
          <p:spPr bwMode="auto">
            <a:xfrm>
              <a:off x="6083300" y="5922963"/>
              <a:ext cx="209550" cy="411163"/>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86" name="Freeform 216"/>
            <p:cNvSpPr>
              <a:spLocks/>
            </p:cNvSpPr>
            <p:nvPr/>
          </p:nvSpPr>
          <p:spPr bwMode="auto">
            <a:xfrm>
              <a:off x="5961063" y="5911851"/>
              <a:ext cx="252413" cy="446088"/>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87" name="Freeform 217"/>
            <p:cNvSpPr>
              <a:spLocks/>
            </p:cNvSpPr>
            <p:nvPr/>
          </p:nvSpPr>
          <p:spPr bwMode="auto">
            <a:xfrm>
              <a:off x="5864225" y="5907088"/>
              <a:ext cx="336550" cy="361950"/>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grpSp>
    </p:spTree>
    <p:extLst>
      <p:ext uri="{BB962C8B-B14F-4D97-AF65-F5344CB8AC3E}">
        <p14:creationId xmlns:p14="http://schemas.microsoft.com/office/powerpoint/2010/main" val="781574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8D6CA8-A594-4F8C-9ED5-11961D25AA97}"/>
              </a:ext>
            </a:extLst>
          </p:cNvPr>
          <p:cNvSpPr>
            <a:spLocks noGrp="1"/>
          </p:cNvSpPr>
          <p:nvPr>
            <p:ph type="title"/>
          </p:nvPr>
        </p:nvSpPr>
        <p:spPr/>
        <p:txBody>
          <a:bodyPr/>
          <a:lstStyle/>
          <a:p>
            <a:r>
              <a:rPr lang="da-DK" dirty="0"/>
              <a:t>Results</a:t>
            </a:r>
            <a:endParaRPr lang="en-US" dirty="0"/>
          </a:p>
        </p:txBody>
      </p:sp>
      <p:sp>
        <p:nvSpPr>
          <p:cNvPr id="5" name="Text Placeholder 4">
            <a:extLst>
              <a:ext uri="{FF2B5EF4-FFF2-40B4-BE49-F238E27FC236}">
                <a16:creationId xmlns:a16="http://schemas.microsoft.com/office/drawing/2014/main" id="{3A66A72C-93DB-4574-B8FC-6940424BFEE1}"/>
              </a:ext>
            </a:extLst>
          </p:cNvPr>
          <p:cNvSpPr>
            <a:spLocks noGrp="1"/>
          </p:cNvSpPr>
          <p:nvPr>
            <p:ph type="body" sz="quarter" idx="12"/>
          </p:nvPr>
        </p:nvSpPr>
        <p:spPr>
          <a:xfrm>
            <a:off x="587375" y="2143359"/>
            <a:ext cx="4490445" cy="3752115"/>
          </a:xfrm>
        </p:spPr>
        <p:txBody>
          <a:bodyPr/>
          <a:lstStyle/>
          <a:p>
            <a:r>
              <a:rPr lang="da-DK" dirty="0"/>
              <a:t>Best subset</a:t>
            </a:r>
          </a:p>
          <a:p>
            <a:pPr lvl="1"/>
            <a:r>
              <a:rPr lang="da-DK" dirty="0"/>
              <a:t>Cross validation:</a:t>
            </a:r>
          </a:p>
          <a:p>
            <a:pPr lvl="2"/>
            <a:r>
              <a:rPr lang="da-DK" dirty="0"/>
              <a:t>qdc: [3] </a:t>
            </a:r>
            <a:r>
              <a:rPr lang="en-US" dirty="0"/>
              <a:t>⟶</a:t>
            </a:r>
            <a:r>
              <a:rPr lang="da-DK" dirty="0"/>
              <a:t>	0.236842</a:t>
            </a:r>
          </a:p>
          <a:p>
            <a:pPr lvl="2"/>
            <a:r>
              <a:rPr lang="da-DK" dirty="0"/>
              <a:t>ldc: [3]</a:t>
            </a:r>
            <a:r>
              <a:rPr lang="en-US" dirty="0"/>
              <a:t> ⟶	0.233083</a:t>
            </a:r>
          </a:p>
          <a:p>
            <a:pPr lvl="2"/>
            <a:r>
              <a:rPr lang="en-US" dirty="0" err="1"/>
              <a:t>knnc</a:t>
            </a:r>
            <a:r>
              <a:rPr lang="en-US" dirty="0"/>
              <a:t>:[3] ⟶	0.221805</a:t>
            </a:r>
            <a:endParaRPr lang="da-DK" dirty="0"/>
          </a:p>
          <a:p>
            <a:pPr lvl="1"/>
            <a:r>
              <a:rPr lang="da-DK" dirty="0"/>
              <a:t>Performance estimation (testc): </a:t>
            </a:r>
          </a:p>
          <a:p>
            <a:pPr lvl="2"/>
            <a:r>
              <a:rPr lang="da-DK" dirty="0"/>
              <a:t>qdc: [3]</a:t>
            </a:r>
            <a:r>
              <a:rPr lang="en-US" dirty="0"/>
              <a:t> ⟶	0.35</a:t>
            </a:r>
          </a:p>
          <a:p>
            <a:pPr lvl="2"/>
            <a:r>
              <a:rPr lang="en-US" dirty="0" err="1"/>
              <a:t>ldc</a:t>
            </a:r>
            <a:r>
              <a:rPr lang="en-US" dirty="0"/>
              <a:t>: [3] ⟶	0.375</a:t>
            </a:r>
          </a:p>
          <a:p>
            <a:pPr lvl="2"/>
            <a:r>
              <a:rPr lang="en-US" dirty="0" err="1"/>
              <a:t>knnc</a:t>
            </a:r>
            <a:r>
              <a:rPr lang="en-US" dirty="0"/>
              <a:t>: [1,3] ⟶	0.45</a:t>
            </a:r>
            <a:endParaRPr lang="da-DK" dirty="0"/>
          </a:p>
          <a:p>
            <a:pPr lvl="1"/>
            <a:endParaRPr lang="da-DK" dirty="0"/>
          </a:p>
          <a:p>
            <a:pPr lvl="1"/>
            <a:endParaRPr lang="en-US" dirty="0"/>
          </a:p>
        </p:txBody>
      </p:sp>
    </p:spTree>
    <p:extLst>
      <p:ext uri="{BB962C8B-B14F-4D97-AF65-F5344CB8AC3E}">
        <p14:creationId xmlns:p14="http://schemas.microsoft.com/office/powerpoint/2010/main" val="1591723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858EFB-2E70-4F50-9CA1-8F2C01B46170}"/>
              </a:ext>
            </a:extLst>
          </p:cNvPr>
          <p:cNvSpPr>
            <a:spLocks noGrp="1"/>
          </p:cNvSpPr>
          <p:nvPr>
            <p:ph type="title"/>
          </p:nvPr>
        </p:nvSpPr>
        <p:spPr>
          <a:xfrm>
            <a:off x="587374" y="359273"/>
            <a:ext cx="4608081" cy="1621619"/>
          </a:xfrm>
        </p:spPr>
        <p:txBody>
          <a:bodyPr/>
          <a:lstStyle/>
          <a:p>
            <a:r>
              <a:rPr lang="da-DK" dirty="0"/>
              <a:t>[1,3]</a:t>
            </a:r>
            <a:br>
              <a:rPr lang="da-DK" dirty="0"/>
            </a:br>
            <a:endParaRPr lang="en-US" dirty="0"/>
          </a:p>
        </p:txBody>
      </p:sp>
      <p:sp>
        <p:nvSpPr>
          <p:cNvPr id="5" name="Text Placeholder 4">
            <a:extLst>
              <a:ext uri="{FF2B5EF4-FFF2-40B4-BE49-F238E27FC236}">
                <a16:creationId xmlns:a16="http://schemas.microsoft.com/office/drawing/2014/main" id="{FD474585-1ABE-4FD1-B2DB-41BF843CC708}"/>
              </a:ext>
            </a:extLst>
          </p:cNvPr>
          <p:cNvSpPr>
            <a:spLocks noGrp="1"/>
          </p:cNvSpPr>
          <p:nvPr>
            <p:ph type="body" sz="quarter" idx="12"/>
          </p:nvPr>
        </p:nvSpPr>
        <p:spPr>
          <a:xfrm>
            <a:off x="587375" y="1246909"/>
            <a:ext cx="4490445" cy="5455227"/>
          </a:xfrm>
        </p:spPr>
        <p:txBody>
          <a:bodyPr anchor="ctr">
            <a:normAutofit/>
          </a:bodyPr>
          <a:lstStyle/>
          <a:p>
            <a:r>
              <a:rPr lang="da-DK" dirty="0"/>
              <a:t>ldc</a:t>
            </a:r>
          </a:p>
          <a:p>
            <a:pPr lvl="1"/>
            <a:r>
              <a:rPr lang="da-DK" dirty="0"/>
              <a:t>Decision boundary plot</a:t>
            </a:r>
          </a:p>
          <a:p>
            <a:pPr lvl="1"/>
            <a:r>
              <a:rPr lang="da-DK" dirty="0"/>
              <a:t>Confusion matrix</a:t>
            </a:r>
          </a:p>
          <a:p>
            <a:pPr lvl="1"/>
            <a:r>
              <a:rPr lang="da-DK" dirty="0"/>
              <a:t>ROC plot</a:t>
            </a:r>
          </a:p>
          <a:p>
            <a:r>
              <a:rPr lang="en-US" dirty="0" err="1"/>
              <a:t>qdc</a:t>
            </a:r>
            <a:endParaRPr lang="en-US" dirty="0"/>
          </a:p>
          <a:p>
            <a:pPr lvl="1"/>
            <a:r>
              <a:rPr lang="da-DK" dirty="0"/>
              <a:t>Decision boundary plot</a:t>
            </a:r>
          </a:p>
          <a:p>
            <a:pPr lvl="1"/>
            <a:r>
              <a:rPr lang="da-DK" dirty="0"/>
              <a:t>Confusion matrix</a:t>
            </a:r>
          </a:p>
          <a:p>
            <a:pPr lvl="1"/>
            <a:r>
              <a:rPr lang="da-DK" dirty="0"/>
              <a:t>ROC plot</a:t>
            </a:r>
            <a:endParaRPr lang="en-US" dirty="0"/>
          </a:p>
          <a:p>
            <a:r>
              <a:rPr lang="da-DK" dirty="0"/>
              <a:t>knnc</a:t>
            </a:r>
          </a:p>
          <a:p>
            <a:pPr lvl="1"/>
            <a:r>
              <a:rPr lang="da-DK" dirty="0"/>
              <a:t>Decision boundary plot</a:t>
            </a:r>
          </a:p>
          <a:p>
            <a:pPr lvl="1"/>
            <a:r>
              <a:rPr lang="da-DK" dirty="0"/>
              <a:t>Confusion matrix</a:t>
            </a:r>
          </a:p>
          <a:p>
            <a:pPr lvl="1"/>
            <a:r>
              <a:rPr lang="da-DK" dirty="0"/>
              <a:t>ROC plot</a:t>
            </a:r>
          </a:p>
        </p:txBody>
      </p:sp>
      <p:pic>
        <p:nvPicPr>
          <p:cNvPr id="6" name="Picture 5">
            <a:extLst>
              <a:ext uri="{FF2B5EF4-FFF2-40B4-BE49-F238E27FC236}">
                <a16:creationId xmlns:a16="http://schemas.microsoft.com/office/drawing/2014/main" id="{C895899B-5F10-4255-A376-7079556E37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9327" y="0"/>
            <a:ext cx="4773345" cy="6858000"/>
          </a:xfrm>
          <a:prstGeom prst="rect">
            <a:avLst/>
          </a:prstGeom>
        </p:spPr>
      </p:pic>
      <p:pic>
        <p:nvPicPr>
          <p:cNvPr id="7" name="Picture 6">
            <a:extLst>
              <a:ext uri="{FF2B5EF4-FFF2-40B4-BE49-F238E27FC236}">
                <a16:creationId xmlns:a16="http://schemas.microsoft.com/office/drawing/2014/main" id="{3B20CD05-CCC7-4267-91E3-D94E1DD88A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4159" y="0"/>
            <a:ext cx="3983900" cy="6858000"/>
          </a:xfrm>
          <a:prstGeom prst="rect">
            <a:avLst/>
          </a:prstGeom>
        </p:spPr>
      </p:pic>
    </p:spTree>
    <p:extLst>
      <p:ext uri="{BB962C8B-B14F-4D97-AF65-F5344CB8AC3E}">
        <p14:creationId xmlns:p14="http://schemas.microsoft.com/office/powerpoint/2010/main" val="3138018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858EFB-2E70-4F50-9CA1-8F2C01B46170}"/>
              </a:ext>
            </a:extLst>
          </p:cNvPr>
          <p:cNvSpPr>
            <a:spLocks noGrp="1"/>
          </p:cNvSpPr>
          <p:nvPr>
            <p:ph type="title"/>
          </p:nvPr>
        </p:nvSpPr>
        <p:spPr>
          <a:xfrm>
            <a:off x="587374" y="359273"/>
            <a:ext cx="4608081" cy="1621619"/>
          </a:xfrm>
        </p:spPr>
        <p:txBody>
          <a:bodyPr/>
          <a:lstStyle/>
          <a:p>
            <a:r>
              <a:rPr lang="da-DK" dirty="0"/>
              <a:t>[1,3]</a:t>
            </a:r>
            <a:br>
              <a:rPr lang="da-DK" dirty="0"/>
            </a:br>
            <a:endParaRPr lang="en-US" dirty="0"/>
          </a:p>
        </p:txBody>
      </p:sp>
      <p:sp>
        <p:nvSpPr>
          <p:cNvPr id="5" name="Text Placeholder 4">
            <a:extLst>
              <a:ext uri="{FF2B5EF4-FFF2-40B4-BE49-F238E27FC236}">
                <a16:creationId xmlns:a16="http://schemas.microsoft.com/office/drawing/2014/main" id="{FD474585-1ABE-4FD1-B2DB-41BF843CC708}"/>
              </a:ext>
            </a:extLst>
          </p:cNvPr>
          <p:cNvSpPr>
            <a:spLocks noGrp="1"/>
          </p:cNvSpPr>
          <p:nvPr>
            <p:ph type="body" sz="quarter" idx="12"/>
          </p:nvPr>
        </p:nvSpPr>
        <p:spPr>
          <a:xfrm>
            <a:off x="587375" y="1246909"/>
            <a:ext cx="4490445" cy="5455227"/>
          </a:xfrm>
        </p:spPr>
        <p:txBody>
          <a:bodyPr anchor="ctr">
            <a:normAutofit/>
          </a:bodyPr>
          <a:lstStyle/>
          <a:p>
            <a:r>
              <a:rPr lang="da-DK" dirty="0"/>
              <a:t>ldc</a:t>
            </a:r>
          </a:p>
          <a:p>
            <a:pPr lvl="1"/>
            <a:r>
              <a:rPr lang="da-DK" dirty="0"/>
              <a:t>Decision boundary plot</a:t>
            </a:r>
          </a:p>
          <a:p>
            <a:pPr lvl="1"/>
            <a:r>
              <a:rPr lang="da-DK" dirty="0"/>
              <a:t>Confusion matrix</a:t>
            </a:r>
          </a:p>
          <a:p>
            <a:pPr lvl="1"/>
            <a:r>
              <a:rPr lang="da-DK" dirty="0"/>
              <a:t>ROC plot</a:t>
            </a:r>
          </a:p>
          <a:p>
            <a:r>
              <a:rPr lang="en-US" dirty="0" err="1"/>
              <a:t>qdc</a:t>
            </a:r>
            <a:endParaRPr lang="en-US" dirty="0"/>
          </a:p>
          <a:p>
            <a:pPr lvl="1"/>
            <a:r>
              <a:rPr lang="da-DK" dirty="0"/>
              <a:t>Decision boundary plot</a:t>
            </a:r>
          </a:p>
          <a:p>
            <a:pPr lvl="1"/>
            <a:r>
              <a:rPr lang="da-DK" dirty="0"/>
              <a:t>Confusion matrix</a:t>
            </a:r>
          </a:p>
          <a:p>
            <a:pPr lvl="1"/>
            <a:r>
              <a:rPr lang="da-DK" dirty="0"/>
              <a:t>ROC plot</a:t>
            </a:r>
            <a:endParaRPr lang="en-US" dirty="0"/>
          </a:p>
          <a:p>
            <a:r>
              <a:rPr lang="da-DK" dirty="0"/>
              <a:t>knnc</a:t>
            </a:r>
          </a:p>
          <a:p>
            <a:pPr lvl="1"/>
            <a:r>
              <a:rPr lang="da-DK" dirty="0"/>
              <a:t>Decision boundary plot</a:t>
            </a:r>
          </a:p>
          <a:p>
            <a:pPr lvl="1"/>
            <a:r>
              <a:rPr lang="da-DK" dirty="0"/>
              <a:t>Confusion matrix</a:t>
            </a:r>
          </a:p>
          <a:p>
            <a:pPr lvl="1"/>
            <a:r>
              <a:rPr lang="da-DK" dirty="0"/>
              <a:t>ROC plot</a:t>
            </a:r>
          </a:p>
        </p:txBody>
      </p:sp>
      <p:pic>
        <p:nvPicPr>
          <p:cNvPr id="3" name="Picture 2">
            <a:extLst>
              <a:ext uri="{FF2B5EF4-FFF2-40B4-BE49-F238E27FC236}">
                <a16:creationId xmlns:a16="http://schemas.microsoft.com/office/drawing/2014/main" id="{2B0791E5-1C5D-4200-ADCD-9972E5481C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2402" y="1429000"/>
            <a:ext cx="5333333" cy="4000000"/>
          </a:xfrm>
          <a:prstGeom prst="rect">
            <a:avLst/>
          </a:prstGeom>
        </p:spPr>
      </p:pic>
    </p:spTree>
    <p:extLst>
      <p:ext uri="{BB962C8B-B14F-4D97-AF65-F5344CB8AC3E}">
        <p14:creationId xmlns:p14="http://schemas.microsoft.com/office/powerpoint/2010/main" val="658560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858EFB-2E70-4F50-9CA1-8F2C01B46170}"/>
              </a:ext>
            </a:extLst>
          </p:cNvPr>
          <p:cNvSpPr>
            <a:spLocks noGrp="1"/>
          </p:cNvSpPr>
          <p:nvPr>
            <p:ph type="title"/>
          </p:nvPr>
        </p:nvSpPr>
        <p:spPr>
          <a:xfrm>
            <a:off x="587374" y="359273"/>
            <a:ext cx="4608081" cy="1621619"/>
          </a:xfrm>
        </p:spPr>
        <p:txBody>
          <a:bodyPr/>
          <a:lstStyle/>
          <a:p>
            <a:r>
              <a:rPr lang="da-DK" dirty="0"/>
              <a:t>[3]</a:t>
            </a:r>
            <a:br>
              <a:rPr lang="da-DK" dirty="0"/>
            </a:br>
            <a:endParaRPr lang="en-US" dirty="0"/>
          </a:p>
        </p:txBody>
      </p:sp>
      <p:sp>
        <p:nvSpPr>
          <p:cNvPr id="5" name="Text Placeholder 4">
            <a:extLst>
              <a:ext uri="{FF2B5EF4-FFF2-40B4-BE49-F238E27FC236}">
                <a16:creationId xmlns:a16="http://schemas.microsoft.com/office/drawing/2014/main" id="{FD474585-1ABE-4FD1-B2DB-41BF843CC708}"/>
              </a:ext>
            </a:extLst>
          </p:cNvPr>
          <p:cNvSpPr>
            <a:spLocks noGrp="1"/>
          </p:cNvSpPr>
          <p:nvPr>
            <p:ph type="body" sz="quarter" idx="12"/>
          </p:nvPr>
        </p:nvSpPr>
        <p:spPr>
          <a:xfrm>
            <a:off x="587375" y="1246909"/>
            <a:ext cx="4490445" cy="5455227"/>
          </a:xfrm>
        </p:spPr>
        <p:txBody>
          <a:bodyPr anchor="ctr">
            <a:normAutofit/>
          </a:bodyPr>
          <a:lstStyle/>
          <a:p>
            <a:r>
              <a:rPr lang="da-DK" dirty="0"/>
              <a:t>ldc</a:t>
            </a:r>
          </a:p>
          <a:p>
            <a:pPr lvl="1"/>
            <a:r>
              <a:rPr lang="da-DK" dirty="0"/>
              <a:t>Contour plot</a:t>
            </a:r>
          </a:p>
          <a:p>
            <a:pPr lvl="1"/>
            <a:r>
              <a:rPr lang="da-DK" dirty="0"/>
              <a:t>Confusion matrix</a:t>
            </a:r>
          </a:p>
          <a:p>
            <a:pPr lvl="1"/>
            <a:r>
              <a:rPr lang="da-DK" dirty="0"/>
              <a:t>ROC plot</a:t>
            </a:r>
          </a:p>
          <a:p>
            <a:r>
              <a:rPr lang="en-US" dirty="0" err="1"/>
              <a:t>qdc</a:t>
            </a:r>
            <a:endParaRPr lang="en-US" dirty="0"/>
          </a:p>
          <a:p>
            <a:pPr lvl="1"/>
            <a:r>
              <a:rPr lang="da-DK" dirty="0"/>
              <a:t>Contour plot</a:t>
            </a:r>
          </a:p>
          <a:p>
            <a:pPr lvl="1"/>
            <a:r>
              <a:rPr lang="da-DK" dirty="0"/>
              <a:t>Confusion matrix</a:t>
            </a:r>
          </a:p>
          <a:p>
            <a:pPr lvl="1"/>
            <a:r>
              <a:rPr lang="da-DK" dirty="0"/>
              <a:t>ROC plot</a:t>
            </a:r>
            <a:endParaRPr lang="en-US" dirty="0"/>
          </a:p>
          <a:p>
            <a:r>
              <a:rPr lang="da-DK" dirty="0"/>
              <a:t>knnc</a:t>
            </a:r>
          </a:p>
          <a:p>
            <a:pPr lvl="1"/>
            <a:r>
              <a:rPr lang="da-DK" dirty="0"/>
              <a:t>Contour plot</a:t>
            </a:r>
          </a:p>
          <a:p>
            <a:pPr lvl="1"/>
            <a:r>
              <a:rPr lang="da-DK" dirty="0"/>
              <a:t>Confusion matrix</a:t>
            </a:r>
          </a:p>
          <a:p>
            <a:pPr lvl="1"/>
            <a:r>
              <a:rPr lang="da-DK" dirty="0"/>
              <a:t>ROC plot</a:t>
            </a:r>
          </a:p>
        </p:txBody>
      </p:sp>
      <p:pic>
        <p:nvPicPr>
          <p:cNvPr id="14" name="Picture 13">
            <a:extLst>
              <a:ext uri="{FF2B5EF4-FFF2-40B4-BE49-F238E27FC236}">
                <a16:creationId xmlns:a16="http://schemas.microsoft.com/office/drawing/2014/main" id="{56CA1930-85D3-4E52-81A7-47C33A413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4260" y="0"/>
            <a:ext cx="4496117" cy="6858000"/>
          </a:xfrm>
          <a:prstGeom prst="rect">
            <a:avLst/>
          </a:prstGeom>
        </p:spPr>
      </p:pic>
      <p:pic>
        <p:nvPicPr>
          <p:cNvPr id="16" name="Picture 15">
            <a:extLst>
              <a:ext uri="{FF2B5EF4-FFF2-40B4-BE49-F238E27FC236}">
                <a16:creationId xmlns:a16="http://schemas.microsoft.com/office/drawing/2014/main" id="{1517549F-CD63-4159-8081-8748A32BCA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0377" y="0"/>
            <a:ext cx="3983900" cy="6858000"/>
          </a:xfrm>
          <a:prstGeom prst="rect">
            <a:avLst/>
          </a:prstGeom>
        </p:spPr>
      </p:pic>
    </p:spTree>
    <p:extLst>
      <p:ext uri="{BB962C8B-B14F-4D97-AF65-F5344CB8AC3E}">
        <p14:creationId xmlns:p14="http://schemas.microsoft.com/office/powerpoint/2010/main" val="2732956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858EFB-2E70-4F50-9CA1-8F2C01B46170}"/>
              </a:ext>
            </a:extLst>
          </p:cNvPr>
          <p:cNvSpPr>
            <a:spLocks noGrp="1"/>
          </p:cNvSpPr>
          <p:nvPr>
            <p:ph type="title"/>
          </p:nvPr>
        </p:nvSpPr>
        <p:spPr>
          <a:xfrm>
            <a:off x="587374" y="359273"/>
            <a:ext cx="4608081" cy="1621619"/>
          </a:xfrm>
        </p:spPr>
        <p:txBody>
          <a:bodyPr/>
          <a:lstStyle/>
          <a:p>
            <a:r>
              <a:rPr lang="da-DK" dirty="0"/>
              <a:t>[3]</a:t>
            </a:r>
            <a:br>
              <a:rPr lang="da-DK" dirty="0"/>
            </a:br>
            <a:endParaRPr lang="en-US" dirty="0"/>
          </a:p>
        </p:txBody>
      </p:sp>
      <p:sp>
        <p:nvSpPr>
          <p:cNvPr id="5" name="Text Placeholder 4">
            <a:extLst>
              <a:ext uri="{FF2B5EF4-FFF2-40B4-BE49-F238E27FC236}">
                <a16:creationId xmlns:a16="http://schemas.microsoft.com/office/drawing/2014/main" id="{FD474585-1ABE-4FD1-B2DB-41BF843CC708}"/>
              </a:ext>
            </a:extLst>
          </p:cNvPr>
          <p:cNvSpPr>
            <a:spLocks noGrp="1"/>
          </p:cNvSpPr>
          <p:nvPr>
            <p:ph type="body" sz="quarter" idx="12"/>
          </p:nvPr>
        </p:nvSpPr>
        <p:spPr>
          <a:xfrm>
            <a:off x="587375" y="1246909"/>
            <a:ext cx="4490445" cy="5455227"/>
          </a:xfrm>
        </p:spPr>
        <p:txBody>
          <a:bodyPr anchor="ctr">
            <a:normAutofit/>
          </a:bodyPr>
          <a:lstStyle/>
          <a:p>
            <a:r>
              <a:rPr lang="da-DK" dirty="0"/>
              <a:t>ldc</a:t>
            </a:r>
          </a:p>
          <a:p>
            <a:pPr lvl="1"/>
            <a:r>
              <a:rPr lang="da-DK" dirty="0"/>
              <a:t>Contour plot</a:t>
            </a:r>
          </a:p>
          <a:p>
            <a:pPr lvl="1"/>
            <a:r>
              <a:rPr lang="da-DK" dirty="0"/>
              <a:t>Confusion matrix</a:t>
            </a:r>
          </a:p>
          <a:p>
            <a:pPr lvl="1"/>
            <a:r>
              <a:rPr lang="da-DK" dirty="0"/>
              <a:t>ROC plot</a:t>
            </a:r>
          </a:p>
          <a:p>
            <a:r>
              <a:rPr lang="en-US" dirty="0" err="1"/>
              <a:t>qdc</a:t>
            </a:r>
            <a:endParaRPr lang="en-US" dirty="0"/>
          </a:p>
          <a:p>
            <a:pPr lvl="1"/>
            <a:r>
              <a:rPr lang="da-DK" dirty="0"/>
              <a:t>Contour plot</a:t>
            </a:r>
          </a:p>
          <a:p>
            <a:pPr lvl="1"/>
            <a:r>
              <a:rPr lang="da-DK" dirty="0"/>
              <a:t>Confusion matrix</a:t>
            </a:r>
          </a:p>
          <a:p>
            <a:pPr lvl="1"/>
            <a:r>
              <a:rPr lang="da-DK" dirty="0"/>
              <a:t>ROC plot</a:t>
            </a:r>
            <a:endParaRPr lang="en-US" dirty="0"/>
          </a:p>
          <a:p>
            <a:r>
              <a:rPr lang="da-DK" dirty="0"/>
              <a:t>knnc</a:t>
            </a:r>
          </a:p>
          <a:p>
            <a:pPr lvl="1"/>
            <a:r>
              <a:rPr lang="da-DK" dirty="0"/>
              <a:t>Contour plot</a:t>
            </a:r>
          </a:p>
          <a:p>
            <a:pPr lvl="1"/>
            <a:r>
              <a:rPr lang="da-DK" dirty="0"/>
              <a:t>Confusion matrix</a:t>
            </a:r>
          </a:p>
          <a:p>
            <a:pPr lvl="1"/>
            <a:r>
              <a:rPr lang="da-DK" dirty="0"/>
              <a:t>ROC plot</a:t>
            </a:r>
          </a:p>
        </p:txBody>
      </p:sp>
      <p:pic>
        <p:nvPicPr>
          <p:cNvPr id="7" name="Picture 6">
            <a:extLst>
              <a:ext uri="{FF2B5EF4-FFF2-40B4-BE49-F238E27FC236}">
                <a16:creationId xmlns:a16="http://schemas.microsoft.com/office/drawing/2014/main" id="{D9EAF0B8-3573-4EB7-B84B-B5542CE4C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7820" y="1429000"/>
            <a:ext cx="5333333" cy="4000000"/>
          </a:xfrm>
          <a:prstGeom prst="rect">
            <a:avLst/>
          </a:prstGeom>
        </p:spPr>
      </p:pic>
    </p:spTree>
    <p:extLst>
      <p:ext uri="{BB962C8B-B14F-4D97-AF65-F5344CB8AC3E}">
        <p14:creationId xmlns:p14="http://schemas.microsoft.com/office/powerpoint/2010/main" val="3398553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a-DK" dirty="0"/>
              <a:t>DATA</a:t>
            </a:r>
          </a:p>
        </p:txBody>
      </p:sp>
      <p:sp>
        <p:nvSpPr>
          <p:cNvPr id="7" name="Pladsholder til tekst 6"/>
          <p:cNvSpPr>
            <a:spLocks noGrp="1"/>
          </p:cNvSpPr>
          <p:nvPr>
            <p:ph type="body" sz="quarter" idx="12"/>
          </p:nvPr>
        </p:nvSpPr>
        <p:spPr/>
        <p:txBody>
          <a:bodyPr/>
          <a:lstStyle/>
          <a:p>
            <a:r>
              <a:rPr lang="da-DK" dirty="0"/>
              <a:t>306 entries</a:t>
            </a:r>
          </a:p>
          <a:p>
            <a:r>
              <a:rPr lang="da-DK" dirty="0"/>
              <a:t>3 Features: </a:t>
            </a:r>
          </a:p>
          <a:p>
            <a:pPr lvl="1"/>
            <a:r>
              <a:rPr lang="da-DK" dirty="0"/>
              <a:t>Age</a:t>
            </a:r>
          </a:p>
          <a:p>
            <a:pPr lvl="1"/>
            <a:r>
              <a:rPr lang="da-DK" dirty="0"/>
              <a:t>Year of operation</a:t>
            </a:r>
          </a:p>
          <a:p>
            <a:pPr lvl="1"/>
            <a:r>
              <a:rPr lang="da-DK" dirty="0"/>
              <a:t>Positive Axillary nodes</a:t>
            </a:r>
          </a:p>
          <a:p>
            <a:r>
              <a:rPr lang="da-DK" dirty="0"/>
              <a:t>2 Classes:</a:t>
            </a:r>
          </a:p>
          <a:p>
            <a:pPr marL="681038" lvl="1" indent="-342900">
              <a:buFont typeface="+mj-lt"/>
              <a:buAutoNum type="arabicPeriod"/>
            </a:pPr>
            <a:r>
              <a:rPr lang="da-DK" dirty="0"/>
              <a:t>The patient survived 5 years or longer</a:t>
            </a:r>
          </a:p>
          <a:p>
            <a:pPr marL="681038" lvl="1" indent="-342900">
              <a:buFont typeface="+mj-lt"/>
              <a:buAutoNum type="arabicPeriod"/>
            </a:pPr>
            <a:r>
              <a:rPr lang="da-DK" dirty="0"/>
              <a:t>The patient died within 5 years</a:t>
            </a:r>
          </a:p>
          <a:p>
            <a:endParaRPr lang="da-DK" dirty="0"/>
          </a:p>
          <a:p>
            <a:pPr marL="342900" indent="-342900">
              <a:buFont typeface="+mj-lt"/>
              <a:buAutoNum type="arabicPeriod"/>
            </a:pPr>
            <a:endParaRPr lang="da-DK" dirty="0"/>
          </a:p>
          <a:p>
            <a:pPr marL="681038" lvl="1" indent="-342900">
              <a:buFont typeface="+mj-lt"/>
              <a:buAutoNum type="arabicPeriod"/>
            </a:pPr>
            <a:endParaRPr lang="da-DK" dirty="0"/>
          </a:p>
          <a:p>
            <a:pPr marL="0" indent="0">
              <a:buNone/>
            </a:pPr>
            <a:endParaRPr lang="da-DK" dirty="0"/>
          </a:p>
          <a:p>
            <a:pPr marL="0" indent="0">
              <a:buNone/>
            </a:pPr>
            <a:endParaRPr lang="da-DK" dirty="0"/>
          </a:p>
        </p:txBody>
      </p:sp>
      <p:pic>
        <p:nvPicPr>
          <p:cNvPr id="16" name="Picture Placeholder 15">
            <a:extLst>
              <a:ext uri="{FF2B5EF4-FFF2-40B4-BE49-F238E27FC236}">
                <a16:creationId xmlns:a16="http://schemas.microsoft.com/office/drawing/2014/main" id="{2BF38C24-A69A-4F22-9B76-4BB3EB7261E5}"/>
              </a:ext>
            </a:extLst>
          </p:cNvPr>
          <p:cNvPicPr>
            <a:picLocks noGrp="1" noChangeAspect="1"/>
          </p:cNvPicPr>
          <p:nvPr>
            <p:ph type="pic" sz="quarter" idx="11"/>
          </p:nvPr>
        </p:nvPicPr>
        <p:blipFill rotWithShape="1">
          <a:blip r:embed="rId2">
            <a:extLst>
              <a:ext uri="{28A0092B-C50C-407E-A947-70E740481C1C}">
                <a14:useLocalDpi xmlns:a14="http://schemas.microsoft.com/office/drawing/2010/main" val="0"/>
              </a:ext>
            </a:extLst>
          </a:blip>
          <a:srcRect l="383" r="4684"/>
          <a:stretch/>
        </p:blipFill>
        <p:spPr>
          <a:xfrm>
            <a:off x="6826827" y="0"/>
            <a:ext cx="5479473" cy="6858000"/>
          </a:xfrm>
        </p:spPr>
      </p:pic>
    </p:spTree>
    <p:extLst>
      <p:ext uri="{BB962C8B-B14F-4D97-AF65-F5344CB8AC3E}">
        <p14:creationId xmlns:p14="http://schemas.microsoft.com/office/powerpoint/2010/main" val="4048844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a-DK" dirty="0"/>
              <a:t>DATA</a:t>
            </a:r>
          </a:p>
        </p:txBody>
      </p:sp>
      <p:sp>
        <p:nvSpPr>
          <p:cNvPr id="7" name="Pladsholder til tekst 6"/>
          <p:cNvSpPr>
            <a:spLocks noGrp="1"/>
          </p:cNvSpPr>
          <p:nvPr>
            <p:ph type="body" sz="quarter" idx="12"/>
          </p:nvPr>
        </p:nvSpPr>
        <p:spPr/>
        <p:txBody>
          <a:bodyPr/>
          <a:lstStyle/>
          <a:p>
            <a:r>
              <a:rPr lang="da-DK" dirty="0"/>
              <a:t>306 entries</a:t>
            </a:r>
          </a:p>
          <a:p>
            <a:r>
              <a:rPr lang="da-DK" dirty="0"/>
              <a:t>3 Features: </a:t>
            </a:r>
          </a:p>
          <a:p>
            <a:pPr lvl="1"/>
            <a:r>
              <a:rPr lang="da-DK" dirty="0"/>
              <a:t>Age</a:t>
            </a:r>
          </a:p>
          <a:p>
            <a:pPr lvl="1"/>
            <a:r>
              <a:rPr lang="da-DK" dirty="0"/>
              <a:t>Year of operation</a:t>
            </a:r>
          </a:p>
          <a:p>
            <a:pPr lvl="1"/>
            <a:r>
              <a:rPr lang="da-DK" dirty="0"/>
              <a:t>Positive Axillary nodes</a:t>
            </a:r>
          </a:p>
          <a:p>
            <a:r>
              <a:rPr lang="da-DK" dirty="0"/>
              <a:t>2 Classes:</a:t>
            </a:r>
          </a:p>
          <a:p>
            <a:pPr marL="681038" lvl="1" indent="-342900">
              <a:buFont typeface="+mj-lt"/>
              <a:buAutoNum type="arabicPeriod"/>
            </a:pPr>
            <a:r>
              <a:rPr lang="da-DK" dirty="0"/>
              <a:t>The patient survived 5 years or longer</a:t>
            </a:r>
          </a:p>
          <a:p>
            <a:pPr marL="681038" lvl="1" indent="-342900">
              <a:buFont typeface="+mj-lt"/>
              <a:buAutoNum type="arabicPeriod"/>
            </a:pPr>
            <a:r>
              <a:rPr lang="da-DK" dirty="0"/>
              <a:t>The patient died within 5 years</a:t>
            </a:r>
          </a:p>
          <a:p>
            <a:endParaRPr lang="da-DK" dirty="0"/>
          </a:p>
          <a:p>
            <a:pPr marL="342900" indent="-342900">
              <a:buFont typeface="+mj-lt"/>
              <a:buAutoNum type="arabicPeriod"/>
            </a:pPr>
            <a:endParaRPr lang="da-DK" dirty="0"/>
          </a:p>
          <a:p>
            <a:pPr marL="681038" lvl="1" indent="-342900">
              <a:buFont typeface="+mj-lt"/>
              <a:buAutoNum type="arabicPeriod"/>
            </a:pPr>
            <a:endParaRPr lang="da-DK" dirty="0"/>
          </a:p>
          <a:p>
            <a:pPr marL="0" indent="0">
              <a:buNone/>
            </a:pPr>
            <a:endParaRPr lang="da-DK" dirty="0"/>
          </a:p>
          <a:p>
            <a:pPr marL="0" indent="0">
              <a:buNone/>
            </a:pPr>
            <a:endParaRPr lang="da-DK" dirty="0"/>
          </a:p>
        </p:txBody>
      </p:sp>
      <p:pic>
        <p:nvPicPr>
          <p:cNvPr id="12" name="Picture Placeholder 11">
            <a:extLst>
              <a:ext uri="{FF2B5EF4-FFF2-40B4-BE49-F238E27FC236}">
                <a16:creationId xmlns:a16="http://schemas.microsoft.com/office/drawing/2014/main" id="{26018593-0105-4C53-93FE-F1F24A6059C3}"/>
              </a:ext>
            </a:extLst>
          </p:cNvPr>
          <p:cNvPicPr>
            <a:picLocks noGrp="1" noChangeAspect="1"/>
          </p:cNvPicPr>
          <p:nvPr>
            <p:ph type="pic" sz="quarter" idx="11"/>
          </p:nvPr>
        </p:nvPicPr>
        <p:blipFill rotWithShape="1">
          <a:blip r:embed="rId2">
            <a:extLst>
              <a:ext uri="{28A0092B-C50C-407E-A947-70E740481C1C}">
                <a14:useLocalDpi xmlns:a14="http://schemas.microsoft.com/office/drawing/2010/main" val="0"/>
              </a:ext>
            </a:extLst>
          </a:blip>
          <a:srcRect l="4173" r="6742"/>
          <a:stretch/>
        </p:blipFill>
        <p:spPr>
          <a:xfrm>
            <a:off x="6812845" y="0"/>
            <a:ext cx="5251000" cy="6858000"/>
          </a:xfrm>
        </p:spPr>
      </p:pic>
    </p:spTree>
    <p:extLst>
      <p:ext uri="{BB962C8B-B14F-4D97-AF65-F5344CB8AC3E}">
        <p14:creationId xmlns:p14="http://schemas.microsoft.com/office/powerpoint/2010/main" val="3062394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a-DK" dirty="0"/>
              <a:t>DATA</a:t>
            </a:r>
          </a:p>
        </p:txBody>
      </p:sp>
      <p:sp>
        <p:nvSpPr>
          <p:cNvPr id="7" name="Pladsholder til tekst 6"/>
          <p:cNvSpPr>
            <a:spLocks noGrp="1"/>
          </p:cNvSpPr>
          <p:nvPr>
            <p:ph type="body" sz="quarter" idx="12"/>
          </p:nvPr>
        </p:nvSpPr>
        <p:spPr/>
        <p:txBody>
          <a:bodyPr/>
          <a:lstStyle/>
          <a:p>
            <a:r>
              <a:rPr lang="da-DK" dirty="0"/>
              <a:t>306 entries</a:t>
            </a:r>
          </a:p>
          <a:p>
            <a:r>
              <a:rPr lang="da-DK" dirty="0"/>
              <a:t>3 Features: </a:t>
            </a:r>
          </a:p>
          <a:p>
            <a:pPr lvl="1"/>
            <a:r>
              <a:rPr lang="da-DK" dirty="0"/>
              <a:t>Age</a:t>
            </a:r>
          </a:p>
          <a:p>
            <a:pPr lvl="1"/>
            <a:r>
              <a:rPr lang="da-DK" dirty="0"/>
              <a:t>Year of operation</a:t>
            </a:r>
          </a:p>
          <a:p>
            <a:pPr lvl="1"/>
            <a:r>
              <a:rPr lang="da-DK" dirty="0"/>
              <a:t>Positive Axillary nodes</a:t>
            </a:r>
          </a:p>
          <a:p>
            <a:r>
              <a:rPr lang="da-DK" dirty="0"/>
              <a:t>2 Classes:</a:t>
            </a:r>
          </a:p>
          <a:p>
            <a:pPr marL="681038" lvl="1" indent="-342900">
              <a:buFont typeface="+mj-lt"/>
              <a:buAutoNum type="arabicPeriod"/>
            </a:pPr>
            <a:r>
              <a:rPr lang="da-DK" dirty="0"/>
              <a:t>The patient survived 5 years or longer</a:t>
            </a:r>
          </a:p>
          <a:p>
            <a:pPr marL="681038" lvl="1" indent="-342900">
              <a:buFont typeface="+mj-lt"/>
              <a:buAutoNum type="arabicPeriod"/>
            </a:pPr>
            <a:r>
              <a:rPr lang="da-DK" dirty="0"/>
              <a:t>The patient died within 5 years</a:t>
            </a:r>
          </a:p>
          <a:p>
            <a:endParaRPr lang="da-DK" dirty="0"/>
          </a:p>
          <a:p>
            <a:pPr marL="342900" indent="-342900">
              <a:buFont typeface="+mj-lt"/>
              <a:buAutoNum type="arabicPeriod"/>
            </a:pPr>
            <a:endParaRPr lang="da-DK" dirty="0"/>
          </a:p>
          <a:p>
            <a:pPr marL="681038" lvl="1" indent="-342900">
              <a:buFont typeface="+mj-lt"/>
              <a:buAutoNum type="arabicPeriod"/>
            </a:pPr>
            <a:endParaRPr lang="da-DK" dirty="0"/>
          </a:p>
          <a:p>
            <a:pPr marL="0" indent="0">
              <a:buNone/>
            </a:pPr>
            <a:endParaRPr lang="da-DK" dirty="0"/>
          </a:p>
          <a:p>
            <a:pPr marL="0" indent="0">
              <a:buNone/>
            </a:pPr>
            <a:endParaRPr lang="da-DK" dirty="0"/>
          </a:p>
        </p:txBody>
      </p:sp>
      <p:pic>
        <p:nvPicPr>
          <p:cNvPr id="12" name="Picture Placeholder 11">
            <a:extLst>
              <a:ext uri="{FF2B5EF4-FFF2-40B4-BE49-F238E27FC236}">
                <a16:creationId xmlns:a16="http://schemas.microsoft.com/office/drawing/2014/main" id="{B422A580-4BF7-4630-9CD7-E35EED875D37}"/>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4369" r="4369"/>
          <a:stretch>
            <a:fillRect/>
          </a:stretch>
        </p:blipFill>
        <p:spPr>
          <a:xfrm>
            <a:off x="7114182" y="0"/>
            <a:ext cx="4752975" cy="6858000"/>
          </a:xfrm>
        </p:spPr>
      </p:pic>
    </p:spTree>
    <p:extLst>
      <p:ext uri="{BB962C8B-B14F-4D97-AF65-F5344CB8AC3E}">
        <p14:creationId xmlns:p14="http://schemas.microsoft.com/office/powerpoint/2010/main" val="1934153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B36900-620F-4BDD-B577-F93348AFF39F}"/>
              </a:ext>
            </a:extLst>
          </p:cNvPr>
          <p:cNvSpPr>
            <a:spLocks noGrp="1"/>
          </p:cNvSpPr>
          <p:nvPr>
            <p:ph type="title"/>
          </p:nvPr>
        </p:nvSpPr>
        <p:spPr/>
        <p:txBody>
          <a:bodyPr/>
          <a:lstStyle/>
          <a:p>
            <a:r>
              <a:rPr lang="da-DK" dirty="0"/>
              <a:t>DATA ANALYSIS</a:t>
            </a:r>
            <a:endParaRPr lang="en-US" dirty="0"/>
          </a:p>
        </p:txBody>
      </p:sp>
      <p:sp>
        <p:nvSpPr>
          <p:cNvPr id="5" name="Text Placeholder 4">
            <a:extLst>
              <a:ext uri="{FF2B5EF4-FFF2-40B4-BE49-F238E27FC236}">
                <a16:creationId xmlns:a16="http://schemas.microsoft.com/office/drawing/2014/main" id="{33197683-9080-4B3E-BEF8-E0CFEDB701A0}"/>
              </a:ext>
            </a:extLst>
          </p:cNvPr>
          <p:cNvSpPr>
            <a:spLocks noGrp="1"/>
          </p:cNvSpPr>
          <p:nvPr>
            <p:ph type="body" sz="quarter" idx="12"/>
          </p:nvPr>
        </p:nvSpPr>
        <p:spPr/>
        <p:txBody>
          <a:bodyPr/>
          <a:lstStyle/>
          <a:p>
            <a:r>
              <a:rPr lang="da-DK" dirty="0"/>
              <a:t>Amount</a:t>
            </a:r>
          </a:p>
          <a:p>
            <a:r>
              <a:rPr lang="da-DK" dirty="0"/>
              <a:t>Means</a:t>
            </a:r>
          </a:p>
          <a:p>
            <a:r>
              <a:rPr lang="da-DK" dirty="0"/>
              <a:t>Min/Max</a:t>
            </a:r>
          </a:p>
          <a:p>
            <a:r>
              <a:rPr lang="da-DK" dirty="0"/>
              <a:t>Quantiles</a:t>
            </a:r>
          </a:p>
          <a:p>
            <a:r>
              <a:rPr lang="da-DK" dirty="0"/>
              <a:t>Distributions</a:t>
            </a:r>
          </a:p>
          <a:p>
            <a:pPr lvl="1"/>
            <a:r>
              <a:rPr lang="da-DK" dirty="0"/>
              <a:t>Priors</a:t>
            </a:r>
          </a:p>
          <a:p>
            <a:pPr lvl="1"/>
            <a:r>
              <a:rPr lang="da-DK" dirty="0"/>
              <a:t>Covariances</a:t>
            </a:r>
          </a:p>
        </p:txBody>
      </p:sp>
      <p:pic>
        <p:nvPicPr>
          <p:cNvPr id="10" name="Picture 9">
            <a:extLst>
              <a:ext uri="{FF2B5EF4-FFF2-40B4-BE49-F238E27FC236}">
                <a16:creationId xmlns:a16="http://schemas.microsoft.com/office/drawing/2014/main" id="{145D29AB-9A44-417D-957C-D57DB5D885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4182" y="1700212"/>
            <a:ext cx="4581525" cy="3457575"/>
          </a:xfrm>
          <a:prstGeom prst="rect">
            <a:avLst/>
          </a:prstGeom>
        </p:spPr>
      </p:pic>
      <p:pic>
        <p:nvPicPr>
          <p:cNvPr id="3" name="Picture 2">
            <a:extLst>
              <a:ext uri="{FF2B5EF4-FFF2-40B4-BE49-F238E27FC236}">
                <a16:creationId xmlns:a16="http://schemas.microsoft.com/office/drawing/2014/main" id="{B339F550-F59A-40E1-B3EF-0682B5DD72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4182" y="1699971"/>
            <a:ext cx="4582164" cy="3458058"/>
          </a:xfrm>
          <a:prstGeom prst="rect">
            <a:avLst/>
          </a:prstGeom>
        </p:spPr>
      </p:pic>
      <p:pic>
        <p:nvPicPr>
          <p:cNvPr id="7" name="Picture 6">
            <a:extLst>
              <a:ext uri="{FF2B5EF4-FFF2-40B4-BE49-F238E27FC236}">
                <a16:creationId xmlns:a16="http://schemas.microsoft.com/office/drawing/2014/main" id="{1345CED1-AC1B-4821-AD91-6B8E31B1D8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4182" y="1699971"/>
            <a:ext cx="4582164" cy="3458058"/>
          </a:xfrm>
          <a:prstGeom prst="rect">
            <a:avLst/>
          </a:prstGeom>
        </p:spPr>
      </p:pic>
      <p:pic>
        <p:nvPicPr>
          <p:cNvPr id="9" name="Picture 8">
            <a:extLst>
              <a:ext uri="{FF2B5EF4-FFF2-40B4-BE49-F238E27FC236}">
                <a16:creationId xmlns:a16="http://schemas.microsoft.com/office/drawing/2014/main" id="{E4991F8B-933E-4515-92A6-9D5B7B6454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13543" y="1700212"/>
            <a:ext cx="4582164" cy="3458058"/>
          </a:xfrm>
          <a:prstGeom prst="rect">
            <a:avLst/>
          </a:prstGeom>
        </p:spPr>
      </p:pic>
      <p:pic>
        <p:nvPicPr>
          <p:cNvPr id="12" name="Picture 11">
            <a:extLst>
              <a:ext uri="{FF2B5EF4-FFF2-40B4-BE49-F238E27FC236}">
                <a16:creationId xmlns:a16="http://schemas.microsoft.com/office/drawing/2014/main" id="{9E72FE00-089C-458B-9612-5617DADEA6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14182" y="1699971"/>
            <a:ext cx="4582164" cy="3458058"/>
          </a:xfrm>
          <a:prstGeom prst="rect">
            <a:avLst/>
          </a:prstGeom>
        </p:spPr>
      </p:pic>
    </p:spTree>
    <p:extLst>
      <p:ext uri="{BB962C8B-B14F-4D97-AF65-F5344CB8AC3E}">
        <p14:creationId xmlns:p14="http://schemas.microsoft.com/office/powerpoint/2010/main" val="212020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B36900-620F-4BDD-B577-F93348AFF39F}"/>
              </a:ext>
            </a:extLst>
          </p:cNvPr>
          <p:cNvSpPr>
            <a:spLocks noGrp="1"/>
          </p:cNvSpPr>
          <p:nvPr>
            <p:ph type="title"/>
          </p:nvPr>
        </p:nvSpPr>
        <p:spPr/>
        <p:txBody>
          <a:bodyPr/>
          <a:lstStyle/>
          <a:p>
            <a:r>
              <a:rPr lang="da-DK" dirty="0"/>
              <a:t>DATA ANALYSIS</a:t>
            </a:r>
            <a:endParaRPr lang="en-US" dirty="0"/>
          </a:p>
        </p:txBody>
      </p:sp>
      <p:sp>
        <p:nvSpPr>
          <p:cNvPr id="5" name="Text Placeholder 4">
            <a:extLst>
              <a:ext uri="{FF2B5EF4-FFF2-40B4-BE49-F238E27FC236}">
                <a16:creationId xmlns:a16="http://schemas.microsoft.com/office/drawing/2014/main" id="{33197683-9080-4B3E-BEF8-E0CFEDB701A0}"/>
              </a:ext>
            </a:extLst>
          </p:cNvPr>
          <p:cNvSpPr>
            <a:spLocks noGrp="1"/>
          </p:cNvSpPr>
          <p:nvPr>
            <p:ph type="body" sz="quarter" idx="12"/>
          </p:nvPr>
        </p:nvSpPr>
        <p:spPr/>
        <p:txBody>
          <a:bodyPr/>
          <a:lstStyle/>
          <a:p>
            <a:r>
              <a:rPr lang="da-DK" dirty="0"/>
              <a:t>Amount</a:t>
            </a:r>
          </a:p>
          <a:p>
            <a:r>
              <a:rPr lang="da-DK" dirty="0"/>
              <a:t>Means</a:t>
            </a:r>
          </a:p>
          <a:p>
            <a:r>
              <a:rPr lang="da-DK" dirty="0"/>
              <a:t>Min/Max</a:t>
            </a:r>
          </a:p>
          <a:p>
            <a:r>
              <a:rPr lang="da-DK" dirty="0"/>
              <a:t>Quantiles</a:t>
            </a:r>
          </a:p>
          <a:p>
            <a:r>
              <a:rPr lang="da-DK" dirty="0"/>
              <a:t>Distributions</a:t>
            </a:r>
          </a:p>
          <a:p>
            <a:pPr lvl="1"/>
            <a:r>
              <a:rPr lang="da-DK" dirty="0"/>
              <a:t>Priors</a:t>
            </a:r>
          </a:p>
          <a:p>
            <a:pPr lvl="1"/>
            <a:r>
              <a:rPr lang="da-DK" dirty="0"/>
              <a:t>Covariances</a:t>
            </a:r>
          </a:p>
          <a:p>
            <a:pPr marL="0" indent="0">
              <a:buNone/>
            </a:pPr>
            <a:endParaRPr lang="en-US" dirty="0"/>
          </a:p>
        </p:txBody>
      </p:sp>
      <p:pic>
        <p:nvPicPr>
          <p:cNvPr id="2" name="Picture 1">
            <a:extLst>
              <a:ext uri="{FF2B5EF4-FFF2-40B4-BE49-F238E27FC236}">
                <a16:creationId xmlns:a16="http://schemas.microsoft.com/office/drawing/2014/main" id="{34BFEB9E-D529-4336-BE09-B88BB9C6334C}"/>
              </a:ext>
            </a:extLst>
          </p:cNvPr>
          <p:cNvPicPr>
            <a:picLocks noChangeAspect="1"/>
          </p:cNvPicPr>
          <p:nvPr/>
        </p:nvPicPr>
        <p:blipFill>
          <a:blip r:embed="rId2"/>
          <a:stretch>
            <a:fillRect/>
          </a:stretch>
        </p:blipFill>
        <p:spPr>
          <a:xfrm>
            <a:off x="7778726" y="1952419"/>
            <a:ext cx="2391109" cy="2953162"/>
          </a:xfrm>
          <a:prstGeom prst="rect">
            <a:avLst/>
          </a:prstGeom>
        </p:spPr>
      </p:pic>
    </p:spTree>
    <p:extLst>
      <p:ext uri="{BB962C8B-B14F-4D97-AF65-F5344CB8AC3E}">
        <p14:creationId xmlns:p14="http://schemas.microsoft.com/office/powerpoint/2010/main" val="2001474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61A261-3F13-47B9-B803-9D00FF2131F1}"/>
              </a:ext>
            </a:extLst>
          </p:cNvPr>
          <p:cNvSpPr>
            <a:spLocks noGrp="1"/>
          </p:cNvSpPr>
          <p:nvPr>
            <p:ph type="title"/>
          </p:nvPr>
        </p:nvSpPr>
        <p:spPr/>
        <p:txBody>
          <a:bodyPr/>
          <a:lstStyle/>
          <a:p>
            <a:r>
              <a:rPr lang="da-DK" dirty="0"/>
              <a:t>Feature selection</a:t>
            </a:r>
            <a:endParaRPr lang="en-US" dirty="0"/>
          </a:p>
        </p:txBody>
      </p:sp>
      <p:sp>
        <p:nvSpPr>
          <p:cNvPr id="5" name="Text Placeholder 4">
            <a:extLst>
              <a:ext uri="{FF2B5EF4-FFF2-40B4-BE49-F238E27FC236}">
                <a16:creationId xmlns:a16="http://schemas.microsoft.com/office/drawing/2014/main" id="{590AAB4E-457C-4E17-AC96-E6AA6CBFAEF5}"/>
              </a:ext>
            </a:extLst>
          </p:cNvPr>
          <p:cNvSpPr>
            <a:spLocks noGrp="1"/>
          </p:cNvSpPr>
          <p:nvPr>
            <p:ph type="body" sz="quarter" idx="12"/>
          </p:nvPr>
        </p:nvSpPr>
        <p:spPr/>
        <p:txBody>
          <a:bodyPr/>
          <a:lstStyle/>
          <a:p>
            <a:r>
              <a:rPr lang="en-US" dirty="0"/>
              <a:t>Inter/intra class distance</a:t>
            </a:r>
          </a:p>
          <a:p>
            <a:pPr lvl="1"/>
            <a:r>
              <a:rPr lang="en-US" dirty="0"/>
              <a:t>For each possible subset permutation</a:t>
            </a:r>
          </a:p>
        </p:txBody>
      </p:sp>
      <p:pic>
        <p:nvPicPr>
          <p:cNvPr id="6" name="Picture 5">
            <a:extLst>
              <a:ext uri="{FF2B5EF4-FFF2-40B4-BE49-F238E27FC236}">
                <a16:creationId xmlns:a16="http://schemas.microsoft.com/office/drawing/2014/main" id="{90372520-69AF-4977-8E2C-4A511C45BF85}"/>
              </a:ext>
            </a:extLst>
          </p:cNvPr>
          <p:cNvPicPr>
            <a:picLocks noChangeAspect="1"/>
          </p:cNvPicPr>
          <p:nvPr/>
        </p:nvPicPr>
        <p:blipFill>
          <a:blip r:embed="rId2"/>
          <a:stretch>
            <a:fillRect/>
          </a:stretch>
        </p:blipFill>
        <p:spPr>
          <a:xfrm>
            <a:off x="587374" y="2838368"/>
            <a:ext cx="3689955" cy="465941"/>
          </a:xfrm>
          <a:prstGeom prst="rect">
            <a:avLst/>
          </a:prstGeom>
        </p:spPr>
      </p:pic>
      <p:pic>
        <p:nvPicPr>
          <p:cNvPr id="16" name="Picture 15">
            <a:extLst>
              <a:ext uri="{FF2B5EF4-FFF2-40B4-BE49-F238E27FC236}">
                <a16:creationId xmlns:a16="http://schemas.microsoft.com/office/drawing/2014/main" id="{CBD1BA79-BCF2-4B1E-BC1C-52F73DAC4C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980892"/>
            <a:ext cx="4490446" cy="2566598"/>
          </a:xfrm>
          <a:prstGeom prst="rect">
            <a:avLst/>
          </a:prstGeom>
        </p:spPr>
      </p:pic>
      <p:pic>
        <p:nvPicPr>
          <p:cNvPr id="14" name="Picture 13">
            <a:extLst>
              <a:ext uri="{FF2B5EF4-FFF2-40B4-BE49-F238E27FC236}">
                <a16:creationId xmlns:a16="http://schemas.microsoft.com/office/drawing/2014/main" id="{1E245DB3-B835-4669-A8C0-39D5F007EC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9" y="1980892"/>
            <a:ext cx="4490446" cy="2566598"/>
          </a:xfrm>
          <a:prstGeom prst="rect">
            <a:avLst/>
          </a:prstGeom>
        </p:spPr>
      </p:pic>
      <p:sp>
        <p:nvSpPr>
          <p:cNvPr id="17" name="TextBox 16">
            <a:extLst>
              <a:ext uri="{FF2B5EF4-FFF2-40B4-BE49-F238E27FC236}">
                <a16:creationId xmlns:a16="http://schemas.microsoft.com/office/drawing/2014/main" id="{DE8F73FC-D847-4089-AC80-2BC6D17F93F5}"/>
              </a:ext>
            </a:extLst>
          </p:cNvPr>
          <p:cNvSpPr txBox="1"/>
          <p:nvPr/>
        </p:nvSpPr>
        <p:spPr>
          <a:xfrm>
            <a:off x="5953990" y="1611560"/>
            <a:ext cx="4998028" cy="369332"/>
          </a:xfrm>
          <a:prstGeom prst="rect">
            <a:avLst/>
          </a:prstGeom>
          <a:noFill/>
        </p:spPr>
        <p:txBody>
          <a:bodyPr wrap="square" rtlCol="0">
            <a:spAutoFit/>
          </a:bodyPr>
          <a:lstStyle/>
          <a:p>
            <a:r>
              <a:rPr lang="da-DK" dirty="0"/>
              <a:t>[Age, Year of operation, Positive axillary nodes]</a:t>
            </a:r>
            <a:endParaRPr lang="en-US" dirty="0"/>
          </a:p>
        </p:txBody>
      </p:sp>
    </p:spTree>
    <p:extLst>
      <p:ext uri="{BB962C8B-B14F-4D97-AF65-F5344CB8AC3E}">
        <p14:creationId xmlns:p14="http://schemas.microsoft.com/office/powerpoint/2010/main" val="3039822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A2A30B-74D8-4613-BD13-164DC939745B}"/>
              </a:ext>
            </a:extLst>
          </p:cNvPr>
          <p:cNvSpPr>
            <a:spLocks noGrp="1"/>
          </p:cNvSpPr>
          <p:nvPr>
            <p:ph type="title"/>
          </p:nvPr>
        </p:nvSpPr>
        <p:spPr>
          <a:xfrm>
            <a:off x="587374" y="359273"/>
            <a:ext cx="4909417" cy="1621619"/>
          </a:xfrm>
        </p:spPr>
        <p:txBody>
          <a:bodyPr/>
          <a:lstStyle/>
          <a:p>
            <a:r>
              <a:rPr lang="da-DK" dirty="0"/>
              <a:t>Feature selection</a:t>
            </a:r>
            <a:br>
              <a:rPr lang="da-DK" dirty="0"/>
            </a:br>
            <a:r>
              <a:rPr lang="da-DK" dirty="0"/>
              <a:t>(visual inspection)</a:t>
            </a:r>
            <a:endParaRPr lang="en-US" dirty="0"/>
          </a:p>
        </p:txBody>
      </p:sp>
      <p:sp>
        <p:nvSpPr>
          <p:cNvPr id="5" name="Text Placeholder 4">
            <a:extLst>
              <a:ext uri="{FF2B5EF4-FFF2-40B4-BE49-F238E27FC236}">
                <a16:creationId xmlns:a16="http://schemas.microsoft.com/office/drawing/2014/main" id="{1980E8D0-78E7-4A5C-9FC8-11ADF7202490}"/>
              </a:ext>
            </a:extLst>
          </p:cNvPr>
          <p:cNvSpPr>
            <a:spLocks noGrp="1"/>
          </p:cNvSpPr>
          <p:nvPr>
            <p:ph type="body" sz="quarter" idx="12"/>
          </p:nvPr>
        </p:nvSpPr>
        <p:spPr/>
        <p:txBody>
          <a:bodyPr/>
          <a:lstStyle/>
          <a:p>
            <a:r>
              <a:rPr lang="da-DK" dirty="0"/>
              <a:t>How do these results correlate with an visual insepection of each feature?</a:t>
            </a:r>
            <a:endParaRPr lang="en-US" dirty="0"/>
          </a:p>
        </p:txBody>
      </p:sp>
      <p:pic>
        <p:nvPicPr>
          <p:cNvPr id="13" name="Picture 12">
            <a:extLst>
              <a:ext uri="{FF2B5EF4-FFF2-40B4-BE49-F238E27FC236}">
                <a16:creationId xmlns:a16="http://schemas.microsoft.com/office/drawing/2014/main" id="{36D61255-D407-4E0D-8728-AEB2F865C0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1477" y="961284"/>
            <a:ext cx="6248066" cy="4686050"/>
          </a:xfrm>
          <a:prstGeom prst="rect">
            <a:avLst/>
          </a:prstGeom>
        </p:spPr>
      </p:pic>
      <p:pic>
        <p:nvPicPr>
          <p:cNvPr id="14" name="Picture 13">
            <a:extLst>
              <a:ext uri="{FF2B5EF4-FFF2-40B4-BE49-F238E27FC236}">
                <a16:creationId xmlns:a16="http://schemas.microsoft.com/office/drawing/2014/main" id="{9298C4C8-1B19-4C08-B841-C9C6303705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375" y="2999201"/>
            <a:ext cx="4490446" cy="2566598"/>
          </a:xfrm>
          <a:prstGeom prst="rect">
            <a:avLst/>
          </a:prstGeom>
        </p:spPr>
      </p:pic>
    </p:spTree>
    <p:extLst>
      <p:ext uri="{BB962C8B-B14F-4D97-AF65-F5344CB8AC3E}">
        <p14:creationId xmlns:p14="http://schemas.microsoft.com/office/powerpoint/2010/main" val="2501302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BE85BDF5-603D-4EE7-B40E-DECFAC26B4B4}"/>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1505" b="1505"/>
          <a:stretch>
            <a:fillRect/>
          </a:stretch>
        </p:blipFill>
        <p:spPr/>
      </p:pic>
      <p:sp>
        <p:nvSpPr>
          <p:cNvPr id="4" name="Title 3">
            <a:extLst>
              <a:ext uri="{FF2B5EF4-FFF2-40B4-BE49-F238E27FC236}">
                <a16:creationId xmlns:a16="http://schemas.microsoft.com/office/drawing/2014/main" id="{741306E9-59A9-4B80-9F76-E52235CF8522}"/>
              </a:ext>
            </a:extLst>
          </p:cNvPr>
          <p:cNvSpPr>
            <a:spLocks noGrp="1"/>
          </p:cNvSpPr>
          <p:nvPr>
            <p:ph type="title"/>
          </p:nvPr>
        </p:nvSpPr>
        <p:spPr/>
        <p:txBody>
          <a:bodyPr/>
          <a:lstStyle/>
          <a:p>
            <a:r>
              <a:rPr lang="da-DK" dirty="0"/>
              <a:t>Training</a:t>
            </a:r>
            <a:endParaRPr lang="en-US" dirty="0"/>
          </a:p>
        </p:txBody>
      </p:sp>
      <p:sp>
        <p:nvSpPr>
          <p:cNvPr id="5" name="Text Placeholder 4">
            <a:extLst>
              <a:ext uri="{FF2B5EF4-FFF2-40B4-BE49-F238E27FC236}">
                <a16:creationId xmlns:a16="http://schemas.microsoft.com/office/drawing/2014/main" id="{EB27DF87-FED5-4AAC-9340-3BAF61750BD7}"/>
              </a:ext>
            </a:extLst>
          </p:cNvPr>
          <p:cNvSpPr>
            <a:spLocks noGrp="1"/>
          </p:cNvSpPr>
          <p:nvPr>
            <p:ph type="body" sz="quarter" idx="12"/>
          </p:nvPr>
        </p:nvSpPr>
        <p:spPr/>
        <p:txBody>
          <a:bodyPr/>
          <a:lstStyle/>
          <a:p>
            <a:r>
              <a:rPr lang="da-DK" dirty="0"/>
              <a:t>With these results</a:t>
            </a:r>
          </a:p>
          <a:p>
            <a:pPr lvl="1"/>
            <a:r>
              <a:rPr lang="da-DK" dirty="0"/>
              <a:t>Hard for any classifier to classify with high precision</a:t>
            </a:r>
          </a:p>
          <a:p>
            <a:r>
              <a:rPr lang="da-DK" dirty="0"/>
              <a:t>Evaluate the following classifiers:</a:t>
            </a:r>
          </a:p>
          <a:p>
            <a:pPr lvl="1"/>
            <a:r>
              <a:rPr lang="da-DK" dirty="0"/>
              <a:t>Linear classifier (ldc)</a:t>
            </a:r>
          </a:p>
          <a:p>
            <a:pPr lvl="2"/>
            <a:r>
              <a:rPr lang="en-US" dirty="0"/>
              <a:t>Clearly not cut out for such a task</a:t>
            </a:r>
          </a:p>
          <a:p>
            <a:pPr lvl="1"/>
            <a:r>
              <a:rPr lang="en-US" dirty="0"/>
              <a:t>Quadratic classifier (</a:t>
            </a:r>
            <a:r>
              <a:rPr lang="en-US" dirty="0" err="1"/>
              <a:t>qdc</a:t>
            </a:r>
            <a:r>
              <a:rPr lang="en-US" dirty="0"/>
              <a:t>)</a:t>
            </a:r>
          </a:p>
          <a:p>
            <a:pPr lvl="2"/>
            <a:r>
              <a:rPr lang="en-US" dirty="0"/>
              <a:t>Has potential</a:t>
            </a:r>
          </a:p>
          <a:p>
            <a:pPr lvl="1"/>
            <a:r>
              <a:rPr lang="en-US" dirty="0"/>
              <a:t>Nearest Neighbor Classifier (</a:t>
            </a:r>
            <a:r>
              <a:rPr lang="en-US" dirty="0" err="1"/>
              <a:t>knnc</a:t>
            </a:r>
            <a:r>
              <a:rPr lang="en-US" dirty="0"/>
              <a:t>)</a:t>
            </a:r>
          </a:p>
          <a:p>
            <a:pPr lvl="2"/>
            <a:r>
              <a:rPr lang="en-US" dirty="0"/>
              <a:t>Has potential</a:t>
            </a:r>
          </a:p>
        </p:txBody>
      </p:sp>
    </p:spTree>
    <p:extLst>
      <p:ext uri="{BB962C8B-B14F-4D97-AF65-F5344CB8AC3E}">
        <p14:creationId xmlns:p14="http://schemas.microsoft.com/office/powerpoint/2010/main" val="2876937008"/>
      </p:ext>
    </p:extLst>
  </p:cSld>
  <p:clrMapOvr>
    <a:masterClrMapping/>
  </p:clrMapOvr>
</p:sld>
</file>

<file path=ppt/theme/theme1.xml><?xml version="1.0" encoding="utf-8"?>
<a:theme xmlns:a="http://schemas.openxmlformats.org/drawingml/2006/main" name="AAU PowerPoint">
  <a:themeElements>
    <a:clrScheme name="AAU">
      <a:dk1>
        <a:srgbClr val="211A52"/>
      </a:dk1>
      <a:lt1>
        <a:srgbClr val="FFFFFF"/>
      </a:lt1>
      <a:dk2>
        <a:srgbClr val="76818B"/>
      </a:dk2>
      <a:lt2>
        <a:srgbClr val="BBC0C5"/>
      </a:lt2>
      <a:accent1>
        <a:srgbClr val="4D4875"/>
      </a:accent1>
      <a:accent2>
        <a:srgbClr val="A6A3BA"/>
      </a:accent2>
      <a:accent3>
        <a:srgbClr val="7A72CC"/>
      </a:accent3>
      <a:accent4>
        <a:srgbClr val="DF6752"/>
      </a:accent4>
      <a:accent5>
        <a:srgbClr val="BDB9E5"/>
      </a:accent5>
      <a:accent6>
        <a:srgbClr val="594FBF"/>
      </a:accent6>
      <a:hlink>
        <a:srgbClr val="9B95D9"/>
      </a:hlink>
      <a:folHlink>
        <a:srgbClr val="DEDCF2"/>
      </a:folHlink>
    </a:clrScheme>
    <a:fontScheme name="AAU">
      <a:majorFont>
        <a:latin typeface="Arial Black"/>
        <a:ea typeface=""/>
        <a:cs typeface=""/>
      </a:majorFont>
      <a:minorFont>
        <a:latin typeface="Arial"/>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AAU 16_9 (EN)" id="{5E8AD2F3-63DB-428D-8DAB-A06FACC8B5E8}" vid="{08F8F28F-18B8-46ED-82D7-96E1459C25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B603C15142CBA48BA2B0D95E5145F8F" ma:contentTypeVersion="4" ma:contentTypeDescription="Create a new document." ma:contentTypeScope="" ma:versionID="5717f4dcdcd896864b5743ad6fc68f37">
  <xsd:schema xmlns:xsd="http://www.w3.org/2001/XMLSchema" xmlns:xs="http://www.w3.org/2001/XMLSchema" xmlns:p="http://schemas.microsoft.com/office/2006/metadata/properties" xmlns:ns2="1790affa-1f64-4e58-8dd7-745390e575dd" xmlns:ns3="5eaab4c3-db73-4b93-9200-350b498c50e8" targetNamespace="http://schemas.microsoft.com/office/2006/metadata/properties" ma:root="true" ma:fieldsID="88623ea61eba25adb9ac0ec1bf0df670" ns2:_="" ns3:_="">
    <xsd:import namespace="1790affa-1f64-4e58-8dd7-745390e575dd"/>
    <xsd:import namespace="5eaab4c3-db73-4b93-9200-350b498c50e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90affa-1f64-4e58-8dd7-745390e575d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aab4c3-db73-4b93-9200-350b498c50e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6ED49AB-59DE-4FF7-9348-60B6F5ACD27D}">
  <ds:schemaRefs>
    <ds:schemaRef ds:uri="5eaab4c3-db73-4b93-9200-350b498c50e8"/>
    <ds:schemaRef ds:uri="http://schemas.microsoft.com/office/2006/documentManagement/types"/>
    <ds:schemaRef ds:uri="http://purl.org/dc/dcmitype/"/>
    <ds:schemaRef ds:uri="http://schemas.microsoft.com/office/2006/metadata/properties"/>
    <ds:schemaRef ds:uri="1790affa-1f64-4e58-8dd7-745390e575dd"/>
    <ds:schemaRef ds:uri="http://purl.org/dc/elements/1.1/"/>
    <ds:schemaRef ds:uri="http://schemas.microsoft.com/office/infopath/2007/PartnerControls"/>
    <ds:schemaRef ds:uri="http://schemas.openxmlformats.org/package/2006/metadata/core-properties"/>
    <ds:schemaRef ds:uri="http://www.w3.org/XML/1998/namespace"/>
    <ds:schemaRef ds:uri="http://purl.org/dc/terms/"/>
  </ds:schemaRefs>
</ds:datastoreItem>
</file>

<file path=customXml/itemProps2.xml><?xml version="1.0" encoding="utf-8"?>
<ds:datastoreItem xmlns:ds="http://schemas.openxmlformats.org/officeDocument/2006/customXml" ds:itemID="{DB09AFFA-FBAB-43F9-B3E8-292900A833C1}">
  <ds:schemaRefs>
    <ds:schemaRef ds:uri="http://schemas.microsoft.com/sharepoint/v3/contenttype/forms"/>
  </ds:schemaRefs>
</ds:datastoreItem>
</file>

<file path=customXml/itemProps3.xml><?xml version="1.0" encoding="utf-8"?>
<ds:datastoreItem xmlns:ds="http://schemas.openxmlformats.org/officeDocument/2006/customXml" ds:itemID="{04F40094-D6F9-4293-B12F-0532B9891E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90affa-1f64-4e58-8dd7-745390e575dd"/>
    <ds:schemaRef ds:uri="5eaab4c3-db73-4b93-9200-350b498c50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AAU 16_9 (EN)</Template>
  <TotalTime>380</TotalTime>
  <Words>317</Words>
  <Application>Microsoft Office PowerPoint</Application>
  <PresentationFormat>Widescreen</PresentationFormat>
  <Paragraphs>132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Arial Black</vt:lpstr>
      <vt:lpstr>Calibri</vt:lpstr>
      <vt:lpstr>AAU PowerPoint</vt:lpstr>
      <vt:lpstr>Machine Learning for Media Technology - exam  Haberman's Survival Data Set</vt:lpstr>
      <vt:lpstr>DATA</vt:lpstr>
      <vt:lpstr>DATA</vt:lpstr>
      <vt:lpstr>DATA</vt:lpstr>
      <vt:lpstr>DATA ANALYSIS</vt:lpstr>
      <vt:lpstr>DATA ANALYSIS</vt:lpstr>
      <vt:lpstr>Feature selection</vt:lpstr>
      <vt:lpstr>Feature selection (visual inspection)</vt:lpstr>
      <vt:lpstr>Training</vt:lpstr>
      <vt:lpstr>Results</vt:lpstr>
      <vt:lpstr>[1,3] </vt:lpstr>
      <vt:lpstr>[1,3] </vt:lpstr>
      <vt:lpstr>[3] </vt:lpstr>
      <vt:lpstr>[3] </vt:lpstr>
    </vt:vector>
  </TitlesOfParts>
  <Company>Aalborg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Søren Emil Søe Degn</dc:creator>
  <cp:lastModifiedBy>Nicklas Olsen</cp:lastModifiedBy>
  <cp:revision>25</cp:revision>
  <cp:lastPrinted>2017-03-09T03:48:56Z</cp:lastPrinted>
  <dcterms:created xsi:type="dcterms:W3CDTF">2018-05-15T12:21:02Z</dcterms:created>
  <dcterms:modified xsi:type="dcterms:W3CDTF">2020-01-01T20:17:08Z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0x010100AB603C15142CBA48BA2B0D95E5145F8F</vt:lpwstr>
  </property>
</Properties>
</file>