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41516-38BE-3D91-C4EA-225E99A198BC}" v="1637" dt="2020-07-10T14:17:23.655"/>
    <p1510:client id="{D9DCD2D9-AE76-0CA4-B173-DB491CCEB8B5}" v="24" dt="2020-07-10T14:21:34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9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614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283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98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18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433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782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9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08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143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066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440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71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44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9A9481-8629-4049-98BA-76600E8DB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44CD100-6267-4E62-AA64-2182A3A6A1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340" y="130325"/>
            <a:ext cx="4469058" cy="1810181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 COVID 19 Status of Delhi with </a:t>
            </a:r>
            <a:r>
              <a:rPr lang="en-US" sz="3200" b="1" dirty="0" err="1" smtClean="0"/>
              <a:t>Neighbouring</a:t>
            </a:r>
            <a:r>
              <a:rPr lang="en-US" sz="3200" b="1" dirty="0" smtClean="0"/>
              <a:t> </a:t>
            </a:r>
            <a:r>
              <a:rPr lang="en-US" sz="3200" b="1" dirty="0"/>
              <a:t>States in June,2020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056" y="2014032"/>
            <a:ext cx="4368415" cy="45724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sz="1600" dirty="0"/>
              <a:t>As lockdown period will be over by 30th  June and unlock period will begin. As the confirmed cases are 59.11% which is slighest above UP cases. Cured status of Delhi with other two states is on similar pattern. But in death rate Delhi is in front row.To begin </a:t>
            </a:r>
            <a:r>
              <a:rPr lang="en-US" sz="1600" dirty="0" err="1"/>
              <a:t>unlockdown</a:t>
            </a:r>
            <a:r>
              <a:rPr lang="en-US" sz="1600" dirty="0"/>
              <a:t> 2nd  phase its necessary for Delhi </a:t>
            </a:r>
            <a:r>
              <a:rPr lang="en-US" sz="1600" dirty="0" err="1"/>
              <a:t>Govt</a:t>
            </a:r>
            <a:r>
              <a:rPr lang="en-US" sz="1600" dirty="0"/>
              <a:t> to startwith Preventive Measures for the safety of its people.</a:t>
            </a:r>
          </a:p>
          <a:p>
            <a:pPr algn="just"/>
            <a:r>
              <a:rPr lang="en-US" sz="1600" dirty="0"/>
              <a:t>-Allow the </a:t>
            </a:r>
            <a:r>
              <a:rPr lang="en-US" sz="1600" dirty="0" err="1"/>
              <a:t>unlokdown</a:t>
            </a:r>
            <a:r>
              <a:rPr lang="en-US" sz="1600" dirty="0"/>
              <a:t> in odd-even pattern of time.</a:t>
            </a:r>
          </a:p>
          <a:p>
            <a:pPr algn="just"/>
            <a:r>
              <a:rPr lang="en-US" sz="1600" dirty="0"/>
              <a:t>-Regular monitoring of outgoing and incoming population in the Delhi area.</a:t>
            </a:r>
          </a:p>
          <a:p>
            <a:pPr algn="just"/>
            <a:r>
              <a:rPr lang="en-US" sz="1600" dirty="0"/>
              <a:t>-24/7 hotline help for people should be available.</a:t>
            </a:r>
          </a:p>
          <a:p>
            <a:pPr algn="just"/>
            <a:r>
              <a:rPr lang="en-US" sz="1600" dirty="0"/>
              <a:t>-Allowing opening of shops and other public areas with specific guidelines.</a:t>
            </a:r>
          </a:p>
          <a:p>
            <a:pPr algn="just"/>
            <a:r>
              <a:rPr lang="en-US" sz="1600" dirty="0"/>
              <a:t>- Awareness about </a:t>
            </a:r>
            <a:r>
              <a:rPr lang="en-US" sz="1600" dirty="0" err="1"/>
              <a:t>Covid</a:t>
            </a:r>
            <a:r>
              <a:rPr lang="en-US" sz="1600" dirty="0"/>
              <a:t> prevention should be on  large scale.</a:t>
            </a:r>
          </a:p>
          <a:p>
            <a:pPr algn="just"/>
            <a:r>
              <a:rPr lang="en-US" sz="1600" dirty="0"/>
              <a:t>-Large empty spaces </a:t>
            </a:r>
            <a:r>
              <a:rPr lang="en-US" sz="1600" dirty="0" err="1"/>
              <a:t>shoulf</a:t>
            </a:r>
            <a:r>
              <a:rPr lang="en-US" sz="1600" dirty="0"/>
              <a:t> be used as quarantine </a:t>
            </a:r>
            <a:r>
              <a:rPr lang="en-US" sz="1600" dirty="0" err="1"/>
              <a:t>centres</a:t>
            </a:r>
            <a:r>
              <a:rPr lang="en-US" sz="1600" dirty="0"/>
              <a:t>.</a:t>
            </a:r>
          </a:p>
          <a:p>
            <a:pPr algn="just"/>
            <a:endParaRPr lang="en-US" sz="1600" dirty="0"/>
          </a:p>
        </p:txBody>
      </p:sp>
      <p:pic>
        <p:nvPicPr>
          <p:cNvPr id="19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B986E4F-2AF2-4DC9-B4A0-852838F05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119" y="5209"/>
            <a:ext cx="6581953" cy="2534374"/>
          </a:xfrm>
          <a:prstGeom prst="rect">
            <a:avLst/>
          </a:prstGeom>
        </p:spPr>
      </p:pic>
      <p:pic>
        <p:nvPicPr>
          <p:cNvPr id="232" name="Picture 23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55A4F1FD-EB87-4E78-B086-E004A9AE3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344" y="4571742"/>
            <a:ext cx="3418936" cy="2387160"/>
          </a:xfrm>
          <a:prstGeom prst="rect">
            <a:avLst/>
          </a:prstGeom>
        </p:spPr>
      </p:pic>
      <p:pic>
        <p:nvPicPr>
          <p:cNvPr id="233" name="Picture 23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CFE2781-CED9-4424-BACF-3B635A6BE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230" y="4542985"/>
            <a:ext cx="3390181" cy="2415915"/>
          </a:xfrm>
          <a:prstGeom prst="rect">
            <a:avLst/>
          </a:prstGeom>
        </p:spPr>
      </p:pic>
      <p:pic>
        <p:nvPicPr>
          <p:cNvPr id="234" name="Picture 23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330CD9E-FE1A-4992-AF9A-4CAF8F278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608" y="2673930"/>
            <a:ext cx="3260784" cy="232965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794FD9FA-CC1E-41CE-8296-1B31A64BD69D}"/>
              </a:ext>
            </a:extLst>
          </p:cNvPr>
          <p:cNvSpPr txBox="1"/>
          <p:nvPr/>
        </p:nvSpPr>
        <p:spPr>
          <a:xfrm>
            <a:off x="6952891" y="6492815"/>
            <a:ext cx="2743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Status of Data in June</a:t>
            </a:r>
            <a:endParaRPr lang="en-US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xmlns="" id="{036297EB-F938-474F-818C-EEDF0E85BD53}"/>
              </a:ext>
            </a:extLst>
          </p:cNvPr>
          <p:cNvCxnSpPr/>
          <p:nvPr/>
        </p:nvCxnSpPr>
        <p:spPr>
          <a:xfrm flipH="1" flipV="1">
            <a:off x="8304542" y="4961807"/>
            <a:ext cx="5750" cy="1558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DAED5D86-FFCE-446D-B7A2-ABFF3C472AB8}"/>
              </a:ext>
            </a:extLst>
          </p:cNvPr>
          <p:cNvCxnSpPr/>
          <p:nvPr/>
        </p:nvCxnSpPr>
        <p:spPr>
          <a:xfrm flipH="1">
            <a:off x="7268475" y="5843678"/>
            <a:ext cx="2104843" cy="8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249312-E0A2-4A48-BFB8-BBEFF52C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987" y="6557634"/>
            <a:ext cx="5730295" cy="228600"/>
          </a:xfrm>
        </p:spPr>
        <p:txBody>
          <a:bodyPr/>
          <a:lstStyle/>
          <a:p>
            <a:r>
              <a:rPr lang="en-US"/>
              <a:t>-PRABHJEET KAUR(H9851)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7C6"/>
      </a:accent3>
      <a:accent4>
        <a:srgbClr val="977FBA"/>
      </a:accent4>
      <a:accent5>
        <a:srgbClr val="BC94C5"/>
      </a:accent5>
      <a:accent6>
        <a:srgbClr val="BA7FAC"/>
      </a:accent6>
      <a:hlink>
        <a:srgbClr val="AC7166"/>
      </a:hlink>
      <a:folHlink>
        <a:srgbClr val="7F7F7F"/>
      </a:folHlink>
    </a:clrScheme>
    <a:fontScheme name="Savon">
      <a:majorFont>
        <a:latin typeface="Gill Sans M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SavonVTI</vt:lpstr>
      <vt:lpstr> COVID 19 Status of Delhi with Neighbouring States in June,2020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411</cp:revision>
  <dcterms:created xsi:type="dcterms:W3CDTF">2020-07-10T12:11:46Z</dcterms:created>
  <dcterms:modified xsi:type="dcterms:W3CDTF">2020-07-10T14:43:22Z</dcterms:modified>
</cp:coreProperties>
</file>