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302" r:id="rId8"/>
    <p:sldId id="307" r:id="rId9"/>
    <p:sldId id="308" r:id="rId10"/>
    <p:sldId id="309" r:id="rId11"/>
    <p:sldId id="310" r:id="rId12"/>
    <p:sldId id="311" r:id="rId13"/>
    <p:sldId id="312" r:id="rId14"/>
    <p:sldId id="313" r:id="rId15"/>
    <p:sldId id="314" r:id="rId16"/>
    <p:sldId id="315" r:id="rId17"/>
    <p:sldId id="327" r:id="rId18"/>
    <p:sldId id="300" r:id="rId19"/>
    <p:sldId id="319" r:id="rId20"/>
    <p:sldId id="318" r:id="rId21"/>
    <p:sldId id="320" r:id="rId22"/>
    <p:sldId id="321" r:id="rId23"/>
    <p:sldId id="322" r:id="rId24"/>
    <p:sldId id="323" r:id="rId25"/>
    <p:sldId id="326" r:id="rId26"/>
    <p:sldId id="324" r:id="rId27"/>
    <p:sldId id="325" r:id="rId28"/>
    <p:sldId id="316" r:id="rId29"/>
    <p:sldId id="299"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a-work.github.io/CISC3141_FirstProject/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Musings of the Doctor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Hassan Akbar</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EC3B-7B5B-4AA0-9B34-48204264D1F6}"/>
              </a:ext>
            </a:extLst>
          </p:cNvPr>
          <p:cNvSpPr>
            <a:spLocks noGrp="1"/>
          </p:cNvSpPr>
          <p:nvPr>
            <p:ph type="title"/>
          </p:nvPr>
        </p:nvSpPr>
        <p:spPr/>
        <p:txBody>
          <a:bodyPr/>
          <a:lstStyle/>
          <a:p>
            <a:r>
              <a:rPr lang="en-US" dirty="0"/>
              <a:t>Recipes</a:t>
            </a:r>
          </a:p>
        </p:txBody>
      </p:sp>
      <p:sp>
        <p:nvSpPr>
          <p:cNvPr id="3" name="Content Placeholder 2">
            <a:extLst>
              <a:ext uri="{FF2B5EF4-FFF2-40B4-BE49-F238E27FC236}">
                <a16:creationId xmlns:a16="http://schemas.microsoft.com/office/drawing/2014/main" id="{B73E580A-DA00-4D5F-A06B-34D6406E22B6}"/>
              </a:ext>
            </a:extLst>
          </p:cNvPr>
          <p:cNvSpPr>
            <a:spLocks noGrp="1"/>
          </p:cNvSpPr>
          <p:nvPr>
            <p:ph idx="1"/>
          </p:nvPr>
        </p:nvSpPr>
        <p:spPr/>
        <p:txBody>
          <a:bodyPr/>
          <a:lstStyle/>
          <a:p>
            <a:r>
              <a:rPr lang="en-US" sz="1800" b="0" i="0" dirty="0">
                <a:solidFill>
                  <a:srgbClr val="000000"/>
                </a:solidFill>
                <a:effectLst/>
                <a:latin typeface="Times New Roman" panose="02020603050405020304" pitchFamily="18" charset="0"/>
              </a:rPr>
              <a:t>The idea for this page was to add a lighthearted element to the website and so I chose to have Dr. Watson share recipes with the people visiting his website. The page has a picture of a cup of tea, an unordered list of the ingredients and an ordered list of the steps. It also has a short description of the tea. I got this recipe after looking up a tea recipe. </a:t>
            </a:r>
            <a:endParaRPr lang="en-US" dirty="0"/>
          </a:p>
        </p:txBody>
      </p:sp>
    </p:spTree>
    <p:extLst>
      <p:ext uri="{BB962C8B-B14F-4D97-AF65-F5344CB8AC3E}">
        <p14:creationId xmlns:p14="http://schemas.microsoft.com/office/powerpoint/2010/main" val="35780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A9-C0D8-4FD5-9351-715AB6F50016}"/>
              </a:ext>
            </a:extLst>
          </p:cNvPr>
          <p:cNvSpPr>
            <a:spLocks noGrp="1"/>
          </p:cNvSpPr>
          <p:nvPr>
            <p:ph type="title"/>
          </p:nvPr>
        </p:nvSpPr>
        <p:spPr/>
        <p:txBody>
          <a:bodyPr/>
          <a:lstStyle/>
          <a:p>
            <a:r>
              <a:rPr lang="en-US" dirty="0"/>
              <a:t>Login </a:t>
            </a:r>
          </a:p>
        </p:txBody>
      </p:sp>
      <p:sp>
        <p:nvSpPr>
          <p:cNvPr id="3" name="Content Placeholder 2">
            <a:extLst>
              <a:ext uri="{FF2B5EF4-FFF2-40B4-BE49-F238E27FC236}">
                <a16:creationId xmlns:a16="http://schemas.microsoft.com/office/drawing/2014/main" id="{0C2F9E30-1417-4DF2-A53F-B9D5B4CDAA26}"/>
              </a:ext>
            </a:extLst>
          </p:cNvPr>
          <p:cNvSpPr>
            <a:spLocks noGrp="1"/>
          </p:cNvSpPr>
          <p:nvPr>
            <p:ph idx="1"/>
          </p:nvPr>
        </p:nvSpPr>
        <p:spPr/>
        <p:txBody>
          <a:bodyPr/>
          <a:lstStyle/>
          <a:p>
            <a:r>
              <a:rPr lang="en-US" b="0" i="0" dirty="0">
                <a:solidFill>
                  <a:srgbClr val="000000"/>
                </a:solidFill>
                <a:effectLst/>
                <a:latin typeface="WordVisi_MSFontService"/>
              </a:rPr>
              <a:t>This page asks for your username and password so that you can sign into your account on the website. </a:t>
            </a:r>
          </a:p>
          <a:p>
            <a:r>
              <a:rPr lang="en-US" b="0" i="0" dirty="0">
                <a:solidFill>
                  <a:srgbClr val="000000"/>
                </a:solidFill>
                <a:effectLst/>
                <a:latin typeface="WordVisi_MSFontService"/>
              </a:rPr>
              <a:t>Has a link to a signup page if the user does not have an account.</a:t>
            </a:r>
            <a:endParaRPr lang="en-US" dirty="0"/>
          </a:p>
        </p:txBody>
      </p:sp>
    </p:spTree>
    <p:extLst>
      <p:ext uri="{BB962C8B-B14F-4D97-AF65-F5344CB8AC3E}">
        <p14:creationId xmlns:p14="http://schemas.microsoft.com/office/powerpoint/2010/main" val="177827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F27C-B270-410B-82BC-9EC4E96B77A3}"/>
              </a:ext>
            </a:extLst>
          </p:cNvPr>
          <p:cNvSpPr>
            <a:spLocks noGrp="1"/>
          </p:cNvSpPr>
          <p:nvPr>
            <p:ph type="title"/>
          </p:nvPr>
        </p:nvSpPr>
        <p:spPr/>
        <p:txBody>
          <a:bodyPr/>
          <a:lstStyle/>
          <a:p>
            <a:r>
              <a:rPr lang="en-US" dirty="0"/>
              <a:t>Clues</a:t>
            </a:r>
          </a:p>
        </p:txBody>
      </p:sp>
      <p:sp>
        <p:nvSpPr>
          <p:cNvPr id="3" name="Content Placeholder 2">
            <a:extLst>
              <a:ext uri="{FF2B5EF4-FFF2-40B4-BE49-F238E27FC236}">
                <a16:creationId xmlns:a16="http://schemas.microsoft.com/office/drawing/2014/main" id="{7CECF28D-6456-4039-85A5-BC5198AA1679}"/>
              </a:ext>
            </a:extLst>
          </p:cNvPr>
          <p:cNvSpPr>
            <a:spLocks noGrp="1"/>
          </p:cNvSpPr>
          <p:nvPr>
            <p:ph idx="1"/>
          </p:nvPr>
        </p:nvSpPr>
        <p:spPr/>
        <p:txBody>
          <a:bodyPr/>
          <a:lstStyle/>
          <a:p>
            <a:r>
              <a:rPr lang="en-US" b="0" i="0" dirty="0">
                <a:solidFill>
                  <a:srgbClr val="000000"/>
                </a:solidFill>
                <a:effectLst/>
                <a:latin typeface="WordVisi_MSFontService"/>
              </a:rPr>
              <a:t>This is a page so that people can upload stuff about open cases.</a:t>
            </a:r>
            <a:endParaRPr lang="en-US" dirty="0"/>
          </a:p>
        </p:txBody>
      </p:sp>
    </p:spTree>
    <p:extLst>
      <p:ext uri="{BB962C8B-B14F-4D97-AF65-F5344CB8AC3E}">
        <p14:creationId xmlns:p14="http://schemas.microsoft.com/office/powerpoint/2010/main" val="392203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49AA-AC0E-4DDD-8477-B044E2A1E3CE}"/>
              </a:ext>
            </a:extLst>
          </p:cNvPr>
          <p:cNvSpPr>
            <a:spLocks noGrp="1"/>
          </p:cNvSpPr>
          <p:nvPr>
            <p:ph type="title"/>
          </p:nvPr>
        </p:nvSpPr>
        <p:spPr/>
        <p:txBody>
          <a:bodyPr/>
          <a:lstStyle/>
          <a:p>
            <a:r>
              <a:rPr lang="en-US" dirty="0"/>
              <a:t>Hunt</a:t>
            </a:r>
          </a:p>
        </p:txBody>
      </p:sp>
      <p:sp>
        <p:nvSpPr>
          <p:cNvPr id="3" name="Content Placeholder 2">
            <a:extLst>
              <a:ext uri="{FF2B5EF4-FFF2-40B4-BE49-F238E27FC236}">
                <a16:creationId xmlns:a16="http://schemas.microsoft.com/office/drawing/2014/main" id="{B8BD8E8A-A8D9-4579-9BD2-33131BF017B7}"/>
              </a:ext>
            </a:extLst>
          </p:cNvPr>
          <p:cNvSpPr>
            <a:spLocks noGrp="1"/>
          </p:cNvSpPr>
          <p:nvPr>
            <p:ph idx="1"/>
          </p:nvPr>
        </p:nvSpPr>
        <p:spPr/>
        <p:txBody>
          <a:bodyPr/>
          <a:lstStyle/>
          <a:p>
            <a:r>
              <a:rPr lang="en-US" dirty="0"/>
              <a:t>A page that lets the user play a simple deduction game</a:t>
            </a:r>
          </a:p>
        </p:txBody>
      </p:sp>
    </p:spTree>
    <p:extLst>
      <p:ext uri="{BB962C8B-B14F-4D97-AF65-F5344CB8AC3E}">
        <p14:creationId xmlns:p14="http://schemas.microsoft.com/office/powerpoint/2010/main" val="21177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7" name="Rectangle 26">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9" name="Rectangle 28">
            <a:extLst>
              <a:ext uri="{FF2B5EF4-FFF2-40B4-BE49-F238E27FC236}">
                <a16:creationId xmlns:a16="http://schemas.microsoft.com/office/drawing/2014/main" id="{6B57F45B-5417-4073-A67A-343F2C881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902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91B6077-4778-41B2-9147-335CF2F2F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tx1"/>
          </a:solidFill>
          <a:ln w="6350" cap="flat" cmpd="sng" algn="ctr">
            <a:noFill/>
            <a:prstDash val="solid"/>
          </a:ln>
          <a:effectLst>
            <a:softEdge rad="0"/>
          </a:effectLst>
        </p:spPr>
      </p:sp>
      <p:pic>
        <p:nvPicPr>
          <p:cNvPr id="5" name="Content Placeholder 4" descr="Diagram&#10;&#10;Description automatically generated">
            <a:extLst>
              <a:ext uri="{FF2B5EF4-FFF2-40B4-BE49-F238E27FC236}">
                <a16:creationId xmlns:a16="http://schemas.microsoft.com/office/drawing/2014/main" id="{D66D28A3-F850-4016-871E-7689CD6DA53F}"/>
              </a:ext>
            </a:extLst>
          </p:cNvPr>
          <p:cNvPicPr>
            <a:picLocks noGrp="1" noChangeAspect="1"/>
          </p:cNvPicPr>
          <p:nvPr>
            <p:ph idx="1"/>
          </p:nvPr>
        </p:nvPicPr>
        <p:blipFill>
          <a:blip r:embed="rId2"/>
          <a:stretch>
            <a:fillRect/>
          </a:stretch>
        </p:blipFill>
        <p:spPr>
          <a:xfrm>
            <a:off x="2096086" y="9072"/>
            <a:ext cx="7571956" cy="6474023"/>
          </a:xfrm>
          <a:prstGeom prst="rect">
            <a:avLst/>
          </a:prstGeom>
        </p:spPr>
      </p:pic>
      <p:sp>
        <p:nvSpPr>
          <p:cNvPr id="33" name="Rectangle 32">
            <a:extLst>
              <a:ext uri="{FF2B5EF4-FFF2-40B4-BE49-F238E27FC236}">
                <a16:creationId xmlns:a16="http://schemas.microsoft.com/office/drawing/2014/main" id="{D527D497-40EC-49CA-9C48-FE412708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bg1"/>
            </a:solidFill>
            <a:prstDash val="solid"/>
            <a:miter lim="800000"/>
          </a:ln>
          <a:effectLst/>
        </p:spPr>
      </p:sp>
    </p:spTree>
    <p:extLst>
      <p:ext uri="{BB962C8B-B14F-4D97-AF65-F5344CB8AC3E}">
        <p14:creationId xmlns:p14="http://schemas.microsoft.com/office/powerpoint/2010/main" val="2015812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BDDC-D970-44A1-AE24-780D9046E90F}"/>
              </a:ext>
            </a:extLst>
          </p:cNvPr>
          <p:cNvSpPr>
            <a:spLocks noGrp="1"/>
          </p:cNvSpPr>
          <p:nvPr>
            <p:ph type="title"/>
          </p:nvPr>
        </p:nvSpPr>
        <p:spPr/>
        <p:txBody>
          <a:bodyPr/>
          <a:lstStyle/>
          <a:p>
            <a:r>
              <a:rPr lang="en-US" dirty="0"/>
              <a:t>Changes to the Website</a:t>
            </a:r>
          </a:p>
        </p:txBody>
      </p:sp>
      <p:sp>
        <p:nvSpPr>
          <p:cNvPr id="3" name="Text Placeholder 2">
            <a:extLst>
              <a:ext uri="{FF2B5EF4-FFF2-40B4-BE49-F238E27FC236}">
                <a16:creationId xmlns:a16="http://schemas.microsoft.com/office/drawing/2014/main" id="{A3485661-FF0F-4FA8-8147-DBAE891705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935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B57D-6F61-4C7C-BC66-54996A6F5DC1}"/>
              </a:ext>
            </a:extLst>
          </p:cNvPr>
          <p:cNvSpPr>
            <a:spLocks noGrp="1"/>
          </p:cNvSpPr>
          <p:nvPr>
            <p:ph type="title"/>
          </p:nvPr>
        </p:nvSpPr>
        <p:spPr/>
        <p:txBody>
          <a:bodyPr/>
          <a:lstStyle/>
          <a:p>
            <a:r>
              <a:rPr lang="en-US" dirty="0"/>
              <a:t>Changes to whole site</a:t>
            </a:r>
          </a:p>
        </p:txBody>
      </p:sp>
      <p:sp>
        <p:nvSpPr>
          <p:cNvPr id="3" name="Content Placeholder 2">
            <a:extLst>
              <a:ext uri="{FF2B5EF4-FFF2-40B4-BE49-F238E27FC236}">
                <a16:creationId xmlns:a16="http://schemas.microsoft.com/office/drawing/2014/main" id="{0F7A89D9-2345-4C05-B2CE-EBF5FFEBD36E}"/>
              </a:ext>
            </a:extLst>
          </p:cNvPr>
          <p:cNvSpPr>
            <a:spLocks noGrp="1"/>
          </p:cNvSpPr>
          <p:nvPr>
            <p:ph idx="1"/>
          </p:nvPr>
        </p:nvSpPr>
        <p:spPr/>
        <p:txBody>
          <a:bodyPr/>
          <a:lstStyle/>
          <a:p>
            <a:r>
              <a:rPr lang="en-US" dirty="0"/>
              <a:t>Changed the backgrounds of pages from plain white to a color gradient to make it look nicer</a:t>
            </a:r>
          </a:p>
          <a:p>
            <a:r>
              <a:rPr lang="en-US" dirty="0"/>
              <a:t>Added a feature to the navbar that lets you change the color of text on a page</a:t>
            </a:r>
          </a:p>
          <a:p>
            <a:r>
              <a:rPr lang="en-US" dirty="0"/>
              <a:t>Did this using the color changer code</a:t>
            </a:r>
          </a:p>
        </p:txBody>
      </p:sp>
    </p:spTree>
    <p:extLst>
      <p:ext uri="{BB962C8B-B14F-4D97-AF65-F5344CB8AC3E}">
        <p14:creationId xmlns:p14="http://schemas.microsoft.com/office/powerpoint/2010/main" val="53721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8070-EE6E-4D11-89AE-5FAB2D95C662}"/>
              </a:ext>
            </a:extLst>
          </p:cNvPr>
          <p:cNvSpPr>
            <a:spLocks noGrp="1"/>
          </p:cNvSpPr>
          <p:nvPr>
            <p:ph type="title"/>
          </p:nvPr>
        </p:nvSpPr>
        <p:spPr/>
        <p:txBody>
          <a:bodyPr/>
          <a:lstStyle/>
          <a:p>
            <a:r>
              <a:rPr lang="en-US" dirty="0"/>
              <a:t>Home Page</a:t>
            </a:r>
          </a:p>
        </p:txBody>
      </p:sp>
      <p:sp>
        <p:nvSpPr>
          <p:cNvPr id="3" name="Content Placeholder 2">
            <a:extLst>
              <a:ext uri="{FF2B5EF4-FFF2-40B4-BE49-F238E27FC236}">
                <a16:creationId xmlns:a16="http://schemas.microsoft.com/office/drawing/2014/main" id="{645A6C69-A7E2-4270-ADE7-13B71FC254F4}"/>
              </a:ext>
            </a:extLst>
          </p:cNvPr>
          <p:cNvSpPr>
            <a:spLocks noGrp="1"/>
          </p:cNvSpPr>
          <p:nvPr>
            <p:ph idx="1"/>
          </p:nvPr>
        </p:nvSpPr>
        <p:spPr/>
        <p:txBody>
          <a:bodyPr/>
          <a:lstStyle/>
          <a:p>
            <a:r>
              <a:rPr lang="en-US" dirty="0"/>
              <a:t>Added a magnifying section so you can examine closer the picture of Scotland Yard</a:t>
            </a:r>
          </a:p>
        </p:txBody>
      </p:sp>
    </p:spTree>
    <p:extLst>
      <p:ext uri="{BB962C8B-B14F-4D97-AF65-F5344CB8AC3E}">
        <p14:creationId xmlns:p14="http://schemas.microsoft.com/office/powerpoint/2010/main" val="2462239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CAAE-674F-4621-BD84-182B63141B59}"/>
              </a:ext>
            </a:extLst>
          </p:cNvPr>
          <p:cNvSpPr>
            <a:spLocks noGrp="1"/>
          </p:cNvSpPr>
          <p:nvPr>
            <p:ph type="title"/>
          </p:nvPr>
        </p:nvSpPr>
        <p:spPr/>
        <p:txBody>
          <a:bodyPr/>
          <a:lstStyle/>
          <a:p>
            <a:r>
              <a:rPr lang="en-US" dirty="0"/>
              <a:t>Crime Stats</a:t>
            </a:r>
          </a:p>
        </p:txBody>
      </p:sp>
      <p:sp>
        <p:nvSpPr>
          <p:cNvPr id="3" name="Content Placeholder 2">
            <a:extLst>
              <a:ext uri="{FF2B5EF4-FFF2-40B4-BE49-F238E27FC236}">
                <a16:creationId xmlns:a16="http://schemas.microsoft.com/office/drawing/2014/main" id="{14016AFB-986D-4A07-8C20-4B185C276287}"/>
              </a:ext>
            </a:extLst>
          </p:cNvPr>
          <p:cNvSpPr>
            <a:spLocks noGrp="1"/>
          </p:cNvSpPr>
          <p:nvPr>
            <p:ph idx="1"/>
          </p:nvPr>
        </p:nvSpPr>
        <p:spPr/>
        <p:txBody>
          <a:bodyPr/>
          <a:lstStyle/>
          <a:p>
            <a:r>
              <a:rPr lang="en-US" dirty="0"/>
              <a:t>Created this page so that we can use a real life Police API</a:t>
            </a:r>
          </a:p>
        </p:txBody>
      </p:sp>
    </p:spTree>
    <p:extLst>
      <p:ext uri="{BB962C8B-B14F-4D97-AF65-F5344CB8AC3E}">
        <p14:creationId xmlns:p14="http://schemas.microsoft.com/office/powerpoint/2010/main" val="2024648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5F1A-85DA-4106-87CA-A59DB8D3A8EE}"/>
              </a:ext>
            </a:extLst>
          </p:cNvPr>
          <p:cNvSpPr>
            <a:spLocks noGrp="1"/>
          </p:cNvSpPr>
          <p:nvPr>
            <p:ph type="title"/>
          </p:nvPr>
        </p:nvSpPr>
        <p:spPr/>
        <p:txBody>
          <a:bodyPr/>
          <a:lstStyle/>
          <a:p>
            <a:r>
              <a:rPr lang="en-US" dirty="0"/>
              <a:t>Closed Cases</a:t>
            </a:r>
          </a:p>
        </p:txBody>
      </p:sp>
      <p:sp>
        <p:nvSpPr>
          <p:cNvPr id="3" name="Content Placeholder 2">
            <a:extLst>
              <a:ext uri="{FF2B5EF4-FFF2-40B4-BE49-F238E27FC236}">
                <a16:creationId xmlns:a16="http://schemas.microsoft.com/office/drawing/2014/main" id="{B84F7E8E-B7E0-4C99-857E-8B50B9E5C266}"/>
              </a:ext>
            </a:extLst>
          </p:cNvPr>
          <p:cNvSpPr>
            <a:spLocks noGrp="1"/>
          </p:cNvSpPr>
          <p:nvPr>
            <p:ph idx="1"/>
          </p:nvPr>
        </p:nvSpPr>
        <p:spPr/>
        <p:txBody>
          <a:bodyPr/>
          <a:lstStyle/>
          <a:p>
            <a:r>
              <a:rPr lang="en-US" dirty="0"/>
              <a:t>Added a search bar that lets you search for specific cases</a:t>
            </a:r>
          </a:p>
          <a:p>
            <a:r>
              <a:rPr lang="en-US" dirty="0"/>
              <a:t>Would be very useful when the number of cases gets large</a:t>
            </a:r>
          </a:p>
        </p:txBody>
      </p:sp>
    </p:spTree>
    <p:extLst>
      <p:ext uri="{BB962C8B-B14F-4D97-AF65-F5344CB8AC3E}">
        <p14:creationId xmlns:p14="http://schemas.microsoft.com/office/powerpoint/2010/main" val="78819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9E50-5ABB-49EA-AB8D-4FE6BED34E10}"/>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7CDED92D-E403-4F75-864B-858AB5A42401}"/>
              </a:ext>
            </a:extLst>
          </p:cNvPr>
          <p:cNvSpPr>
            <a:spLocks noGrp="1"/>
          </p:cNvSpPr>
          <p:nvPr>
            <p:ph idx="1"/>
          </p:nvPr>
        </p:nvSpPr>
        <p:spPr/>
        <p:txBody>
          <a:bodyPr/>
          <a:lstStyle/>
          <a:p>
            <a:r>
              <a:rPr lang="en-US" dirty="0"/>
              <a:t>The project that I worked on was a blog website for the fictional character Dr. John Watson of Sherlock Holmes fame.</a:t>
            </a:r>
          </a:p>
          <a:p>
            <a:r>
              <a:rPr lang="en-US" dirty="0"/>
              <a:t>I thought I could come up with a bunch of different interesting pages for this concept.</a:t>
            </a:r>
          </a:p>
          <a:p>
            <a:r>
              <a:rPr lang="en-US" dirty="0"/>
              <a:t>The website would be a place to catalogue closed and ongoing cases as well as allow some user interaction and advertisement.</a:t>
            </a:r>
          </a:p>
        </p:txBody>
      </p:sp>
    </p:spTree>
    <p:extLst>
      <p:ext uri="{BB962C8B-B14F-4D97-AF65-F5344CB8AC3E}">
        <p14:creationId xmlns:p14="http://schemas.microsoft.com/office/powerpoint/2010/main" val="3985724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D424-FA47-494E-A6E6-A57232A6AE2E}"/>
              </a:ext>
            </a:extLst>
          </p:cNvPr>
          <p:cNvSpPr>
            <a:spLocks noGrp="1"/>
          </p:cNvSpPr>
          <p:nvPr>
            <p:ph type="title"/>
          </p:nvPr>
        </p:nvSpPr>
        <p:spPr/>
        <p:txBody>
          <a:bodyPr/>
          <a:lstStyle/>
          <a:p>
            <a:r>
              <a:rPr lang="en-US" dirty="0"/>
              <a:t>Open Cases</a:t>
            </a:r>
          </a:p>
        </p:txBody>
      </p:sp>
      <p:sp>
        <p:nvSpPr>
          <p:cNvPr id="3" name="Content Placeholder 2">
            <a:extLst>
              <a:ext uri="{FF2B5EF4-FFF2-40B4-BE49-F238E27FC236}">
                <a16:creationId xmlns:a16="http://schemas.microsoft.com/office/drawing/2014/main" id="{23CD1C34-EA31-4998-8CFF-FCAC655DD46F}"/>
              </a:ext>
            </a:extLst>
          </p:cNvPr>
          <p:cNvSpPr>
            <a:spLocks noGrp="1"/>
          </p:cNvSpPr>
          <p:nvPr>
            <p:ph idx="1"/>
          </p:nvPr>
        </p:nvSpPr>
        <p:spPr/>
        <p:txBody>
          <a:bodyPr/>
          <a:lstStyle/>
          <a:p>
            <a:r>
              <a:rPr lang="en-US" dirty="0"/>
              <a:t>Added a way to add tentative cases to the page</a:t>
            </a:r>
          </a:p>
          <a:p>
            <a:r>
              <a:rPr lang="en-US" dirty="0"/>
              <a:t>Based on the homework tracker</a:t>
            </a:r>
          </a:p>
          <a:p>
            <a:r>
              <a:rPr lang="en-US" dirty="0"/>
              <a:t>Created a list of leads that you can add, delete and cross out</a:t>
            </a:r>
          </a:p>
        </p:txBody>
      </p:sp>
    </p:spTree>
    <p:extLst>
      <p:ext uri="{BB962C8B-B14F-4D97-AF65-F5344CB8AC3E}">
        <p14:creationId xmlns:p14="http://schemas.microsoft.com/office/powerpoint/2010/main" val="3323304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4BBC-D3D1-449B-8032-01960A79A767}"/>
              </a:ext>
            </a:extLst>
          </p:cNvPr>
          <p:cNvSpPr>
            <a:spLocks noGrp="1"/>
          </p:cNvSpPr>
          <p:nvPr>
            <p:ph type="title"/>
          </p:nvPr>
        </p:nvSpPr>
        <p:spPr/>
        <p:txBody>
          <a:bodyPr/>
          <a:lstStyle/>
          <a:p>
            <a:r>
              <a:rPr lang="en-US" dirty="0"/>
              <a:t>Recipes</a:t>
            </a:r>
          </a:p>
        </p:txBody>
      </p:sp>
      <p:sp>
        <p:nvSpPr>
          <p:cNvPr id="3" name="Content Placeholder 2">
            <a:extLst>
              <a:ext uri="{FF2B5EF4-FFF2-40B4-BE49-F238E27FC236}">
                <a16:creationId xmlns:a16="http://schemas.microsoft.com/office/drawing/2014/main" id="{C561BBDE-FF13-4A54-B020-CF66A6139CFA}"/>
              </a:ext>
            </a:extLst>
          </p:cNvPr>
          <p:cNvSpPr>
            <a:spLocks noGrp="1"/>
          </p:cNvSpPr>
          <p:nvPr>
            <p:ph idx="1"/>
          </p:nvPr>
        </p:nvSpPr>
        <p:spPr/>
        <p:txBody>
          <a:bodyPr/>
          <a:lstStyle/>
          <a:p>
            <a:r>
              <a:rPr lang="en-US" dirty="0"/>
              <a:t>Add an accordion button to the ingredients</a:t>
            </a:r>
          </a:p>
          <a:p>
            <a:endParaRPr lang="en-US" dirty="0"/>
          </a:p>
        </p:txBody>
      </p:sp>
    </p:spTree>
    <p:extLst>
      <p:ext uri="{BB962C8B-B14F-4D97-AF65-F5344CB8AC3E}">
        <p14:creationId xmlns:p14="http://schemas.microsoft.com/office/powerpoint/2010/main" val="281925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EB7A-8BBC-4876-84B5-300A698EE0A3}"/>
              </a:ext>
            </a:extLst>
          </p:cNvPr>
          <p:cNvSpPr>
            <a:spLocks noGrp="1"/>
          </p:cNvSpPr>
          <p:nvPr>
            <p:ph type="title"/>
          </p:nvPr>
        </p:nvSpPr>
        <p:spPr/>
        <p:txBody>
          <a:bodyPr/>
          <a:lstStyle/>
          <a:p>
            <a:r>
              <a:rPr lang="en-US" dirty="0"/>
              <a:t>Login</a:t>
            </a:r>
          </a:p>
        </p:txBody>
      </p:sp>
      <p:sp>
        <p:nvSpPr>
          <p:cNvPr id="3" name="Content Placeholder 2">
            <a:extLst>
              <a:ext uri="{FF2B5EF4-FFF2-40B4-BE49-F238E27FC236}">
                <a16:creationId xmlns:a16="http://schemas.microsoft.com/office/drawing/2014/main" id="{7674C25D-AFA2-4479-B624-E238DD792B3F}"/>
              </a:ext>
            </a:extLst>
          </p:cNvPr>
          <p:cNvSpPr>
            <a:spLocks noGrp="1"/>
          </p:cNvSpPr>
          <p:nvPr>
            <p:ph idx="1"/>
          </p:nvPr>
        </p:nvSpPr>
        <p:spPr/>
        <p:txBody>
          <a:bodyPr/>
          <a:lstStyle/>
          <a:p>
            <a:r>
              <a:rPr lang="en-US" dirty="0"/>
              <a:t>Added a greeting that changes depending on the time</a:t>
            </a:r>
          </a:p>
          <a:p>
            <a:r>
              <a:rPr lang="en-US" dirty="0"/>
              <a:t>Did this using my answer to the class exercise</a:t>
            </a:r>
          </a:p>
        </p:txBody>
      </p:sp>
    </p:spTree>
    <p:extLst>
      <p:ext uri="{BB962C8B-B14F-4D97-AF65-F5344CB8AC3E}">
        <p14:creationId xmlns:p14="http://schemas.microsoft.com/office/powerpoint/2010/main" val="242934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E4AA-B7BA-4D3D-999E-A85C2A5D3EA2}"/>
              </a:ext>
            </a:extLst>
          </p:cNvPr>
          <p:cNvSpPr>
            <a:spLocks noGrp="1"/>
          </p:cNvSpPr>
          <p:nvPr>
            <p:ph type="title"/>
          </p:nvPr>
        </p:nvSpPr>
        <p:spPr/>
        <p:txBody>
          <a:bodyPr/>
          <a:lstStyle/>
          <a:p>
            <a:r>
              <a:rPr lang="en-US" dirty="0"/>
              <a:t>Sign Up</a:t>
            </a:r>
          </a:p>
        </p:txBody>
      </p:sp>
      <p:sp>
        <p:nvSpPr>
          <p:cNvPr id="3" name="Content Placeholder 2">
            <a:extLst>
              <a:ext uri="{FF2B5EF4-FFF2-40B4-BE49-F238E27FC236}">
                <a16:creationId xmlns:a16="http://schemas.microsoft.com/office/drawing/2014/main" id="{A1440395-071D-4798-A99C-1D46BDE6F4CA}"/>
              </a:ext>
            </a:extLst>
          </p:cNvPr>
          <p:cNvSpPr>
            <a:spLocks noGrp="1"/>
          </p:cNvSpPr>
          <p:nvPr>
            <p:ph idx="1"/>
          </p:nvPr>
        </p:nvSpPr>
        <p:spPr/>
        <p:txBody>
          <a:bodyPr/>
          <a:lstStyle/>
          <a:p>
            <a:r>
              <a:rPr lang="en-US" dirty="0"/>
              <a:t>Moved this so that it is accessed through the login page</a:t>
            </a:r>
          </a:p>
        </p:txBody>
      </p:sp>
    </p:spTree>
    <p:extLst>
      <p:ext uri="{BB962C8B-B14F-4D97-AF65-F5344CB8AC3E}">
        <p14:creationId xmlns:p14="http://schemas.microsoft.com/office/powerpoint/2010/main" val="540106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3F49-5EE7-4E2C-B425-1266633124E4}"/>
              </a:ext>
            </a:extLst>
          </p:cNvPr>
          <p:cNvSpPr>
            <a:spLocks noGrp="1"/>
          </p:cNvSpPr>
          <p:nvPr>
            <p:ph type="title"/>
          </p:nvPr>
        </p:nvSpPr>
        <p:spPr/>
        <p:txBody>
          <a:bodyPr/>
          <a:lstStyle/>
          <a:p>
            <a:r>
              <a:rPr lang="en-US" dirty="0"/>
              <a:t>Hunt</a:t>
            </a:r>
          </a:p>
        </p:txBody>
      </p:sp>
      <p:sp>
        <p:nvSpPr>
          <p:cNvPr id="3" name="Content Placeholder 2">
            <a:extLst>
              <a:ext uri="{FF2B5EF4-FFF2-40B4-BE49-F238E27FC236}">
                <a16:creationId xmlns:a16="http://schemas.microsoft.com/office/drawing/2014/main" id="{7D76CE6B-3645-4A9E-8A21-9A3A298417EB}"/>
              </a:ext>
            </a:extLst>
          </p:cNvPr>
          <p:cNvSpPr>
            <a:spLocks noGrp="1"/>
          </p:cNvSpPr>
          <p:nvPr>
            <p:ph idx="1"/>
          </p:nvPr>
        </p:nvSpPr>
        <p:spPr/>
        <p:txBody>
          <a:bodyPr/>
          <a:lstStyle/>
          <a:p>
            <a:r>
              <a:rPr lang="en-US" dirty="0"/>
              <a:t>Created a game that ties in with the theme of the website</a:t>
            </a:r>
          </a:p>
        </p:txBody>
      </p:sp>
    </p:spTree>
    <p:extLst>
      <p:ext uri="{BB962C8B-B14F-4D97-AF65-F5344CB8AC3E}">
        <p14:creationId xmlns:p14="http://schemas.microsoft.com/office/powerpoint/2010/main" val="305514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E987-B136-42E0-90FC-EB162445C958}"/>
              </a:ext>
            </a:extLst>
          </p:cNvPr>
          <p:cNvSpPr>
            <a:spLocks noGrp="1"/>
          </p:cNvSpPr>
          <p:nvPr>
            <p:ph type="title"/>
          </p:nvPr>
        </p:nvSpPr>
        <p:spPr/>
        <p:txBody>
          <a:bodyPr/>
          <a:lstStyle/>
          <a:p>
            <a:r>
              <a:rPr lang="en-US" dirty="0"/>
              <a:t>Final thoughts</a:t>
            </a:r>
          </a:p>
        </p:txBody>
      </p:sp>
      <p:sp>
        <p:nvSpPr>
          <p:cNvPr id="3" name="Text Placeholder 2">
            <a:extLst>
              <a:ext uri="{FF2B5EF4-FFF2-40B4-BE49-F238E27FC236}">
                <a16:creationId xmlns:a16="http://schemas.microsoft.com/office/drawing/2014/main" id="{DF10D260-43C2-4A70-AD84-7BB327BD12A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7997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BC2D-CBFD-45B0-89FE-261BB39432D4}"/>
              </a:ext>
            </a:extLst>
          </p:cNvPr>
          <p:cNvSpPr>
            <a:spLocks noGrp="1"/>
          </p:cNvSpPr>
          <p:nvPr>
            <p:ph type="title"/>
          </p:nvPr>
        </p:nvSpPr>
        <p:spPr/>
        <p:txBody>
          <a:bodyPr/>
          <a:lstStyle/>
          <a:p>
            <a:r>
              <a:rPr lang="en-US" dirty="0"/>
              <a:t>Struggles</a:t>
            </a:r>
          </a:p>
        </p:txBody>
      </p:sp>
      <p:sp>
        <p:nvSpPr>
          <p:cNvPr id="3" name="Content Placeholder 2">
            <a:extLst>
              <a:ext uri="{FF2B5EF4-FFF2-40B4-BE49-F238E27FC236}">
                <a16:creationId xmlns:a16="http://schemas.microsoft.com/office/drawing/2014/main" id="{62A760D1-15AF-4675-8D9E-9F60C887D7E0}"/>
              </a:ext>
            </a:extLst>
          </p:cNvPr>
          <p:cNvSpPr>
            <a:spLocks noGrp="1"/>
          </p:cNvSpPr>
          <p:nvPr>
            <p:ph idx="1"/>
          </p:nvPr>
        </p:nvSpPr>
        <p:spPr/>
        <p:txBody>
          <a:bodyPr/>
          <a:lstStyle/>
          <a:p>
            <a:r>
              <a:rPr lang="en-US" dirty="0"/>
              <a:t>There is a lot of things that goes into building a website. Especially one that allows you to make changes that can be stored. That is the purpose of backend engineering that lets you create objects that store these changes.</a:t>
            </a:r>
          </a:p>
          <a:p>
            <a:r>
              <a:rPr lang="en-US" dirty="0"/>
              <a:t>W3Schools was an incredibly useful resource for me in making the initial and final versions of this product. They have a lot of code that you can repurpose for your own website. </a:t>
            </a:r>
          </a:p>
          <a:p>
            <a:r>
              <a:rPr lang="en-US" dirty="0"/>
              <a:t>One limitation that I had is that it was hard to combine some of these concepts.</a:t>
            </a:r>
          </a:p>
          <a:p>
            <a:r>
              <a:rPr lang="en-US" dirty="0"/>
              <a:t>For example when it comes to the magnification on the home page I wanted the magnifying glass to come from the magnifying glass picture on the page and effect everything on the page but that seems to be very hard to do.</a:t>
            </a:r>
          </a:p>
          <a:p>
            <a:r>
              <a:rPr lang="en-US" dirty="0"/>
              <a:t>Would be nice for repeating components like the navbar to be stored as an object so it stays updated</a:t>
            </a:r>
          </a:p>
        </p:txBody>
      </p:sp>
    </p:spTree>
    <p:extLst>
      <p:ext uri="{BB962C8B-B14F-4D97-AF65-F5344CB8AC3E}">
        <p14:creationId xmlns:p14="http://schemas.microsoft.com/office/powerpoint/2010/main" val="3214758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73CD-FB3E-490B-98F1-9DA779C42C32}"/>
              </a:ext>
            </a:extLst>
          </p:cNvPr>
          <p:cNvSpPr>
            <a:spLocks noGrp="1"/>
          </p:cNvSpPr>
          <p:nvPr>
            <p:ph type="title"/>
          </p:nvPr>
        </p:nvSpPr>
        <p:spPr/>
        <p:txBody>
          <a:bodyPr/>
          <a:lstStyle/>
          <a:p>
            <a:r>
              <a:rPr lang="en-US" dirty="0"/>
              <a:t>Room for improvement</a:t>
            </a:r>
          </a:p>
        </p:txBody>
      </p:sp>
      <p:sp>
        <p:nvSpPr>
          <p:cNvPr id="3" name="Content Placeholder 2">
            <a:extLst>
              <a:ext uri="{FF2B5EF4-FFF2-40B4-BE49-F238E27FC236}">
                <a16:creationId xmlns:a16="http://schemas.microsoft.com/office/drawing/2014/main" id="{3CE2389E-B250-4091-83C7-4EAEC2C5CE61}"/>
              </a:ext>
            </a:extLst>
          </p:cNvPr>
          <p:cNvSpPr>
            <a:spLocks noGrp="1"/>
          </p:cNvSpPr>
          <p:nvPr>
            <p:ph idx="1"/>
          </p:nvPr>
        </p:nvSpPr>
        <p:spPr/>
        <p:txBody>
          <a:bodyPr/>
          <a:lstStyle/>
          <a:p>
            <a:r>
              <a:rPr lang="en-US" dirty="0"/>
              <a:t>Get the signup and login working</a:t>
            </a:r>
          </a:p>
          <a:p>
            <a:r>
              <a:rPr lang="en-US" dirty="0"/>
              <a:t>Only let Watson add content to the site</a:t>
            </a:r>
          </a:p>
          <a:p>
            <a:r>
              <a:rPr lang="en-US" dirty="0"/>
              <a:t>Let users post comments</a:t>
            </a:r>
          </a:p>
          <a:p>
            <a:r>
              <a:rPr lang="en-US" dirty="0"/>
              <a:t>Make the closed cases and open cases related so you can move the cases between the two pages</a:t>
            </a:r>
          </a:p>
        </p:txBody>
      </p:sp>
    </p:spTree>
    <p:extLst>
      <p:ext uri="{BB962C8B-B14F-4D97-AF65-F5344CB8AC3E}">
        <p14:creationId xmlns:p14="http://schemas.microsoft.com/office/powerpoint/2010/main" val="342492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7DA0-FC5A-45B2-8350-4CA2BA748B7A}"/>
              </a:ext>
            </a:extLst>
          </p:cNvPr>
          <p:cNvSpPr>
            <a:spLocks noGrp="1"/>
          </p:cNvSpPr>
          <p:nvPr>
            <p:ph type="title"/>
          </p:nvPr>
        </p:nvSpPr>
        <p:spPr/>
        <p:txBody>
          <a:bodyPr/>
          <a:lstStyle/>
          <a:p>
            <a:r>
              <a:rPr lang="en-US" dirty="0"/>
              <a:t>Initial Version</a:t>
            </a:r>
          </a:p>
        </p:txBody>
      </p:sp>
      <p:sp>
        <p:nvSpPr>
          <p:cNvPr id="3" name="Content Placeholder 2">
            <a:extLst>
              <a:ext uri="{FF2B5EF4-FFF2-40B4-BE49-F238E27FC236}">
                <a16:creationId xmlns:a16="http://schemas.microsoft.com/office/drawing/2014/main" id="{59A1D406-A8FC-4DE0-8FAD-51AE2927CB63}"/>
              </a:ext>
            </a:extLst>
          </p:cNvPr>
          <p:cNvSpPr>
            <a:spLocks noGrp="1"/>
          </p:cNvSpPr>
          <p:nvPr>
            <p:ph idx="1"/>
          </p:nvPr>
        </p:nvSpPr>
        <p:spPr/>
        <p:txBody>
          <a:bodyPr/>
          <a:lstStyle/>
          <a:p>
            <a:r>
              <a:rPr lang="en-US" dirty="0">
                <a:hlinkClick r:id="rId2"/>
              </a:rPr>
              <a:t>https://ha-work.github.io/CISC3141_FirstProject/index.html</a:t>
            </a:r>
            <a:endParaRPr lang="en-US" dirty="0"/>
          </a:p>
          <a:p>
            <a:r>
              <a:rPr lang="en-US" dirty="0"/>
              <a:t>This final project is an updated version of the first project that I made for this class.</a:t>
            </a:r>
          </a:p>
        </p:txBody>
      </p:sp>
    </p:spTree>
    <p:extLst>
      <p:ext uri="{BB962C8B-B14F-4D97-AF65-F5344CB8AC3E}">
        <p14:creationId xmlns:p14="http://schemas.microsoft.com/office/powerpoint/2010/main" val="311887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2608-4854-4893-BE86-9C2C2424F038}"/>
              </a:ext>
            </a:extLst>
          </p:cNvPr>
          <p:cNvSpPr>
            <a:spLocks noGrp="1"/>
          </p:cNvSpPr>
          <p:nvPr>
            <p:ph type="title"/>
          </p:nvPr>
        </p:nvSpPr>
        <p:spPr/>
        <p:txBody>
          <a:bodyPr/>
          <a:lstStyle/>
          <a:p>
            <a:r>
              <a:rPr lang="en-US" dirty="0"/>
              <a:t>Basic Structure</a:t>
            </a:r>
          </a:p>
        </p:txBody>
      </p:sp>
      <p:sp>
        <p:nvSpPr>
          <p:cNvPr id="3" name="Text Placeholder 2">
            <a:extLst>
              <a:ext uri="{FF2B5EF4-FFF2-40B4-BE49-F238E27FC236}">
                <a16:creationId xmlns:a16="http://schemas.microsoft.com/office/drawing/2014/main" id="{197799B1-A51B-404E-984A-5D35DABDCE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900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744B-FDA6-4778-BA43-A11FADD7EA9E}"/>
              </a:ext>
            </a:extLst>
          </p:cNvPr>
          <p:cNvSpPr>
            <a:spLocks noGrp="1"/>
          </p:cNvSpPr>
          <p:nvPr>
            <p:ph type="title"/>
          </p:nvPr>
        </p:nvSpPr>
        <p:spPr/>
        <p:txBody>
          <a:bodyPr/>
          <a:lstStyle/>
          <a:p>
            <a:r>
              <a:rPr lang="en-US" dirty="0"/>
              <a:t>Home page</a:t>
            </a:r>
          </a:p>
        </p:txBody>
      </p:sp>
      <p:sp>
        <p:nvSpPr>
          <p:cNvPr id="3" name="Content Placeholder 2">
            <a:extLst>
              <a:ext uri="{FF2B5EF4-FFF2-40B4-BE49-F238E27FC236}">
                <a16:creationId xmlns:a16="http://schemas.microsoft.com/office/drawing/2014/main" id="{A6BECC97-F461-4241-AD05-F6820A6DCF7B}"/>
              </a:ext>
            </a:extLst>
          </p:cNvPr>
          <p:cNvSpPr>
            <a:spLocks noGrp="1"/>
          </p:cNvSpPr>
          <p:nvPr>
            <p:ph idx="1"/>
          </p:nvPr>
        </p:nvSpPr>
        <p:spPr/>
        <p:txBody>
          <a:bodyPr/>
          <a:lstStyle/>
          <a:p>
            <a:r>
              <a:rPr lang="en-US" b="0" i="0" dirty="0">
                <a:solidFill>
                  <a:srgbClr val="000000"/>
                </a:solidFill>
                <a:effectLst/>
                <a:latin typeface="WordVisi_MSFontService"/>
              </a:rPr>
              <a:t>This is the landing page for the website. At the top of the page is the navbar. The background of this page is a picture of the real-life Scotland Yard which is the police force Sherlock Holmes works with. It has a picture of a magnifying glass to represent detective work.</a:t>
            </a:r>
            <a:endParaRPr lang="en-US" dirty="0"/>
          </a:p>
        </p:txBody>
      </p:sp>
    </p:spTree>
    <p:extLst>
      <p:ext uri="{BB962C8B-B14F-4D97-AF65-F5344CB8AC3E}">
        <p14:creationId xmlns:p14="http://schemas.microsoft.com/office/powerpoint/2010/main" val="131002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F91C-10EC-42DE-8172-B30CCCB4210C}"/>
              </a:ext>
            </a:extLst>
          </p:cNvPr>
          <p:cNvSpPr>
            <a:spLocks noGrp="1"/>
          </p:cNvSpPr>
          <p:nvPr>
            <p:ph type="title"/>
          </p:nvPr>
        </p:nvSpPr>
        <p:spPr/>
        <p:txBody>
          <a:bodyPr/>
          <a:lstStyle/>
          <a:p>
            <a:r>
              <a:rPr lang="en-US" dirty="0"/>
              <a:t>About Page</a:t>
            </a:r>
          </a:p>
        </p:txBody>
      </p:sp>
      <p:sp>
        <p:nvSpPr>
          <p:cNvPr id="3" name="Content Placeholder 2">
            <a:extLst>
              <a:ext uri="{FF2B5EF4-FFF2-40B4-BE49-F238E27FC236}">
                <a16:creationId xmlns:a16="http://schemas.microsoft.com/office/drawing/2014/main" id="{13A37BF7-1ECA-445E-AF35-6353CF1F93D6}"/>
              </a:ext>
            </a:extLst>
          </p:cNvPr>
          <p:cNvSpPr>
            <a:spLocks noGrp="1"/>
          </p:cNvSpPr>
          <p:nvPr>
            <p:ph idx="1"/>
          </p:nvPr>
        </p:nvSpPr>
        <p:spPr/>
        <p:txBody>
          <a:bodyPr/>
          <a:lstStyle/>
          <a:p>
            <a:r>
              <a:rPr lang="en-US" sz="1800" b="0" i="0" dirty="0">
                <a:solidFill>
                  <a:srgbClr val="000000"/>
                </a:solidFill>
                <a:effectLst/>
                <a:latin typeface="Times New Roman" panose="02020603050405020304" pitchFamily="18" charset="0"/>
              </a:rPr>
              <a:t>This page explains the purpose of the website, the different pages of the website, and the people involved with the website. The page has an ordered list of the main 4 sections of this page. The links on the list take you to that specific section. The first 3 sections are for Dr. Watson, Det. Holmes and Arthur Conan Doyle. Each section gives a brief summary of the person and has a table that lists their address, email, phone number and available times. The last section is the area of operations page which says that Watson and Holmes mostly work in London and accompanied is a map of London. </a:t>
            </a:r>
            <a:endParaRPr lang="en-US" dirty="0"/>
          </a:p>
        </p:txBody>
      </p:sp>
    </p:spTree>
    <p:extLst>
      <p:ext uri="{BB962C8B-B14F-4D97-AF65-F5344CB8AC3E}">
        <p14:creationId xmlns:p14="http://schemas.microsoft.com/office/powerpoint/2010/main" val="403812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8A19-0241-49E4-9B7D-170ED68272DD}"/>
              </a:ext>
            </a:extLst>
          </p:cNvPr>
          <p:cNvSpPr>
            <a:spLocks noGrp="1"/>
          </p:cNvSpPr>
          <p:nvPr>
            <p:ph type="title"/>
          </p:nvPr>
        </p:nvSpPr>
        <p:spPr/>
        <p:txBody>
          <a:bodyPr/>
          <a:lstStyle/>
          <a:p>
            <a:r>
              <a:rPr lang="en-US" dirty="0"/>
              <a:t>Crime Stats</a:t>
            </a:r>
          </a:p>
        </p:txBody>
      </p:sp>
      <p:sp>
        <p:nvSpPr>
          <p:cNvPr id="3" name="Content Placeholder 2">
            <a:extLst>
              <a:ext uri="{FF2B5EF4-FFF2-40B4-BE49-F238E27FC236}">
                <a16:creationId xmlns:a16="http://schemas.microsoft.com/office/drawing/2014/main" id="{300B3A3C-690E-4A27-9E98-33FDC883184B}"/>
              </a:ext>
            </a:extLst>
          </p:cNvPr>
          <p:cNvSpPr>
            <a:spLocks noGrp="1"/>
          </p:cNvSpPr>
          <p:nvPr>
            <p:ph idx="1"/>
          </p:nvPr>
        </p:nvSpPr>
        <p:spPr/>
        <p:txBody>
          <a:bodyPr/>
          <a:lstStyle/>
          <a:p>
            <a:r>
              <a:rPr lang="en-US" sz="1800" b="0" i="0" dirty="0">
                <a:solidFill>
                  <a:srgbClr val="000000"/>
                </a:solidFill>
                <a:effectLst/>
                <a:latin typeface="Times New Roman" panose="02020603050405020304" pitchFamily="18" charset="0"/>
              </a:rPr>
              <a:t>This page gives the breakdown of the different types of crime and their monthly averages.</a:t>
            </a:r>
            <a:endParaRPr lang="en-US" dirty="0"/>
          </a:p>
        </p:txBody>
      </p:sp>
    </p:spTree>
    <p:extLst>
      <p:ext uri="{BB962C8B-B14F-4D97-AF65-F5344CB8AC3E}">
        <p14:creationId xmlns:p14="http://schemas.microsoft.com/office/powerpoint/2010/main" val="174238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45F9-BF1E-4357-94E2-0DBDF741DFF5}"/>
              </a:ext>
            </a:extLst>
          </p:cNvPr>
          <p:cNvSpPr>
            <a:spLocks noGrp="1"/>
          </p:cNvSpPr>
          <p:nvPr>
            <p:ph type="title"/>
          </p:nvPr>
        </p:nvSpPr>
        <p:spPr/>
        <p:txBody>
          <a:bodyPr/>
          <a:lstStyle/>
          <a:p>
            <a:r>
              <a:rPr lang="en-US" dirty="0"/>
              <a:t>Closed Cases</a:t>
            </a:r>
          </a:p>
        </p:txBody>
      </p:sp>
      <p:sp>
        <p:nvSpPr>
          <p:cNvPr id="3" name="Content Placeholder 2">
            <a:extLst>
              <a:ext uri="{FF2B5EF4-FFF2-40B4-BE49-F238E27FC236}">
                <a16:creationId xmlns:a16="http://schemas.microsoft.com/office/drawing/2014/main" id="{2D18E90A-CCC8-4DD0-AA34-58C795D9DB01}"/>
              </a:ext>
            </a:extLst>
          </p:cNvPr>
          <p:cNvSpPr>
            <a:spLocks noGrp="1"/>
          </p:cNvSpPr>
          <p:nvPr>
            <p:ph idx="1"/>
          </p:nvPr>
        </p:nvSpPr>
        <p:spPr/>
        <p:txBody>
          <a:bodyPr/>
          <a:lstStyle/>
          <a:p>
            <a:r>
              <a:rPr lang="en-US" sz="1800" b="0" i="0" dirty="0">
                <a:solidFill>
                  <a:srgbClr val="000000"/>
                </a:solidFill>
                <a:effectLst/>
                <a:latin typeface="Times New Roman" panose="02020603050405020304" pitchFamily="18" charset="0"/>
              </a:rPr>
              <a:t>This page is a record of the current successfully completed cases of Watson and Holmes. Each case has a brief description and a link to where the book can be purchased. </a:t>
            </a:r>
            <a:endParaRPr lang="en-US" dirty="0"/>
          </a:p>
        </p:txBody>
      </p:sp>
    </p:spTree>
    <p:extLst>
      <p:ext uri="{BB962C8B-B14F-4D97-AF65-F5344CB8AC3E}">
        <p14:creationId xmlns:p14="http://schemas.microsoft.com/office/powerpoint/2010/main" val="206526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D54D-5A38-40FB-B5F7-73653656F7A0}"/>
              </a:ext>
            </a:extLst>
          </p:cNvPr>
          <p:cNvSpPr>
            <a:spLocks noGrp="1"/>
          </p:cNvSpPr>
          <p:nvPr>
            <p:ph type="title"/>
          </p:nvPr>
        </p:nvSpPr>
        <p:spPr/>
        <p:txBody>
          <a:bodyPr/>
          <a:lstStyle/>
          <a:p>
            <a:r>
              <a:rPr lang="en-US" dirty="0"/>
              <a:t>Open Cases</a:t>
            </a:r>
          </a:p>
        </p:txBody>
      </p:sp>
      <p:sp>
        <p:nvSpPr>
          <p:cNvPr id="3" name="Content Placeholder 2">
            <a:extLst>
              <a:ext uri="{FF2B5EF4-FFF2-40B4-BE49-F238E27FC236}">
                <a16:creationId xmlns:a16="http://schemas.microsoft.com/office/drawing/2014/main" id="{79F64E97-9B47-4662-94D4-49928A2167B9}"/>
              </a:ext>
            </a:extLst>
          </p:cNvPr>
          <p:cNvSpPr>
            <a:spLocks noGrp="1"/>
          </p:cNvSpPr>
          <p:nvPr>
            <p:ph idx="1"/>
          </p:nvPr>
        </p:nvSpPr>
        <p:spPr/>
        <p:txBody>
          <a:bodyPr/>
          <a:lstStyle/>
          <a:p>
            <a:r>
              <a:rPr lang="en-US" sz="1800" b="0" i="0" dirty="0">
                <a:solidFill>
                  <a:srgbClr val="000000"/>
                </a:solidFill>
                <a:effectLst/>
                <a:latin typeface="Times New Roman" panose="02020603050405020304" pitchFamily="18" charset="0"/>
              </a:rPr>
              <a:t>This page is a list of the cases that are currently being investigated. Each case has a brief description of how the case came to them.</a:t>
            </a:r>
            <a:endParaRPr lang="en-US" dirty="0"/>
          </a:p>
        </p:txBody>
      </p:sp>
    </p:spTree>
    <p:extLst>
      <p:ext uri="{BB962C8B-B14F-4D97-AF65-F5344CB8AC3E}">
        <p14:creationId xmlns:p14="http://schemas.microsoft.com/office/powerpoint/2010/main" val="206480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{7A2A68B3-9B47-4B3F-B18C-A6A3ED619DB9}tf56219246_win32</Template>
  <TotalTime>34</TotalTime>
  <Words>900</Words>
  <Application>Microsoft Office PowerPoint</Application>
  <PresentationFormat>Widescreen</PresentationFormat>
  <Paragraphs>66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Avenir Next LT Pro</vt:lpstr>
      <vt:lpstr>Avenir Next LT Pro Light</vt:lpstr>
      <vt:lpstr>Garamond</vt:lpstr>
      <vt:lpstr>Times New Roman</vt:lpstr>
      <vt:lpstr>WordVisi_MSFontService</vt:lpstr>
      <vt:lpstr>SavonVTI</vt:lpstr>
      <vt:lpstr>Musings of the Doctor</vt:lpstr>
      <vt:lpstr>Idea</vt:lpstr>
      <vt:lpstr>Initial Version</vt:lpstr>
      <vt:lpstr>Basic Structure</vt:lpstr>
      <vt:lpstr>Home page</vt:lpstr>
      <vt:lpstr>About Page</vt:lpstr>
      <vt:lpstr>Crime Stats</vt:lpstr>
      <vt:lpstr>Closed Cases</vt:lpstr>
      <vt:lpstr>Open Cases</vt:lpstr>
      <vt:lpstr>Recipes</vt:lpstr>
      <vt:lpstr>Login </vt:lpstr>
      <vt:lpstr>Clues</vt:lpstr>
      <vt:lpstr>Hunt</vt:lpstr>
      <vt:lpstr>PowerPoint Presentation</vt:lpstr>
      <vt:lpstr>Changes to the Website</vt:lpstr>
      <vt:lpstr>Changes to whole site</vt:lpstr>
      <vt:lpstr>Home Page</vt:lpstr>
      <vt:lpstr>Crime Stats</vt:lpstr>
      <vt:lpstr>Closed Cases</vt:lpstr>
      <vt:lpstr>Open Cases</vt:lpstr>
      <vt:lpstr>Recipes</vt:lpstr>
      <vt:lpstr>Login</vt:lpstr>
      <vt:lpstr>Sign Up</vt:lpstr>
      <vt:lpstr>Hunt</vt:lpstr>
      <vt:lpstr>Final thoughts</vt:lpstr>
      <vt:lpstr>Struggles</vt:lpstr>
      <vt:lpstr>Room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Musings of the Doctor</dc:title>
  <dc:creator>Joseph</dc:creator>
  <cp:lastModifiedBy>Joseph</cp:lastModifiedBy>
  <cp:revision>2</cp:revision>
  <dcterms:created xsi:type="dcterms:W3CDTF">2021-12-03T23:38:58Z</dcterms:created>
  <dcterms:modified xsi:type="dcterms:W3CDTF">2021-12-09T02:00:59Z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