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367C-261F-B831-E60A-68434257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1CD0C-49C4-5957-3887-AF58A52C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C498-A412-4BC5-BAFF-F9D46ACE5A21}" type="datetimeFigureOut">
              <a:rPr lang="en-PK" smtClean="0"/>
              <a:t>17/05/2024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C2DD8-3534-61BA-AAB5-1621349E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BF74E-CA1E-233F-41CB-BA0E2969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4BC6-45AB-4603-A0DF-168AF4365F9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9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E2319-97D3-4AB1-6A6F-96B85776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AD368-1442-B447-287C-1B443D31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2A76-EFC9-152C-5179-2E8C59A9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C498-A412-4BC5-BAFF-F9D46ACE5A21}" type="datetimeFigureOut">
              <a:rPr lang="en-PK" smtClean="0"/>
              <a:t>17/05/2024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56CC-2A84-C855-3644-87E15F798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8E24-148D-90B6-2811-F4274AAF8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34BC6-45AB-4603-A0DF-168AF4365F9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989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D6C76A-70B8-BC46-9671-14CD8E34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>
                <a:latin typeface="Times New Roman" pitchFamily="18"/>
                <a:cs typeface="Times New Roman" pitchFamily="18"/>
              </a:rPr>
              <a:t>Compiler development</a:t>
            </a:r>
            <a:br>
              <a:rPr lang="en-US" sz="4000" b="1">
                <a:latin typeface="Times New Roman" pitchFamily="18"/>
                <a:cs typeface="Times New Roman" pitchFamily="18"/>
              </a:rPr>
            </a:br>
            <a:r>
              <a:rPr lang="en-US" sz="4000" b="1">
                <a:latin typeface="Times New Roman" pitchFamily="18"/>
                <a:cs typeface="Times New Roman" pitchFamily="18"/>
              </a:rPr>
              <a:t>from syntax to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BBBC7-3418-0357-529F-D6B667D877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A8422A-B695-0F8C-9EB0-01E68D57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1373A-100E-B573-8699-7B9CEA7151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38F71B-46B3-64F2-606A-CC52BC52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D98F8-46FD-A867-24C5-8C12CEF96B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84260F-E213-D42A-6983-2611B00E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Introduction</a:t>
            </a:r>
            <a:endParaRPr lang="en-PK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72790-7DBF-5B83-F177-F63B693903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1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696A3-400B-5604-FEBA-33AAD306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Compiler Architecture</a:t>
            </a:r>
            <a:endParaRPr lang="en-PK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10C62-23C3-BF78-52D2-3FE4831485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B9E6E4-BC46-B349-F4BD-E4AF33E7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Implementation</a:t>
            </a:r>
            <a:endParaRPr lang="en-PK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8CB0F-49B7-04B4-378F-012720583A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4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BF8649-9495-81E8-3A90-6BFB232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CAE8C-C73F-0A79-3D2D-1B4E9A29B4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1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F42E39-7662-2D79-3C6A-FF294620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Automata construction using JFLAp</a:t>
            </a:r>
            <a:endParaRPr lang="en-PK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36A79-8E59-104F-AC92-680056D550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2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0460DC-D1BC-EF7A-ED9D-EC6E1B2E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Automata construction using JFLAp</a:t>
            </a:r>
            <a:endParaRPr lang="en-PK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1129A-047A-7E8F-DC4B-AA72169A7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7835E3-CDFE-24F6-7F0A-06F33B26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Automata construction using JFLAp</a:t>
            </a:r>
            <a:endParaRPr lang="en-PK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344F0-1776-54C2-148C-B4CB28AED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2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F4BC03-41DE-0D3C-169D-220FD24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Testing with sample inputs</a:t>
            </a:r>
            <a:endParaRPr lang="en-PK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2D8C3-934F-5F9A-BF07-AC81ABA568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Compiler development from syntax to execution</vt:lpstr>
      <vt:lpstr>Introduction</vt:lpstr>
      <vt:lpstr>Compiler Architecture</vt:lpstr>
      <vt:lpstr>Implementation</vt:lpstr>
      <vt:lpstr>PowerPoint Presentation</vt:lpstr>
      <vt:lpstr>Automata construction using JFLAp</vt:lpstr>
      <vt:lpstr>Automata construction using JFLAp</vt:lpstr>
      <vt:lpstr>Automata construction using JFLAp</vt:lpstr>
      <vt:lpstr>Testing with sample inputs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development from syntax to execution</dc:title>
  <dc:creator>billu t.t</dc:creator>
  <cp:lastModifiedBy>billu t.t</cp:lastModifiedBy>
  <cp:revision>1</cp:revision>
  <dcterms:created xsi:type="dcterms:W3CDTF">2024-05-17T07:26:24Z</dcterms:created>
  <dcterms:modified xsi:type="dcterms:W3CDTF">2024-05-17T07:26:24Z</dcterms:modified>
</cp:coreProperties>
</file>