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notesMasterIdLst>
    <p:notesMasterId r:id="rId18"/>
  </p:notesMasterIdLst>
  <p:sldIdLst>
    <p:sldId id="256" r:id="rId2"/>
    <p:sldId id="270" r:id="rId3"/>
    <p:sldId id="272" r:id="rId4"/>
    <p:sldId id="258" r:id="rId5"/>
    <p:sldId id="259" r:id="rId6"/>
    <p:sldId id="260" r:id="rId7"/>
    <p:sldId id="261" r:id="rId8"/>
    <p:sldId id="268" r:id="rId9"/>
    <p:sldId id="263" r:id="rId10"/>
    <p:sldId id="264" r:id="rId11"/>
    <p:sldId id="267" r:id="rId12"/>
    <p:sldId id="269" r:id="rId13"/>
    <p:sldId id="262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E9E05-137E-417F-8260-2CAE6F094F60}" type="doc">
      <dgm:prSet loTypeId="urn:microsoft.com/office/officeart/2011/layout/TabList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D16F9D4-9234-41EF-9376-8EDB7F6D5674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599D08B8-3380-4EA9-AC32-FFA2DD92229C}" type="parTrans" cxnId="{D85AC276-E560-4778-93C8-638E2776448C}">
      <dgm:prSet/>
      <dgm:spPr/>
      <dgm:t>
        <a:bodyPr/>
        <a:lstStyle/>
        <a:p>
          <a:endParaRPr lang="en-US"/>
        </a:p>
      </dgm:t>
    </dgm:pt>
    <dgm:pt modelId="{EF70E507-3F52-464F-A0AD-D5389BF22FBB}" type="sibTrans" cxnId="{D85AC276-E560-4778-93C8-638E2776448C}">
      <dgm:prSet/>
      <dgm:spPr/>
      <dgm:t>
        <a:bodyPr/>
        <a:lstStyle/>
        <a:p>
          <a:endParaRPr lang="en-US"/>
        </a:p>
      </dgm:t>
    </dgm:pt>
    <dgm:pt modelId="{D9600340-E9EC-44C5-964F-E28A7C22CC39}">
      <dgm:prSet phldrT="[Text]"/>
      <dgm:spPr/>
      <dgm:t>
        <a:bodyPr/>
        <a:lstStyle/>
        <a:p>
          <a:r>
            <a:rPr lang="en-US" dirty="0" smtClean="0"/>
            <a:t>Represents Textual data.</a:t>
          </a:r>
          <a:endParaRPr lang="en-US" dirty="0"/>
        </a:p>
      </dgm:t>
    </dgm:pt>
    <dgm:pt modelId="{693D7302-9D67-430D-A1BF-0819EC144932}" type="parTrans" cxnId="{6EE408A9-6649-4525-8CFB-7AFFDAB68671}">
      <dgm:prSet/>
      <dgm:spPr/>
      <dgm:t>
        <a:bodyPr/>
        <a:lstStyle/>
        <a:p>
          <a:endParaRPr lang="en-US"/>
        </a:p>
      </dgm:t>
    </dgm:pt>
    <dgm:pt modelId="{7FFE363A-CFD7-4A9E-9A9E-E2175A20B4C8}" type="sibTrans" cxnId="{6EE408A9-6649-4525-8CFB-7AFFDAB68671}">
      <dgm:prSet/>
      <dgm:spPr/>
      <dgm:t>
        <a:bodyPr/>
        <a:lstStyle/>
        <a:p>
          <a:endParaRPr lang="en-US"/>
        </a:p>
      </dgm:t>
    </dgm:pt>
    <dgm:pt modelId="{5B2817C5-F91B-43C2-B963-AD46EE0892E5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14B6ACDA-956F-442B-A082-4BB059F5F709}" type="parTrans" cxnId="{DA04E08D-71ED-4B76-A7EA-3026E462B0EE}">
      <dgm:prSet/>
      <dgm:spPr/>
      <dgm:t>
        <a:bodyPr/>
        <a:lstStyle/>
        <a:p>
          <a:endParaRPr lang="en-US"/>
        </a:p>
      </dgm:t>
    </dgm:pt>
    <dgm:pt modelId="{EA18287B-DC62-4980-BAE7-7B77F215CFC4}" type="sibTrans" cxnId="{DA04E08D-71ED-4B76-A7EA-3026E462B0EE}">
      <dgm:prSet/>
      <dgm:spPr/>
      <dgm:t>
        <a:bodyPr/>
        <a:lstStyle/>
        <a:p>
          <a:endParaRPr lang="en-US"/>
        </a:p>
      </dgm:t>
    </dgm:pt>
    <dgm:pt modelId="{7CDC7227-21CE-44EF-B64D-09B4ECCE5A8F}">
      <dgm:prSet phldrT="[Text]"/>
      <dgm:spPr/>
      <dgm:t>
        <a:bodyPr/>
        <a:lstStyle/>
        <a:p>
          <a:r>
            <a:rPr lang="en-US" dirty="0" smtClean="0"/>
            <a:t>Represent numbers.</a:t>
          </a:r>
          <a:endParaRPr lang="en-US" dirty="0"/>
        </a:p>
      </dgm:t>
    </dgm:pt>
    <dgm:pt modelId="{63DC9887-2260-4261-9E30-2E08822E9CCB}" type="parTrans" cxnId="{5A9037DB-EC94-4E0F-B30D-7C3CBF7831C3}">
      <dgm:prSet/>
      <dgm:spPr/>
      <dgm:t>
        <a:bodyPr/>
        <a:lstStyle/>
        <a:p>
          <a:endParaRPr lang="en-US"/>
        </a:p>
      </dgm:t>
    </dgm:pt>
    <dgm:pt modelId="{7FEACC4B-9B76-4BCF-B6AD-08AFDF2AAC28}" type="sibTrans" cxnId="{5A9037DB-EC94-4E0F-B30D-7C3CBF7831C3}">
      <dgm:prSet/>
      <dgm:spPr/>
      <dgm:t>
        <a:bodyPr/>
        <a:lstStyle/>
        <a:p>
          <a:endParaRPr lang="en-US"/>
        </a:p>
      </dgm:t>
    </dgm:pt>
    <dgm:pt modelId="{F0BC7BB9-4329-46CD-AEA7-689B0D2A1961}">
      <dgm:prSet phldrT="[Text]"/>
      <dgm:spPr/>
      <dgm:t>
        <a:bodyPr/>
        <a:lstStyle/>
        <a:p>
          <a:r>
            <a:rPr lang="en-US" dirty="0" smtClean="0"/>
            <a:t>Absence of any value </a:t>
          </a:r>
          <a:endParaRPr lang="en-US" dirty="0"/>
        </a:p>
      </dgm:t>
    </dgm:pt>
    <dgm:pt modelId="{3234D6D8-1151-46E6-8D4C-4A4CCCA70A68}" type="parTrans" cxnId="{F557B0D5-3EEC-4389-B508-F9452B065E0C}">
      <dgm:prSet/>
      <dgm:spPr/>
      <dgm:t>
        <a:bodyPr/>
        <a:lstStyle/>
        <a:p>
          <a:endParaRPr lang="en-US"/>
        </a:p>
      </dgm:t>
    </dgm:pt>
    <dgm:pt modelId="{3E108CD4-B7BF-40B5-A5A7-82255778ABBA}" type="sibTrans" cxnId="{F557B0D5-3EEC-4389-B508-F9452B065E0C}">
      <dgm:prSet/>
      <dgm:spPr/>
      <dgm:t>
        <a:bodyPr/>
        <a:lstStyle/>
        <a:p>
          <a:endParaRPr lang="en-US"/>
        </a:p>
      </dgm:t>
    </dgm:pt>
    <dgm:pt modelId="{E113ACB1-0660-4A98-B2EA-DD5E6B801FA0}">
      <dgm:prSet phldrT="[Text]"/>
      <dgm:spPr/>
      <dgm:t>
        <a:bodyPr/>
        <a:lstStyle/>
        <a:p>
          <a:r>
            <a:rPr lang="en-US" dirty="0" smtClean="0"/>
            <a:t>Undefined</a:t>
          </a:r>
          <a:endParaRPr lang="en-US" dirty="0"/>
        </a:p>
      </dgm:t>
    </dgm:pt>
    <dgm:pt modelId="{D998CF85-7958-4046-9ACB-CED2F92C96C3}" type="parTrans" cxnId="{C56489DA-1F8B-4FFF-8AEB-52A99626DB9C}">
      <dgm:prSet/>
      <dgm:spPr/>
      <dgm:t>
        <a:bodyPr/>
        <a:lstStyle/>
        <a:p>
          <a:endParaRPr lang="en-US"/>
        </a:p>
      </dgm:t>
    </dgm:pt>
    <dgm:pt modelId="{CBB8E730-BF6C-4EF6-B9A6-2211D7812ED1}" type="sibTrans" cxnId="{C56489DA-1F8B-4FFF-8AEB-52A99626DB9C}">
      <dgm:prSet/>
      <dgm:spPr/>
      <dgm:t>
        <a:bodyPr/>
        <a:lstStyle/>
        <a:p>
          <a:endParaRPr lang="en-US"/>
        </a:p>
      </dgm:t>
    </dgm:pt>
    <dgm:pt modelId="{C1D65DD1-0131-4711-95DF-BE703FAC2D12}">
      <dgm:prSet phldrT="[Text]"/>
      <dgm:spPr/>
      <dgm:t>
        <a:bodyPr/>
        <a:lstStyle/>
        <a:p>
          <a:r>
            <a:rPr lang="en-US" dirty="0" smtClean="0"/>
            <a:t>Variable is declare but not assign</a:t>
          </a:r>
          <a:endParaRPr lang="en-US" dirty="0"/>
        </a:p>
      </dgm:t>
    </dgm:pt>
    <dgm:pt modelId="{409511E3-6558-4B1A-9A66-D8F195F6AA84}" type="parTrans" cxnId="{DDC13543-D652-4808-9CA4-17649E87AFBC}">
      <dgm:prSet/>
      <dgm:spPr/>
      <dgm:t>
        <a:bodyPr/>
        <a:lstStyle/>
        <a:p>
          <a:endParaRPr lang="en-US"/>
        </a:p>
      </dgm:t>
    </dgm:pt>
    <dgm:pt modelId="{723ADF58-5544-4B8B-82AF-A5A4DEB73BAF}" type="sibTrans" cxnId="{DDC13543-D652-4808-9CA4-17649E87AFBC}">
      <dgm:prSet/>
      <dgm:spPr/>
      <dgm:t>
        <a:bodyPr/>
        <a:lstStyle/>
        <a:p>
          <a:endParaRPr lang="en-US"/>
        </a:p>
      </dgm:t>
    </dgm:pt>
    <dgm:pt modelId="{DD09C30C-47F3-4C17-A05C-2E0C4747FDA8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C3FF0524-6A5D-4583-BB9A-95EE979FF515}" type="parTrans" cxnId="{7E66F114-2A44-4A99-B1BF-C9A91FD77F39}">
      <dgm:prSet/>
      <dgm:spPr/>
      <dgm:t>
        <a:bodyPr/>
        <a:lstStyle/>
        <a:p>
          <a:endParaRPr lang="en-US"/>
        </a:p>
      </dgm:t>
    </dgm:pt>
    <dgm:pt modelId="{72CEFF0E-DDAD-4232-A189-2089A5323213}" type="sibTrans" cxnId="{7E66F114-2A44-4A99-B1BF-C9A91FD77F39}">
      <dgm:prSet/>
      <dgm:spPr/>
      <dgm:t>
        <a:bodyPr/>
        <a:lstStyle/>
        <a:p>
          <a:endParaRPr lang="en-US"/>
        </a:p>
      </dgm:t>
    </dgm:pt>
    <dgm:pt modelId="{4918DA14-2521-4E1E-8C2B-C0EBB5472D65}">
      <dgm:prSet phldrT="[Text]"/>
      <dgm:spPr/>
      <dgm:t>
        <a:bodyPr/>
        <a:lstStyle/>
        <a:p>
          <a:r>
            <a:rPr lang="en-US" dirty="0" smtClean="0"/>
            <a:t>Null</a:t>
          </a:r>
          <a:endParaRPr lang="en-US" dirty="0"/>
        </a:p>
      </dgm:t>
    </dgm:pt>
    <dgm:pt modelId="{0ECE6A2B-2DBB-420A-99A9-557A010C673B}" type="parTrans" cxnId="{DCF5B444-8419-42C2-BE8A-10A7D4D31D6F}">
      <dgm:prSet/>
      <dgm:spPr/>
      <dgm:t>
        <a:bodyPr/>
        <a:lstStyle/>
        <a:p>
          <a:endParaRPr lang="en-US"/>
        </a:p>
      </dgm:t>
    </dgm:pt>
    <dgm:pt modelId="{038CA4BD-A1EC-4620-8CDA-33DC07F97236}" type="sibTrans" cxnId="{DCF5B444-8419-42C2-BE8A-10A7D4D31D6F}">
      <dgm:prSet/>
      <dgm:spPr/>
      <dgm:t>
        <a:bodyPr/>
        <a:lstStyle/>
        <a:p>
          <a:endParaRPr lang="en-US"/>
        </a:p>
      </dgm:t>
    </dgm:pt>
    <dgm:pt modelId="{26B0290D-BD1B-4255-BD9D-1E1B22459368}">
      <dgm:prSet phldrT="[Text]"/>
      <dgm:spPr/>
      <dgm:t>
        <a:bodyPr/>
        <a:lstStyle/>
        <a:p>
          <a:r>
            <a:rPr lang="en-US" dirty="0" smtClean="0"/>
            <a:t>Used to create unique identifiers for objects.</a:t>
          </a:r>
          <a:endParaRPr lang="en-US" dirty="0"/>
        </a:p>
      </dgm:t>
    </dgm:pt>
    <dgm:pt modelId="{E081A44B-3A72-4676-996A-2B0859072ABE}" type="parTrans" cxnId="{5BD223D9-9981-48A7-BED7-AC6EC1D5643B}">
      <dgm:prSet/>
      <dgm:spPr/>
      <dgm:t>
        <a:bodyPr/>
        <a:lstStyle/>
        <a:p>
          <a:endParaRPr lang="en-US"/>
        </a:p>
      </dgm:t>
    </dgm:pt>
    <dgm:pt modelId="{07465B38-54D2-409F-A480-8E402AB73E67}" type="sibTrans" cxnId="{5BD223D9-9981-48A7-BED7-AC6EC1D5643B}">
      <dgm:prSet/>
      <dgm:spPr/>
      <dgm:t>
        <a:bodyPr/>
        <a:lstStyle/>
        <a:p>
          <a:endParaRPr lang="en-US"/>
        </a:p>
      </dgm:t>
    </dgm:pt>
    <dgm:pt modelId="{6CF0AF84-C586-4485-B3A3-F7EA924C1CCC}">
      <dgm:prSet phldrT="[Text]"/>
      <dgm:spPr/>
      <dgm:t>
        <a:bodyPr/>
        <a:lstStyle/>
        <a:p>
          <a:r>
            <a:rPr lang="en-US" dirty="0" smtClean="0"/>
            <a:t>Symbol</a:t>
          </a:r>
          <a:endParaRPr lang="en-US" dirty="0"/>
        </a:p>
      </dgm:t>
    </dgm:pt>
    <dgm:pt modelId="{521BBF23-1D00-4649-9FBF-C0F800E6F81D}" type="parTrans" cxnId="{E9755292-6E4D-4D75-9C85-469EB708E018}">
      <dgm:prSet/>
      <dgm:spPr/>
      <dgm:t>
        <a:bodyPr/>
        <a:lstStyle/>
        <a:p>
          <a:endParaRPr lang="en-US"/>
        </a:p>
      </dgm:t>
    </dgm:pt>
    <dgm:pt modelId="{94C3C504-FEC6-4978-BB28-82B782B7810A}" type="sibTrans" cxnId="{E9755292-6E4D-4D75-9C85-469EB708E018}">
      <dgm:prSet/>
      <dgm:spPr/>
      <dgm:t>
        <a:bodyPr/>
        <a:lstStyle/>
        <a:p>
          <a:endParaRPr lang="en-US"/>
        </a:p>
      </dgm:t>
    </dgm:pt>
    <dgm:pt modelId="{0B062076-0401-427C-BF32-668489C7816C}">
      <dgm:prSet phldrT="[Text]"/>
      <dgm:spPr/>
      <dgm:t>
        <a:bodyPr/>
        <a:lstStyle/>
        <a:p>
          <a:r>
            <a:rPr lang="en-US" dirty="0" err="1" smtClean="0"/>
            <a:t>Hugeamount</a:t>
          </a:r>
          <a:endParaRPr lang="en-US" dirty="0"/>
        </a:p>
      </dgm:t>
    </dgm:pt>
    <dgm:pt modelId="{ADF64618-A1FF-40EE-BBCF-8D68BFCAF61C}" type="parTrans" cxnId="{BDAC494D-C8C8-428F-B7C1-95A0C54A1917}">
      <dgm:prSet/>
      <dgm:spPr/>
      <dgm:t>
        <a:bodyPr/>
        <a:lstStyle/>
        <a:p>
          <a:endParaRPr lang="en-US"/>
        </a:p>
      </dgm:t>
    </dgm:pt>
    <dgm:pt modelId="{3100CC2F-CA8C-472F-BE87-281D230E5C36}" type="sibTrans" cxnId="{BDAC494D-C8C8-428F-B7C1-95A0C54A1917}">
      <dgm:prSet/>
      <dgm:spPr/>
      <dgm:t>
        <a:bodyPr/>
        <a:lstStyle/>
        <a:p>
          <a:endParaRPr lang="en-US"/>
        </a:p>
      </dgm:t>
    </dgm:pt>
    <dgm:pt modelId="{4FD446C7-C1D3-4E9F-A106-7962292B2228}">
      <dgm:prSet phldrT="[Text]"/>
      <dgm:spPr/>
      <dgm:t>
        <a:bodyPr/>
        <a:lstStyle/>
        <a:p>
          <a:r>
            <a:rPr lang="en-US" dirty="0" smtClean="0"/>
            <a:t>Represent true or false</a:t>
          </a:r>
          <a:endParaRPr lang="en-US" dirty="0"/>
        </a:p>
      </dgm:t>
    </dgm:pt>
    <dgm:pt modelId="{05EBEF88-8285-4A64-9A13-5728DE114049}" type="parTrans" cxnId="{BDF03534-40A6-49DE-A323-57D4B5B8EF1A}">
      <dgm:prSet/>
      <dgm:spPr/>
      <dgm:t>
        <a:bodyPr/>
        <a:lstStyle/>
        <a:p>
          <a:endParaRPr lang="en-US"/>
        </a:p>
      </dgm:t>
    </dgm:pt>
    <dgm:pt modelId="{9F5DF352-4E6D-4516-BA36-AFECDD572B10}" type="sibTrans" cxnId="{BDF03534-40A6-49DE-A323-57D4B5B8EF1A}">
      <dgm:prSet/>
      <dgm:spPr/>
      <dgm:t>
        <a:bodyPr/>
        <a:lstStyle/>
        <a:p>
          <a:endParaRPr lang="en-US"/>
        </a:p>
      </dgm:t>
    </dgm:pt>
    <dgm:pt modelId="{B4A9365B-9DD8-4660-BFBC-1C390FCC919D}">
      <dgm:prSet phldrT="[Text]"/>
      <dgm:spPr/>
      <dgm:t>
        <a:bodyPr/>
        <a:lstStyle/>
        <a:p>
          <a:r>
            <a:rPr lang="en-US" dirty="0" err="1" smtClean="0"/>
            <a:t>Bignit</a:t>
          </a:r>
          <a:endParaRPr lang="en-US" dirty="0"/>
        </a:p>
      </dgm:t>
    </dgm:pt>
    <dgm:pt modelId="{9F9BD02F-1FC6-47C8-A60A-E9F6431319AC}" type="parTrans" cxnId="{CE60D914-E2DA-4F9B-BA32-C03BA463E298}">
      <dgm:prSet/>
      <dgm:spPr/>
      <dgm:t>
        <a:bodyPr/>
        <a:lstStyle/>
        <a:p>
          <a:endParaRPr lang="en-US"/>
        </a:p>
      </dgm:t>
    </dgm:pt>
    <dgm:pt modelId="{0FB9B2A0-CDB4-4DC5-88FD-19FB73D679D7}" type="sibTrans" cxnId="{CE60D914-E2DA-4F9B-BA32-C03BA463E298}">
      <dgm:prSet/>
      <dgm:spPr/>
      <dgm:t>
        <a:bodyPr/>
        <a:lstStyle/>
        <a:p>
          <a:endParaRPr lang="en-US"/>
        </a:p>
      </dgm:t>
    </dgm:pt>
    <dgm:pt modelId="{4AF83EC7-015B-4B71-98E4-A8BAAF1CB944}" type="pres">
      <dgm:prSet presAssocID="{AA8E9E05-137E-417F-8260-2CAE6F094F6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29B9F18-E7FC-444E-95B1-25F033DCE636}" type="pres">
      <dgm:prSet presAssocID="{CD16F9D4-9234-41EF-9376-8EDB7F6D5674}" presName="composite" presStyleCnt="0"/>
      <dgm:spPr/>
      <dgm:t>
        <a:bodyPr/>
        <a:lstStyle/>
        <a:p>
          <a:endParaRPr lang="en-US"/>
        </a:p>
      </dgm:t>
    </dgm:pt>
    <dgm:pt modelId="{CA315E93-14E7-4907-82E5-A970E5778ED6}" type="pres">
      <dgm:prSet presAssocID="{CD16F9D4-9234-41EF-9376-8EDB7F6D5674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D5462-B841-4DD3-83C2-AACDB090DC3D}" type="pres">
      <dgm:prSet presAssocID="{CD16F9D4-9234-41EF-9376-8EDB7F6D5674}" presName="Parent" presStyleLbl="alignNode1" presStyleIdx="0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5DFBE-BF3D-43B3-827F-95D399F533C2}" type="pres">
      <dgm:prSet presAssocID="{CD16F9D4-9234-41EF-9376-8EDB7F6D5674}" presName="Accent" presStyleLbl="parChTrans1D1" presStyleIdx="0" presStyleCnt="7"/>
      <dgm:spPr/>
      <dgm:t>
        <a:bodyPr/>
        <a:lstStyle/>
        <a:p>
          <a:endParaRPr lang="en-US"/>
        </a:p>
      </dgm:t>
    </dgm:pt>
    <dgm:pt modelId="{5B1943B0-0963-478C-A0AD-380516E755E6}" type="pres">
      <dgm:prSet presAssocID="{EF70E507-3F52-464F-A0AD-D5389BF22FBB}" presName="sibTrans" presStyleCnt="0"/>
      <dgm:spPr/>
      <dgm:t>
        <a:bodyPr/>
        <a:lstStyle/>
        <a:p>
          <a:endParaRPr lang="en-US"/>
        </a:p>
      </dgm:t>
    </dgm:pt>
    <dgm:pt modelId="{7AD4E786-506D-4E98-8FBE-EC3E681C8E90}" type="pres">
      <dgm:prSet presAssocID="{6CF0AF84-C586-4485-B3A3-F7EA924C1CCC}" presName="composite" presStyleCnt="0"/>
      <dgm:spPr/>
      <dgm:t>
        <a:bodyPr/>
        <a:lstStyle/>
        <a:p>
          <a:endParaRPr lang="en-US"/>
        </a:p>
      </dgm:t>
    </dgm:pt>
    <dgm:pt modelId="{560B3681-FDA7-4416-A9F5-A5D6A336D342}" type="pres">
      <dgm:prSet presAssocID="{6CF0AF84-C586-4485-B3A3-F7EA924C1CCC}" presName="First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1B96E-ECA7-4A16-855B-B07E1192779A}" type="pres">
      <dgm:prSet presAssocID="{6CF0AF84-C586-4485-B3A3-F7EA924C1CCC}" presName="Parent" presStyleLbl="alignNode1" presStyleIdx="1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A89027-533E-4609-B619-8716EBD42729}" type="pres">
      <dgm:prSet presAssocID="{6CF0AF84-C586-4485-B3A3-F7EA924C1CCC}" presName="Accent" presStyleLbl="parChTrans1D1" presStyleIdx="1" presStyleCnt="7"/>
      <dgm:spPr/>
      <dgm:t>
        <a:bodyPr/>
        <a:lstStyle/>
        <a:p>
          <a:endParaRPr lang="en-US"/>
        </a:p>
      </dgm:t>
    </dgm:pt>
    <dgm:pt modelId="{28D49759-4BDC-45EC-A52B-153B5187FD59}" type="pres">
      <dgm:prSet presAssocID="{94C3C504-FEC6-4978-BB28-82B782B7810A}" presName="sibTrans" presStyleCnt="0"/>
      <dgm:spPr/>
      <dgm:t>
        <a:bodyPr/>
        <a:lstStyle/>
        <a:p>
          <a:endParaRPr lang="en-US"/>
        </a:p>
      </dgm:t>
    </dgm:pt>
    <dgm:pt modelId="{68B3D541-36E1-42E8-8942-324FF51379D9}" type="pres">
      <dgm:prSet presAssocID="{5B2817C5-F91B-43C2-B963-AD46EE0892E5}" presName="composite" presStyleCnt="0"/>
      <dgm:spPr/>
      <dgm:t>
        <a:bodyPr/>
        <a:lstStyle/>
        <a:p>
          <a:endParaRPr lang="en-US"/>
        </a:p>
      </dgm:t>
    </dgm:pt>
    <dgm:pt modelId="{745CCAB5-3186-4122-83F2-0122912AE2B1}" type="pres">
      <dgm:prSet presAssocID="{5B2817C5-F91B-43C2-B963-AD46EE0892E5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1EB1E-3F9B-4193-BBFD-B9B74DFA20CB}" type="pres">
      <dgm:prSet presAssocID="{5B2817C5-F91B-43C2-B963-AD46EE0892E5}" presName="Parent" presStyleLbl="alignNode1" presStyleIdx="2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B4671-5FCA-4250-8C6A-6C916584AD02}" type="pres">
      <dgm:prSet presAssocID="{5B2817C5-F91B-43C2-B963-AD46EE0892E5}" presName="Accent" presStyleLbl="parChTrans1D1" presStyleIdx="2" presStyleCnt="7"/>
      <dgm:spPr/>
      <dgm:t>
        <a:bodyPr/>
        <a:lstStyle/>
        <a:p>
          <a:endParaRPr lang="en-US"/>
        </a:p>
      </dgm:t>
    </dgm:pt>
    <dgm:pt modelId="{FA3EFAD8-8B1D-4B7B-8B9C-E82D74DC11A8}" type="pres">
      <dgm:prSet presAssocID="{EA18287B-DC62-4980-BAE7-7B77F215CFC4}" presName="sibTrans" presStyleCnt="0"/>
      <dgm:spPr/>
      <dgm:t>
        <a:bodyPr/>
        <a:lstStyle/>
        <a:p>
          <a:endParaRPr lang="en-US"/>
        </a:p>
      </dgm:t>
    </dgm:pt>
    <dgm:pt modelId="{84BBDFA7-219F-4A33-BAB3-749CE1D5592E}" type="pres">
      <dgm:prSet presAssocID="{4918DA14-2521-4E1E-8C2B-C0EBB5472D65}" presName="composite" presStyleCnt="0"/>
      <dgm:spPr/>
      <dgm:t>
        <a:bodyPr/>
        <a:lstStyle/>
        <a:p>
          <a:endParaRPr lang="en-US"/>
        </a:p>
      </dgm:t>
    </dgm:pt>
    <dgm:pt modelId="{53AE0058-C41B-4FE4-BF42-18B86DD7FBFA}" type="pres">
      <dgm:prSet presAssocID="{4918DA14-2521-4E1E-8C2B-C0EBB5472D65}" presName="FirstChild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9AE51-C504-447F-ACC2-1D3047FFF2D3}" type="pres">
      <dgm:prSet presAssocID="{4918DA14-2521-4E1E-8C2B-C0EBB5472D65}" presName="Parent" presStyleLbl="alignNode1" presStyleIdx="3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4B53C-C8A0-4348-9022-7822ED2DA338}" type="pres">
      <dgm:prSet presAssocID="{4918DA14-2521-4E1E-8C2B-C0EBB5472D65}" presName="Accent" presStyleLbl="parChTrans1D1" presStyleIdx="3" presStyleCnt="7"/>
      <dgm:spPr/>
      <dgm:t>
        <a:bodyPr/>
        <a:lstStyle/>
        <a:p>
          <a:endParaRPr lang="en-US"/>
        </a:p>
      </dgm:t>
    </dgm:pt>
    <dgm:pt modelId="{D24FC7BA-5BA5-45FC-A0D0-571BA932915C}" type="pres">
      <dgm:prSet presAssocID="{038CA4BD-A1EC-4620-8CDA-33DC07F97236}" presName="sibTrans" presStyleCnt="0"/>
      <dgm:spPr/>
      <dgm:t>
        <a:bodyPr/>
        <a:lstStyle/>
        <a:p>
          <a:endParaRPr lang="en-US"/>
        </a:p>
      </dgm:t>
    </dgm:pt>
    <dgm:pt modelId="{286EE293-F466-41CC-B457-2C7F1F2BB87E}" type="pres">
      <dgm:prSet presAssocID="{E113ACB1-0660-4A98-B2EA-DD5E6B801FA0}" presName="composite" presStyleCnt="0"/>
      <dgm:spPr/>
      <dgm:t>
        <a:bodyPr/>
        <a:lstStyle/>
        <a:p>
          <a:endParaRPr lang="en-US"/>
        </a:p>
      </dgm:t>
    </dgm:pt>
    <dgm:pt modelId="{32392A0E-2459-432B-8CAD-13FDFA2E6A66}" type="pres">
      <dgm:prSet presAssocID="{E113ACB1-0660-4A98-B2EA-DD5E6B801FA0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ADA9D-B889-44C1-95C4-ED244A84B7D8}" type="pres">
      <dgm:prSet presAssocID="{E113ACB1-0660-4A98-B2EA-DD5E6B801FA0}" presName="Parent" presStyleLbl="alignNode1" presStyleIdx="4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46716-5E85-4DAC-8B59-1B643331BA80}" type="pres">
      <dgm:prSet presAssocID="{E113ACB1-0660-4A98-B2EA-DD5E6B801FA0}" presName="Accent" presStyleLbl="parChTrans1D1" presStyleIdx="4" presStyleCnt="7"/>
      <dgm:spPr/>
      <dgm:t>
        <a:bodyPr/>
        <a:lstStyle/>
        <a:p>
          <a:endParaRPr lang="en-US"/>
        </a:p>
      </dgm:t>
    </dgm:pt>
    <dgm:pt modelId="{57880EC9-FD3B-4A52-BA92-208019AEC3A2}" type="pres">
      <dgm:prSet presAssocID="{CBB8E730-BF6C-4EF6-B9A6-2211D7812ED1}" presName="sibTrans" presStyleCnt="0"/>
      <dgm:spPr/>
      <dgm:t>
        <a:bodyPr/>
        <a:lstStyle/>
        <a:p>
          <a:endParaRPr lang="en-US"/>
        </a:p>
      </dgm:t>
    </dgm:pt>
    <dgm:pt modelId="{C3F6F01E-2394-4872-8C20-36A728DE323C}" type="pres">
      <dgm:prSet presAssocID="{DD09C30C-47F3-4C17-A05C-2E0C4747FDA8}" presName="composite" presStyleCnt="0"/>
      <dgm:spPr/>
      <dgm:t>
        <a:bodyPr/>
        <a:lstStyle/>
        <a:p>
          <a:endParaRPr lang="en-US"/>
        </a:p>
      </dgm:t>
    </dgm:pt>
    <dgm:pt modelId="{B7B032F7-DB41-4555-BA57-93AD2323C432}" type="pres">
      <dgm:prSet presAssocID="{DD09C30C-47F3-4C17-A05C-2E0C4747FDA8}" presName="FirstChild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6C1E8F-0E5D-46DA-9B5F-A32E6693648A}" type="pres">
      <dgm:prSet presAssocID="{DD09C30C-47F3-4C17-A05C-2E0C4747FDA8}" presName="Parent" presStyleLbl="alignNode1" presStyleIdx="5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0131E-7641-47AA-8F79-E735C8189034}" type="pres">
      <dgm:prSet presAssocID="{DD09C30C-47F3-4C17-A05C-2E0C4747FDA8}" presName="Accent" presStyleLbl="parChTrans1D1" presStyleIdx="5" presStyleCnt="7"/>
      <dgm:spPr/>
      <dgm:t>
        <a:bodyPr/>
        <a:lstStyle/>
        <a:p>
          <a:endParaRPr lang="en-US"/>
        </a:p>
      </dgm:t>
    </dgm:pt>
    <dgm:pt modelId="{389A347E-4E71-4D11-8592-CA9EA8917B51}" type="pres">
      <dgm:prSet presAssocID="{72CEFF0E-DDAD-4232-A189-2089A5323213}" presName="sibTrans" presStyleCnt="0"/>
      <dgm:spPr/>
      <dgm:t>
        <a:bodyPr/>
        <a:lstStyle/>
        <a:p>
          <a:endParaRPr lang="en-US"/>
        </a:p>
      </dgm:t>
    </dgm:pt>
    <dgm:pt modelId="{C2511AD5-E697-4DA6-BBB1-EFE17E58EDAD}" type="pres">
      <dgm:prSet presAssocID="{B4A9365B-9DD8-4660-BFBC-1C390FCC919D}" presName="composite" presStyleCnt="0"/>
      <dgm:spPr/>
      <dgm:t>
        <a:bodyPr/>
        <a:lstStyle/>
        <a:p>
          <a:endParaRPr lang="en-US"/>
        </a:p>
      </dgm:t>
    </dgm:pt>
    <dgm:pt modelId="{C62E6433-3457-49CB-9785-985E13E0A4FC}" type="pres">
      <dgm:prSet presAssocID="{B4A9365B-9DD8-4660-BFBC-1C390FCC919D}" presName="FirstChild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C14BD-1A6C-4B64-9807-4BA64F3EC697}" type="pres">
      <dgm:prSet presAssocID="{B4A9365B-9DD8-4660-BFBC-1C390FCC919D}" presName="Parent" presStyleLbl="alignNode1" presStyleIdx="6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C1241-EF17-40BA-8F53-8A8FEAC8A25F}" type="pres">
      <dgm:prSet presAssocID="{B4A9365B-9DD8-4660-BFBC-1C390FCC919D}" presName="Accent" presStyleLbl="parChTrans1D1" presStyleIdx="6" presStyleCnt="7"/>
      <dgm:spPr/>
      <dgm:t>
        <a:bodyPr/>
        <a:lstStyle/>
        <a:p>
          <a:endParaRPr lang="en-US"/>
        </a:p>
      </dgm:t>
    </dgm:pt>
  </dgm:ptLst>
  <dgm:cxnLst>
    <dgm:cxn modelId="{63CBF864-C939-4442-B2F0-19450B611013}" type="presOf" srcId="{B4A9365B-9DD8-4660-BFBC-1C390FCC919D}" destId="{90FC14BD-1A6C-4B64-9807-4BA64F3EC697}" srcOrd="0" destOrd="0" presId="urn:microsoft.com/office/officeart/2011/layout/TabList"/>
    <dgm:cxn modelId="{BDAC494D-C8C8-428F-B7C1-95A0C54A1917}" srcId="{B4A9365B-9DD8-4660-BFBC-1C390FCC919D}" destId="{0B062076-0401-427C-BF32-668489C7816C}" srcOrd="0" destOrd="0" parTransId="{ADF64618-A1FF-40EE-BBCF-8D68BFCAF61C}" sibTransId="{3100CC2F-CA8C-472F-BE87-281D230E5C36}"/>
    <dgm:cxn modelId="{87780346-B355-4BD7-A08C-BB9ABDBA2589}" type="presOf" srcId="{DD09C30C-47F3-4C17-A05C-2E0C4747FDA8}" destId="{596C1E8F-0E5D-46DA-9B5F-A32E6693648A}" srcOrd="0" destOrd="0" presId="urn:microsoft.com/office/officeart/2011/layout/TabList"/>
    <dgm:cxn modelId="{6C2E1D4F-A48D-46DF-B70F-6F058ECBBBA3}" type="presOf" srcId="{7CDC7227-21CE-44EF-B64D-09B4ECCE5A8F}" destId="{745CCAB5-3186-4122-83F2-0122912AE2B1}" srcOrd="0" destOrd="0" presId="urn:microsoft.com/office/officeart/2011/layout/TabList"/>
    <dgm:cxn modelId="{5A9037DB-EC94-4E0F-B30D-7C3CBF7831C3}" srcId="{5B2817C5-F91B-43C2-B963-AD46EE0892E5}" destId="{7CDC7227-21CE-44EF-B64D-09B4ECCE5A8F}" srcOrd="0" destOrd="0" parTransId="{63DC9887-2260-4261-9E30-2E08822E9CCB}" sibTransId="{7FEACC4B-9B76-4BCF-B6AD-08AFDF2AAC28}"/>
    <dgm:cxn modelId="{D85AC276-E560-4778-93C8-638E2776448C}" srcId="{AA8E9E05-137E-417F-8260-2CAE6F094F60}" destId="{CD16F9D4-9234-41EF-9376-8EDB7F6D5674}" srcOrd="0" destOrd="0" parTransId="{599D08B8-3380-4EA9-AC32-FFA2DD92229C}" sibTransId="{EF70E507-3F52-464F-A0AD-D5389BF22FBB}"/>
    <dgm:cxn modelId="{F557B0D5-3EEC-4389-B508-F9452B065E0C}" srcId="{4918DA14-2521-4E1E-8C2B-C0EBB5472D65}" destId="{F0BC7BB9-4329-46CD-AEA7-689B0D2A1961}" srcOrd="0" destOrd="0" parTransId="{3234D6D8-1151-46E6-8D4C-4A4CCCA70A68}" sibTransId="{3E108CD4-B7BF-40B5-A5A7-82255778ABBA}"/>
    <dgm:cxn modelId="{28CF413C-4CD6-468A-8FB1-D68A914746BD}" type="presOf" srcId="{0B062076-0401-427C-BF32-668489C7816C}" destId="{C62E6433-3457-49CB-9785-985E13E0A4FC}" srcOrd="0" destOrd="0" presId="urn:microsoft.com/office/officeart/2011/layout/TabList"/>
    <dgm:cxn modelId="{DA04E08D-71ED-4B76-A7EA-3026E462B0EE}" srcId="{AA8E9E05-137E-417F-8260-2CAE6F094F60}" destId="{5B2817C5-F91B-43C2-B963-AD46EE0892E5}" srcOrd="2" destOrd="0" parTransId="{14B6ACDA-956F-442B-A082-4BB059F5F709}" sibTransId="{EA18287B-DC62-4980-BAE7-7B77F215CFC4}"/>
    <dgm:cxn modelId="{39FA3D1B-BE5E-4656-A7FE-1A2B12853A0D}" type="presOf" srcId="{AA8E9E05-137E-417F-8260-2CAE6F094F60}" destId="{4AF83EC7-015B-4B71-98E4-A8BAAF1CB944}" srcOrd="0" destOrd="0" presId="urn:microsoft.com/office/officeart/2011/layout/TabList"/>
    <dgm:cxn modelId="{248F97EA-1DAA-44C9-818B-C040CBB568A1}" type="presOf" srcId="{F0BC7BB9-4329-46CD-AEA7-689B0D2A1961}" destId="{53AE0058-C41B-4FE4-BF42-18B86DD7FBFA}" srcOrd="0" destOrd="0" presId="urn:microsoft.com/office/officeart/2011/layout/TabList"/>
    <dgm:cxn modelId="{DDC13543-D652-4808-9CA4-17649E87AFBC}" srcId="{E113ACB1-0660-4A98-B2EA-DD5E6B801FA0}" destId="{C1D65DD1-0131-4711-95DF-BE703FAC2D12}" srcOrd="0" destOrd="0" parTransId="{409511E3-6558-4B1A-9A66-D8F195F6AA84}" sibTransId="{723ADF58-5544-4B8B-82AF-A5A4DEB73BAF}"/>
    <dgm:cxn modelId="{1BF11682-5E34-4E6A-871D-B89A13C97820}" type="presOf" srcId="{CD16F9D4-9234-41EF-9376-8EDB7F6D5674}" destId="{74ED5462-B841-4DD3-83C2-AACDB090DC3D}" srcOrd="0" destOrd="0" presId="urn:microsoft.com/office/officeart/2011/layout/TabList"/>
    <dgm:cxn modelId="{48C6C328-D12C-41D0-9AD2-AB19B2875F89}" type="presOf" srcId="{4FD446C7-C1D3-4E9F-A106-7962292B2228}" destId="{B7B032F7-DB41-4555-BA57-93AD2323C432}" srcOrd="0" destOrd="0" presId="urn:microsoft.com/office/officeart/2011/layout/TabList"/>
    <dgm:cxn modelId="{6EE408A9-6649-4525-8CFB-7AFFDAB68671}" srcId="{CD16F9D4-9234-41EF-9376-8EDB7F6D5674}" destId="{D9600340-E9EC-44C5-964F-E28A7C22CC39}" srcOrd="0" destOrd="0" parTransId="{693D7302-9D67-430D-A1BF-0819EC144932}" sibTransId="{7FFE363A-CFD7-4A9E-9A9E-E2175A20B4C8}"/>
    <dgm:cxn modelId="{681B7F4C-9AF8-4F3B-8AD8-52297815938F}" type="presOf" srcId="{26B0290D-BD1B-4255-BD9D-1E1B22459368}" destId="{560B3681-FDA7-4416-A9F5-A5D6A336D342}" srcOrd="0" destOrd="0" presId="urn:microsoft.com/office/officeart/2011/layout/TabList"/>
    <dgm:cxn modelId="{0F660F22-2FEB-4CF9-BC4F-215E09B6885A}" type="presOf" srcId="{4918DA14-2521-4E1E-8C2B-C0EBB5472D65}" destId="{7B19AE51-C504-447F-ACC2-1D3047FFF2D3}" srcOrd="0" destOrd="0" presId="urn:microsoft.com/office/officeart/2011/layout/TabList"/>
    <dgm:cxn modelId="{94845B8A-BFB8-41FF-926D-84AD97ED98C6}" type="presOf" srcId="{C1D65DD1-0131-4711-95DF-BE703FAC2D12}" destId="{32392A0E-2459-432B-8CAD-13FDFA2E6A66}" srcOrd="0" destOrd="0" presId="urn:microsoft.com/office/officeart/2011/layout/TabList"/>
    <dgm:cxn modelId="{BDF03534-40A6-49DE-A323-57D4B5B8EF1A}" srcId="{DD09C30C-47F3-4C17-A05C-2E0C4747FDA8}" destId="{4FD446C7-C1D3-4E9F-A106-7962292B2228}" srcOrd="0" destOrd="0" parTransId="{05EBEF88-8285-4A64-9A13-5728DE114049}" sibTransId="{9F5DF352-4E6D-4516-BA36-AFECDD572B10}"/>
    <dgm:cxn modelId="{CE60D914-E2DA-4F9B-BA32-C03BA463E298}" srcId="{AA8E9E05-137E-417F-8260-2CAE6F094F60}" destId="{B4A9365B-9DD8-4660-BFBC-1C390FCC919D}" srcOrd="6" destOrd="0" parTransId="{9F9BD02F-1FC6-47C8-A60A-E9F6431319AC}" sibTransId="{0FB9B2A0-CDB4-4DC5-88FD-19FB73D679D7}"/>
    <dgm:cxn modelId="{5BD223D9-9981-48A7-BED7-AC6EC1D5643B}" srcId="{6CF0AF84-C586-4485-B3A3-F7EA924C1CCC}" destId="{26B0290D-BD1B-4255-BD9D-1E1B22459368}" srcOrd="0" destOrd="0" parTransId="{E081A44B-3A72-4676-996A-2B0859072ABE}" sibTransId="{07465B38-54D2-409F-A480-8E402AB73E67}"/>
    <dgm:cxn modelId="{8594E27F-8106-4CF3-AE4C-A38571A50A47}" type="presOf" srcId="{6CF0AF84-C586-4485-B3A3-F7EA924C1CCC}" destId="{C881B96E-ECA7-4A16-855B-B07E1192779A}" srcOrd="0" destOrd="0" presId="urn:microsoft.com/office/officeart/2011/layout/TabList"/>
    <dgm:cxn modelId="{3D81DE82-7690-472E-A254-0A49E4D2F01E}" type="presOf" srcId="{5B2817C5-F91B-43C2-B963-AD46EE0892E5}" destId="{BC71EB1E-3F9B-4193-BBFD-B9B74DFA20CB}" srcOrd="0" destOrd="0" presId="urn:microsoft.com/office/officeart/2011/layout/TabList"/>
    <dgm:cxn modelId="{DCF5B444-8419-42C2-BE8A-10A7D4D31D6F}" srcId="{AA8E9E05-137E-417F-8260-2CAE6F094F60}" destId="{4918DA14-2521-4E1E-8C2B-C0EBB5472D65}" srcOrd="3" destOrd="0" parTransId="{0ECE6A2B-2DBB-420A-99A9-557A010C673B}" sibTransId="{038CA4BD-A1EC-4620-8CDA-33DC07F97236}"/>
    <dgm:cxn modelId="{C56489DA-1F8B-4FFF-8AEB-52A99626DB9C}" srcId="{AA8E9E05-137E-417F-8260-2CAE6F094F60}" destId="{E113ACB1-0660-4A98-B2EA-DD5E6B801FA0}" srcOrd="4" destOrd="0" parTransId="{D998CF85-7958-4046-9ACB-CED2F92C96C3}" sibTransId="{CBB8E730-BF6C-4EF6-B9A6-2211D7812ED1}"/>
    <dgm:cxn modelId="{66CF6133-9CE4-456E-B644-266C841044BC}" type="presOf" srcId="{E113ACB1-0660-4A98-B2EA-DD5E6B801FA0}" destId="{BDBADA9D-B889-44C1-95C4-ED244A84B7D8}" srcOrd="0" destOrd="0" presId="urn:microsoft.com/office/officeart/2011/layout/TabList"/>
    <dgm:cxn modelId="{D2C3BE18-E3D3-416A-8AF5-8FC69E7AE902}" type="presOf" srcId="{D9600340-E9EC-44C5-964F-E28A7C22CC39}" destId="{CA315E93-14E7-4907-82E5-A970E5778ED6}" srcOrd="0" destOrd="0" presId="urn:microsoft.com/office/officeart/2011/layout/TabList"/>
    <dgm:cxn modelId="{E9755292-6E4D-4D75-9C85-469EB708E018}" srcId="{AA8E9E05-137E-417F-8260-2CAE6F094F60}" destId="{6CF0AF84-C586-4485-B3A3-F7EA924C1CCC}" srcOrd="1" destOrd="0" parTransId="{521BBF23-1D00-4649-9FBF-C0F800E6F81D}" sibTransId="{94C3C504-FEC6-4978-BB28-82B782B7810A}"/>
    <dgm:cxn modelId="{7E66F114-2A44-4A99-B1BF-C9A91FD77F39}" srcId="{AA8E9E05-137E-417F-8260-2CAE6F094F60}" destId="{DD09C30C-47F3-4C17-A05C-2E0C4747FDA8}" srcOrd="5" destOrd="0" parTransId="{C3FF0524-6A5D-4583-BB9A-95EE979FF515}" sibTransId="{72CEFF0E-DDAD-4232-A189-2089A5323213}"/>
    <dgm:cxn modelId="{0E10DFD2-DC9E-41BB-B4C0-2A787B8E50E9}" type="presParOf" srcId="{4AF83EC7-015B-4B71-98E4-A8BAAF1CB944}" destId="{429B9F18-E7FC-444E-95B1-25F033DCE636}" srcOrd="0" destOrd="0" presId="urn:microsoft.com/office/officeart/2011/layout/TabList"/>
    <dgm:cxn modelId="{A9394599-8975-4503-B058-98C41EAC5A7B}" type="presParOf" srcId="{429B9F18-E7FC-444E-95B1-25F033DCE636}" destId="{CA315E93-14E7-4907-82E5-A970E5778ED6}" srcOrd="0" destOrd="0" presId="urn:microsoft.com/office/officeart/2011/layout/TabList"/>
    <dgm:cxn modelId="{DC23D0A0-5AFD-458B-B657-C9CD5EE0CAE4}" type="presParOf" srcId="{429B9F18-E7FC-444E-95B1-25F033DCE636}" destId="{74ED5462-B841-4DD3-83C2-AACDB090DC3D}" srcOrd="1" destOrd="0" presId="urn:microsoft.com/office/officeart/2011/layout/TabList"/>
    <dgm:cxn modelId="{049D07D7-0915-4963-9A7A-6AD0E4EAA90C}" type="presParOf" srcId="{429B9F18-E7FC-444E-95B1-25F033DCE636}" destId="{7E55DFBE-BF3D-43B3-827F-95D399F533C2}" srcOrd="2" destOrd="0" presId="urn:microsoft.com/office/officeart/2011/layout/TabList"/>
    <dgm:cxn modelId="{BB12AEF5-D889-4083-B609-5D26068A17E5}" type="presParOf" srcId="{4AF83EC7-015B-4B71-98E4-A8BAAF1CB944}" destId="{5B1943B0-0963-478C-A0AD-380516E755E6}" srcOrd="1" destOrd="0" presId="urn:microsoft.com/office/officeart/2011/layout/TabList"/>
    <dgm:cxn modelId="{825970C7-7079-4F97-B0F0-4CD22BDD379C}" type="presParOf" srcId="{4AF83EC7-015B-4B71-98E4-A8BAAF1CB944}" destId="{7AD4E786-506D-4E98-8FBE-EC3E681C8E90}" srcOrd="2" destOrd="0" presId="urn:microsoft.com/office/officeart/2011/layout/TabList"/>
    <dgm:cxn modelId="{A9F53EEB-D870-43CF-A449-8287077BAD95}" type="presParOf" srcId="{7AD4E786-506D-4E98-8FBE-EC3E681C8E90}" destId="{560B3681-FDA7-4416-A9F5-A5D6A336D342}" srcOrd="0" destOrd="0" presId="urn:microsoft.com/office/officeart/2011/layout/TabList"/>
    <dgm:cxn modelId="{411283F9-D69F-4048-BBC8-FA0CAE28F127}" type="presParOf" srcId="{7AD4E786-506D-4E98-8FBE-EC3E681C8E90}" destId="{C881B96E-ECA7-4A16-855B-B07E1192779A}" srcOrd="1" destOrd="0" presId="urn:microsoft.com/office/officeart/2011/layout/TabList"/>
    <dgm:cxn modelId="{1DCBD27D-AAF3-41BB-B7D5-C455B3FB3FC8}" type="presParOf" srcId="{7AD4E786-506D-4E98-8FBE-EC3E681C8E90}" destId="{06A89027-533E-4609-B619-8716EBD42729}" srcOrd="2" destOrd="0" presId="urn:microsoft.com/office/officeart/2011/layout/TabList"/>
    <dgm:cxn modelId="{B0DB8BFC-5306-425F-BADA-6EFF1BD950A7}" type="presParOf" srcId="{4AF83EC7-015B-4B71-98E4-A8BAAF1CB944}" destId="{28D49759-4BDC-45EC-A52B-153B5187FD59}" srcOrd="3" destOrd="0" presId="urn:microsoft.com/office/officeart/2011/layout/TabList"/>
    <dgm:cxn modelId="{7DC3DAE3-7334-4C6E-AC1B-45670DD08D5C}" type="presParOf" srcId="{4AF83EC7-015B-4B71-98E4-A8BAAF1CB944}" destId="{68B3D541-36E1-42E8-8942-324FF51379D9}" srcOrd="4" destOrd="0" presId="urn:microsoft.com/office/officeart/2011/layout/TabList"/>
    <dgm:cxn modelId="{9B57E020-4F62-4A8A-B224-D4616E39BD2E}" type="presParOf" srcId="{68B3D541-36E1-42E8-8942-324FF51379D9}" destId="{745CCAB5-3186-4122-83F2-0122912AE2B1}" srcOrd="0" destOrd="0" presId="urn:microsoft.com/office/officeart/2011/layout/TabList"/>
    <dgm:cxn modelId="{DD11B8C5-FD02-4CB9-AE27-C7171B7417C5}" type="presParOf" srcId="{68B3D541-36E1-42E8-8942-324FF51379D9}" destId="{BC71EB1E-3F9B-4193-BBFD-B9B74DFA20CB}" srcOrd="1" destOrd="0" presId="urn:microsoft.com/office/officeart/2011/layout/TabList"/>
    <dgm:cxn modelId="{342FA094-AABC-4099-89BA-3690EA937125}" type="presParOf" srcId="{68B3D541-36E1-42E8-8942-324FF51379D9}" destId="{4D8B4671-5FCA-4250-8C6A-6C916584AD02}" srcOrd="2" destOrd="0" presId="urn:microsoft.com/office/officeart/2011/layout/TabList"/>
    <dgm:cxn modelId="{B29A76BC-46B2-41EC-8AFD-C396F1536AC4}" type="presParOf" srcId="{4AF83EC7-015B-4B71-98E4-A8BAAF1CB944}" destId="{FA3EFAD8-8B1D-4B7B-8B9C-E82D74DC11A8}" srcOrd="5" destOrd="0" presId="urn:microsoft.com/office/officeart/2011/layout/TabList"/>
    <dgm:cxn modelId="{46D653B1-AADC-481D-B6CF-571B8DFBF0E6}" type="presParOf" srcId="{4AF83EC7-015B-4B71-98E4-A8BAAF1CB944}" destId="{84BBDFA7-219F-4A33-BAB3-749CE1D5592E}" srcOrd="6" destOrd="0" presId="urn:microsoft.com/office/officeart/2011/layout/TabList"/>
    <dgm:cxn modelId="{7D68CCC1-55DD-470E-B178-1125A88A7DA3}" type="presParOf" srcId="{84BBDFA7-219F-4A33-BAB3-749CE1D5592E}" destId="{53AE0058-C41B-4FE4-BF42-18B86DD7FBFA}" srcOrd="0" destOrd="0" presId="urn:microsoft.com/office/officeart/2011/layout/TabList"/>
    <dgm:cxn modelId="{97E4278E-B6B6-4A50-B758-73B8763E7251}" type="presParOf" srcId="{84BBDFA7-219F-4A33-BAB3-749CE1D5592E}" destId="{7B19AE51-C504-447F-ACC2-1D3047FFF2D3}" srcOrd="1" destOrd="0" presId="urn:microsoft.com/office/officeart/2011/layout/TabList"/>
    <dgm:cxn modelId="{9B8AC177-45B7-44C9-A8C1-12B0C1DF0295}" type="presParOf" srcId="{84BBDFA7-219F-4A33-BAB3-749CE1D5592E}" destId="{6534B53C-C8A0-4348-9022-7822ED2DA338}" srcOrd="2" destOrd="0" presId="urn:microsoft.com/office/officeart/2011/layout/TabList"/>
    <dgm:cxn modelId="{158841AD-2250-4109-AF14-8AB96D7148B2}" type="presParOf" srcId="{4AF83EC7-015B-4B71-98E4-A8BAAF1CB944}" destId="{D24FC7BA-5BA5-45FC-A0D0-571BA932915C}" srcOrd="7" destOrd="0" presId="urn:microsoft.com/office/officeart/2011/layout/TabList"/>
    <dgm:cxn modelId="{E5254710-1C98-48FF-9607-052362824E56}" type="presParOf" srcId="{4AF83EC7-015B-4B71-98E4-A8BAAF1CB944}" destId="{286EE293-F466-41CC-B457-2C7F1F2BB87E}" srcOrd="8" destOrd="0" presId="urn:microsoft.com/office/officeart/2011/layout/TabList"/>
    <dgm:cxn modelId="{B3C6C050-FE5A-40CF-9498-E478F6716F5F}" type="presParOf" srcId="{286EE293-F466-41CC-B457-2C7F1F2BB87E}" destId="{32392A0E-2459-432B-8CAD-13FDFA2E6A66}" srcOrd="0" destOrd="0" presId="urn:microsoft.com/office/officeart/2011/layout/TabList"/>
    <dgm:cxn modelId="{61CF1132-3F1E-45E5-8CB3-6E61C9936961}" type="presParOf" srcId="{286EE293-F466-41CC-B457-2C7F1F2BB87E}" destId="{BDBADA9D-B889-44C1-95C4-ED244A84B7D8}" srcOrd="1" destOrd="0" presId="urn:microsoft.com/office/officeart/2011/layout/TabList"/>
    <dgm:cxn modelId="{D3B51A51-67DA-405C-8B7F-17EE50A9DCE6}" type="presParOf" srcId="{286EE293-F466-41CC-B457-2C7F1F2BB87E}" destId="{5A446716-5E85-4DAC-8B59-1B643331BA80}" srcOrd="2" destOrd="0" presId="urn:microsoft.com/office/officeart/2011/layout/TabList"/>
    <dgm:cxn modelId="{ADF038BB-4DD2-47C2-9F1E-CDB22AD44B15}" type="presParOf" srcId="{4AF83EC7-015B-4B71-98E4-A8BAAF1CB944}" destId="{57880EC9-FD3B-4A52-BA92-208019AEC3A2}" srcOrd="9" destOrd="0" presId="urn:microsoft.com/office/officeart/2011/layout/TabList"/>
    <dgm:cxn modelId="{248C1201-FE37-46A9-BA80-E04B4D8E4E00}" type="presParOf" srcId="{4AF83EC7-015B-4B71-98E4-A8BAAF1CB944}" destId="{C3F6F01E-2394-4872-8C20-36A728DE323C}" srcOrd="10" destOrd="0" presId="urn:microsoft.com/office/officeart/2011/layout/TabList"/>
    <dgm:cxn modelId="{7604FC68-2031-4B30-A633-E1D1660649D3}" type="presParOf" srcId="{C3F6F01E-2394-4872-8C20-36A728DE323C}" destId="{B7B032F7-DB41-4555-BA57-93AD2323C432}" srcOrd="0" destOrd="0" presId="urn:microsoft.com/office/officeart/2011/layout/TabList"/>
    <dgm:cxn modelId="{34E6D5A6-DC26-44BD-B47F-39A15214A9D5}" type="presParOf" srcId="{C3F6F01E-2394-4872-8C20-36A728DE323C}" destId="{596C1E8F-0E5D-46DA-9B5F-A32E6693648A}" srcOrd="1" destOrd="0" presId="urn:microsoft.com/office/officeart/2011/layout/TabList"/>
    <dgm:cxn modelId="{0EE529D0-AEDE-41E4-A911-FCF4C9E0C316}" type="presParOf" srcId="{C3F6F01E-2394-4872-8C20-36A728DE323C}" destId="{8ED0131E-7641-47AA-8F79-E735C8189034}" srcOrd="2" destOrd="0" presId="urn:microsoft.com/office/officeart/2011/layout/TabList"/>
    <dgm:cxn modelId="{DAED0E4E-C65F-4026-86F2-4E6C1DD7666D}" type="presParOf" srcId="{4AF83EC7-015B-4B71-98E4-A8BAAF1CB944}" destId="{389A347E-4E71-4D11-8592-CA9EA8917B51}" srcOrd="11" destOrd="0" presId="urn:microsoft.com/office/officeart/2011/layout/TabList"/>
    <dgm:cxn modelId="{95E4CAB7-D79B-4160-A21F-F00AE60A1F88}" type="presParOf" srcId="{4AF83EC7-015B-4B71-98E4-A8BAAF1CB944}" destId="{C2511AD5-E697-4DA6-BBB1-EFE17E58EDAD}" srcOrd="12" destOrd="0" presId="urn:microsoft.com/office/officeart/2011/layout/TabList"/>
    <dgm:cxn modelId="{439D05D3-A9ED-499C-8C2A-20A4882EFB79}" type="presParOf" srcId="{C2511AD5-E697-4DA6-BBB1-EFE17E58EDAD}" destId="{C62E6433-3457-49CB-9785-985E13E0A4FC}" srcOrd="0" destOrd="0" presId="urn:microsoft.com/office/officeart/2011/layout/TabList"/>
    <dgm:cxn modelId="{A410ABF3-303E-41ED-B3FA-CC4D53D2550E}" type="presParOf" srcId="{C2511AD5-E697-4DA6-BBB1-EFE17E58EDAD}" destId="{90FC14BD-1A6C-4B64-9807-4BA64F3EC697}" srcOrd="1" destOrd="0" presId="urn:microsoft.com/office/officeart/2011/layout/TabList"/>
    <dgm:cxn modelId="{1C2844A6-7038-4206-B774-BCDD50913490}" type="presParOf" srcId="{C2511AD5-E697-4DA6-BBB1-EFE17E58EDAD}" destId="{C30C1241-EF17-40BA-8F53-8A8FEAC8A25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45FC51-A041-4FD3-8202-01F62F0F6021}" type="doc">
      <dgm:prSet loTypeId="urn:diagrams.loki3.com/VaryingWidthList" loCatId="list" qsTypeId="urn:microsoft.com/office/officeart/2005/8/quickstyle/simple4" qsCatId="simple" csTypeId="urn:microsoft.com/office/officeart/2005/8/colors/accent1_2" csCatId="accent1" phldr="1"/>
      <dgm:spPr/>
    </dgm:pt>
    <dgm:pt modelId="{A952B38B-0534-44C9-B876-867614C873F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4400" smtClean="0"/>
            <a:t>If</a:t>
          </a:r>
          <a:endParaRPr lang="en-US" sz="4400" dirty="0"/>
        </a:p>
      </dgm:t>
    </dgm:pt>
    <dgm:pt modelId="{30381151-861A-404E-8A2A-EA3874451D99}" type="parTrans" cxnId="{335A3C96-B4F7-4EE4-9FA2-7E24B58F3796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A0859C7-FCEB-4E21-B5FD-53D4631FF874}" type="sibTrans" cxnId="{335A3C96-B4F7-4EE4-9FA2-7E24B58F3796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72F9706-B711-4EFF-AD26-59D4BFA79C73}">
      <dgm:prSet phldrT="[Text]" custT="1"/>
      <dgm:spPr/>
      <dgm:t>
        <a:bodyPr/>
        <a:lstStyle/>
        <a:p>
          <a:r>
            <a:rPr lang="en-US" sz="4000" smtClean="0"/>
            <a:t>else</a:t>
          </a:r>
          <a:endParaRPr lang="en-US" sz="4000" dirty="0"/>
        </a:p>
      </dgm:t>
    </dgm:pt>
    <dgm:pt modelId="{1F1DF1E4-DE4B-49CE-BBB9-9646FB567FCC}" type="parTrans" cxnId="{F4AEE85E-3673-468D-9DFC-5BD53BB15676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2BEDC8C0-F125-4F1E-8949-156A42DA315A}" type="sibTrans" cxnId="{F4AEE85E-3673-468D-9DFC-5BD53BB15676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972D351-B2D1-4D62-B3CE-BD14D8D54CF3}">
      <dgm:prSet phldrT="[Text]" custT="1"/>
      <dgm:spPr/>
      <dgm:t>
        <a:bodyPr/>
        <a:lstStyle/>
        <a:p>
          <a:r>
            <a:rPr lang="en-US" sz="3200" smtClean="0"/>
            <a:t>else if</a:t>
          </a:r>
          <a:endParaRPr lang="en-US" sz="3200" dirty="0"/>
        </a:p>
      </dgm:t>
    </dgm:pt>
    <dgm:pt modelId="{6104AAC7-C619-40AD-A2C1-AD70B86F19BC}" type="parTrans" cxnId="{44F96323-5DC5-4262-A8E6-5B50D350565D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7C25D05-725C-437B-85DF-99009DF2967F}" type="sibTrans" cxnId="{44F96323-5DC5-4262-A8E6-5B50D350565D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6650A22-EA15-40EE-BE2D-156EB105530E}" type="pres">
      <dgm:prSet presAssocID="{9045FC51-A041-4FD3-8202-01F62F0F6021}" presName="Name0" presStyleCnt="0">
        <dgm:presLayoutVars>
          <dgm:resizeHandles/>
        </dgm:presLayoutVars>
      </dgm:prSet>
      <dgm:spPr/>
    </dgm:pt>
    <dgm:pt modelId="{EB2F245D-18D8-4280-8818-52E03C493616}" type="pres">
      <dgm:prSet presAssocID="{A952B38B-0534-44C9-B876-867614C873FC}" presName="text" presStyleLbl="node1" presStyleIdx="0" presStyleCnt="3" custScaleX="256657" custScaleY="21754" custLinFactY="-6491" custLinFactNeighborX="-416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757F7-AC05-4078-B0E4-B3870A070672}" type="pres">
      <dgm:prSet presAssocID="{9A0859C7-FCEB-4E21-B5FD-53D4631FF874}" presName="space" presStyleCnt="0"/>
      <dgm:spPr/>
    </dgm:pt>
    <dgm:pt modelId="{08F7F3DE-36E3-4ADD-BF32-F9282062F289}" type="pres">
      <dgm:prSet presAssocID="{872F9706-B711-4EFF-AD26-59D4BFA79C73}" presName="text" presStyleLbl="node1" presStyleIdx="1" presStyleCnt="3" custScaleX="164836" custScaleY="20282" custLinFactY="15266" custLinFactNeighborX="-417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D4A74-2976-402C-AB71-6F8D16F74DBF}" type="pres">
      <dgm:prSet presAssocID="{2BEDC8C0-F125-4F1E-8949-156A42DA315A}" presName="space" presStyleCnt="0"/>
      <dgm:spPr/>
    </dgm:pt>
    <dgm:pt modelId="{C5D18A00-9A13-4416-ABA7-ACD696DEFD63}" type="pres">
      <dgm:prSet presAssocID="{A972D351-B2D1-4D62-B3CE-BD14D8D54CF3}" presName="text" presStyleLbl="node1" presStyleIdx="2" presStyleCnt="3" custScaleX="152388" custScaleY="19098" custLinFactY="-26419" custLinFactNeighborX="12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AEE85E-3673-468D-9DFC-5BD53BB15676}" srcId="{9045FC51-A041-4FD3-8202-01F62F0F6021}" destId="{872F9706-B711-4EFF-AD26-59D4BFA79C73}" srcOrd="1" destOrd="0" parTransId="{1F1DF1E4-DE4B-49CE-BBB9-9646FB567FCC}" sibTransId="{2BEDC8C0-F125-4F1E-8949-156A42DA315A}"/>
    <dgm:cxn modelId="{DFB3A095-E06F-4532-B533-3F607AEF54CF}" type="presOf" srcId="{A952B38B-0534-44C9-B876-867614C873FC}" destId="{EB2F245D-18D8-4280-8818-52E03C493616}" srcOrd="0" destOrd="0" presId="urn:diagrams.loki3.com/VaryingWidthList"/>
    <dgm:cxn modelId="{335A3C96-B4F7-4EE4-9FA2-7E24B58F3796}" srcId="{9045FC51-A041-4FD3-8202-01F62F0F6021}" destId="{A952B38B-0534-44C9-B876-867614C873FC}" srcOrd="0" destOrd="0" parTransId="{30381151-861A-404E-8A2A-EA3874451D99}" sibTransId="{9A0859C7-FCEB-4E21-B5FD-53D4631FF874}"/>
    <dgm:cxn modelId="{006A103F-0A9B-4A11-995F-DA9BB22B096D}" type="presOf" srcId="{9045FC51-A041-4FD3-8202-01F62F0F6021}" destId="{86650A22-EA15-40EE-BE2D-156EB105530E}" srcOrd="0" destOrd="0" presId="urn:diagrams.loki3.com/VaryingWidthList"/>
    <dgm:cxn modelId="{44F96323-5DC5-4262-A8E6-5B50D350565D}" srcId="{9045FC51-A041-4FD3-8202-01F62F0F6021}" destId="{A972D351-B2D1-4D62-B3CE-BD14D8D54CF3}" srcOrd="2" destOrd="0" parTransId="{6104AAC7-C619-40AD-A2C1-AD70B86F19BC}" sibTransId="{D7C25D05-725C-437B-85DF-99009DF2967F}"/>
    <dgm:cxn modelId="{2719240F-C891-4759-A789-0C12696ADFB9}" type="presOf" srcId="{A972D351-B2D1-4D62-B3CE-BD14D8D54CF3}" destId="{C5D18A00-9A13-4416-ABA7-ACD696DEFD63}" srcOrd="0" destOrd="0" presId="urn:diagrams.loki3.com/VaryingWidthList"/>
    <dgm:cxn modelId="{7CADF405-CA04-42F9-B20F-EA6E261AC3AA}" type="presOf" srcId="{872F9706-B711-4EFF-AD26-59D4BFA79C73}" destId="{08F7F3DE-36E3-4ADD-BF32-F9282062F289}" srcOrd="0" destOrd="0" presId="urn:diagrams.loki3.com/VaryingWidthList"/>
    <dgm:cxn modelId="{23ABEF30-33E0-4EDA-8B80-A5F1D08E5D11}" type="presParOf" srcId="{86650A22-EA15-40EE-BE2D-156EB105530E}" destId="{EB2F245D-18D8-4280-8818-52E03C493616}" srcOrd="0" destOrd="0" presId="urn:diagrams.loki3.com/VaryingWidthList"/>
    <dgm:cxn modelId="{CB12EECD-D4EB-4D1A-96B4-4046FADE2108}" type="presParOf" srcId="{86650A22-EA15-40EE-BE2D-156EB105530E}" destId="{604757F7-AC05-4078-B0E4-B3870A070672}" srcOrd="1" destOrd="0" presId="urn:diagrams.loki3.com/VaryingWidthList"/>
    <dgm:cxn modelId="{2E178B73-B978-44D7-8E24-69AF8CF3F957}" type="presParOf" srcId="{86650A22-EA15-40EE-BE2D-156EB105530E}" destId="{08F7F3DE-36E3-4ADD-BF32-F9282062F289}" srcOrd="2" destOrd="0" presId="urn:diagrams.loki3.com/VaryingWidthList"/>
    <dgm:cxn modelId="{57BF1F9E-9321-4374-8ED1-1220621954F4}" type="presParOf" srcId="{86650A22-EA15-40EE-BE2D-156EB105530E}" destId="{409D4A74-2976-402C-AB71-6F8D16F74DBF}" srcOrd="3" destOrd="0" presId="urn:diagrams.loki3.com/VaryingWidthList"/>
    <dgm:cxn modelId="{2F58C540-666A-4A9B-A81D-C2B49D999C8F}" type="presParOf" srcId="{86650A22-EA15-40EE-BE2D-156EB105530E}" destId="{C5D18A00-9A13-4416-ABA7-ACD696DEFD63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7E8847-A9BC-4C0A-8C94-9D5772351DC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A217A8-6732-4BEF-A2DA-56659FF87023}">
      <dgm:prSet phldrT="[Text]"/>
      <dgm:spPr/>
      <dgm:t>
        <a:bodyPr/>
        <a:lstStyle/>
        <a:p>
          <a:r>
            <a:rPr lang="en-US" dirty="0" smtClean="0"/>
            <a:t>for</a:t>
          </a:r>
          <a:endParaRPr lang="en-US" dirty="0"/>
        </a:p>
      </dgm:t>
    </dgm:pt>
    <dgm:pt modelId="{8E5C79A1-1E73-4372-B8EC-8E428DFBDDD1}" type="parTrans" cxnId="{7A296C24-AC98-48C0-BE42-4BC019FFF892}">
      <dgm:prSet/>
      <dgm:spPr/>
      <dgm:t>
        <a:bodyPr/>
        <a:lstStyle/>
        <a:p>
          <a:endParaRPr lang="en-US"/>
        </a:p>
      </dgm:t>
    </dgm:pt>
    <dgm:pt modelId="{CA9A024D-0FC3-4884-919A-F17CB4831E63}" type="sibTrans" cxnId="{7A296C24-AC98-48C0-BE42-4BC019FFF892}">
      <dgm:prSet/>
      <dgm:spPr/>
      <dgm:t>
        <a:bodyPr/>
        <a:lstStyle/>
        <a:p>
          <a:endParaRPr lang="en-US"/>
        </a:p>
      </dgm:t>
    </dgm:pt>
    <dgm:pt modelId="{79EE7623-8B17-4EC3-9151-EF37EF57E785}">
      <dgm:prSet phldrT="[Text]"/>
      <dgm:spPr/>
      <dgm:t>
        <a:bodyPr/>
        <a:lstStyle/>
        <a:p>
          <a:r>
            <a:rPr lang="en-US" dirty="0" smtClean="0"/>
            <a:t>Save</a:t>
          </a:r>
          <a:r>
            <a:rPr lang="en-US" baseline="0" dirty="0" smtClean="0"/>
            <a:t> your time.</a:t>
          </a:r>
          <a:endParaRPr lang="en-US" dirty="0"/>
        </a:p>
      </dgm:t>
    </dgm:pt>
    <dgm:pt modelId="{0A0B089B-AA3F-48BA-8C14-D07A627C52E0}" type="parTrans" cxnId="{3C986463-800C-4167-9641-400551FC2219}">
      <dgm:prSet/>
      <dgm:spPr/>
      <dgm:t>
        <a:bodyPr/>
        <a:lstStyle/>
        <a:p>
          <a:endParaRPr lang="en-US"/>
        </a:p>
      </dgm:t>
    </dgm:pt>
    <dgm:pt modelId="{16C3C713-67ED-43A9-AC79-FCCFE2F62847}" type="sibTrans" cxnId="{3C986463-800C-4167-9641-400551FC2219}">
      <dgm:prSet/>
      <dgm:spPr/>
      <dgm:t>
        <a:bodyPr/>
        <a:lstStyle/>
        <a:p>
          <a:endParaRPr lang="en-US"/>
        </a:p>
      </dgm:t>
    </dgm:pt>
    <dgm:pt modelId="{B619E485-E6D9-450E-A798-A5548A33FC37}">
      <dgm:prSet phldrT="[Text]"/>
      <dgm:spPr/>
      <dgm:t>
        <a:bodyPr/>
        <a:lstStyle/>
        <a:p>
          <a:r>
            <a:rPr lang="en-US" dirty="0" smtClean="0"/>
            <a:t>Loop while a condition is true</a:t>
          </a:r>
          <a:endParaRPr lang="en-US" dirty="0"/>
        </a:p>
      </dgm:t>
    </dgm:pt>
    <dgm:pt modelId="{14B7B086-ACDE-4845-9969-D0744F651B40}" type="parTrans" cxnId="{3C39F42B-8747-4502-B40E-9664ABA1BCBB}">
      <dgm:prSet/>
      <dgm:spPr/>
      <dgm:t>
        <a:bodyPr/>
        <a:lstStyle/>
        <a:p>
          <a:endParaRPr lang="en-US"/>
        </a:p>
      </dgm:t>
    </dgm:pt>
    <dgm:pt modelId="{BA419223-29AB-4C1E-A84D-E852028DA8EE}" type="sibTrans" cxnId="{3C39F42B-8747-4502-B40E-9664ABA1BCBB}">
      <dgm:prSet/>
      <dgm:spPr/>
      <dgm:t>
        <a:bodyPr/>
        <a:lstStyle/>
        <a:p>
          <a:endParaRPr lang="en-US"/>
        </a:p>
      </dgm:t>
    </dgm:pt>
    <dgm:pt modelId="{68906DE1-9120-478D-958C-1A03AB8F66B7}">
      <dgm:prSet phldrT="[Text]"/>
      <dgm:spPr/>
      <dgm:t>
        <a:bodyPr/>
        <a:lstStyle/>
        <a:p>
          <a:r>
            <a:rPr lang="en-US" dirty="0" smtClean="0"/>
            <a:t>do while</a:t>
          </a:r>
          <a:endParaRPr lang="en-US" dirty="0"/>
        </a:p>
      </dgm:t>
    </dgm:pt>
    <dgm:pt modelId="{8063BA17-AC49-4BB2-AEF2-6BF72E1F3390}" type="parTrans" cxnId="{E3422E63-D326-43C3-8636-E1B9C40F0134}">
      <dgm:prSet/>
      <dgm:spPr/>
      <dgm:t>
        <a:bodyPr/>
        <a:lstStyle/>
        <a:p>
          <a:endParaRPr lang="en-US"/>
        </a:p>
      </dgm:t>
    </dgm:pt>
    <dgm:pt modelId="{2CCE86D4-23D8-413D-A612-90F58701A1D6}" type="sibTrans" cxnId="{E3422E63-D326-43C3-8636-E1B9C40F0134}">
      <dgm:prSet/>
      <dgm:spPr/>
      <dgm:t>
        <a:bodyPr/>
        <a:lstStyle/>
        <a:p>
          <a:endParaRPr lang="en-US"/>
        </a:p>
      </dgm:t>
    </dgm:pt>
    <dgm:pt modelId="{D650561A-EFD1-4C0F-BBE1-0748303E1ACD}">
      <dgm:prSet phldrT="[Text]"/>
      <dgm:spPr/>
      <dgm:t>
        <a:bodyPr/>
        <a:lstStyle/>
        <a:p>
          <a:r>
            <a:rPr lang="en-US" dirty="0" smtClean="0"/>
            <a:t>Executes the code block at least once before checking the condition</a:t>
          </a:r>
          <a:endParaRPr lang="en-US" dirty="0"/>
        </a:p>
      </dgm:t>
    </dgm:pt>
    <dgm:pt modelId="{533565A9-0D00-44DB-8A93-EE2FC8067C3D}" type="parTrans" cxnId="{90EB02D3-4152-4CDB-B66C-A3F498BF6706}">
      <dgm:prSet/>
      <dgm:spPr/>
      <dgm:t>
        <a:bodyPr/>
        <a:lstStyle/>
        <a:p>
          <a:endParaRPr lang="en-US"/>
        </a:p>
      </dgm:t>
    </dgm:pt>
    <dgm:pt modelId="{3923F39E-B0BF-429C-83C4-4D67AD7DD2C2}" type="sibTrans" cxnId="{90EB02D3-4152-4CDB-B66C-A3F498BF6706}">
      <dgm:prSet/>
      <dgm:spPr/>
      <dgm:t>
        <a:bodyPr/>
        <a:lstStyle/>
        <a:p>
          <a:endParaRPr lang="en-US"/>
        </a:p>
      </dgm:t>
    </dgm:pt>
    <dgm:pt modelId="{9E1AB6E0-E4CD-4D3D-8311-7C8C3E7997DD}">
      <dgm:prSet phldrT="[Text]"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C65A0C19-2D75-420D-87D6-61004EEEC4A0}" type="parTrans" cxnId="{22EF69EB-DE3E-44BB-9453-E9CD129EED6B}">
      <dgm:prSet/>
      <dgm:spPr/>
      <dgm:t>
        <a:bodyPr/>
        <a:lstStyle/>
        <a:p>
          <a:endParaRPr lang="en-US"/>
        </a:p>
      </dgm:t>
    </dgm:pt>
    <dgm:pt modelId="{76850DBB-309C-4490-9B56-B8F3B51A7B94}" type="sibTrans" cxnId="{22EF69EB-DE3E-44BB-9453-E9CD129EED6B}">
      <dgm:prSet/>
      <dgm:spPr/>
      <dgm:t>
        <a:bodyPr/>
        <a:lstStyle/>
        <a:p>
          <a:endParaRPr lang="en-US"/>
        </a:p>
      </dgm:t>
    </dgm:pt>
    <dgm:pt modelId="{14711B9C-5170-4998-88B8-1FD9DCD8298B}">
      <dgm:prSet phldrT="[Text]"/>
      <dgm:spPr/>
      <dgm:t>
        <a:bodyPr/>
        <a:lstStyle/>
        <a:p>
          <a:r>
            <a:rPr lang="en-US" dirty="0" smtClean="0"/>
            <a:t>Loops through properties of an object</a:t>
          </a:r>
          <a:endParaRPr lang="en-US" dirty="0"/>
        </a:p>
      </dgm:t>
    </dgm:pt>
    <dgm:pt modelId="{FB926D1A-BC00-473B-96DC-DAAE5DFF49AF}" type="parTrans" cxnId="{331E7FF3-9D31-47E6-A46C-3BBFAEE921D0}">
      <dgm:prSet/>
      <dgm:spPr/>
      <dgm:t>
        <a:bodyPr/>
        <a:lstStyle/>
        <a:p>
          <a:endParaRPr lang="en-US"/>
        </a:p>
      </dgm:t>
    </dgm:pt>
    <dgm:pt modelId="{2D48E05D-46BB-49B3-8360-84564F675D19}" type="sibTrans" cxnId="{331E7FF3-9D31-47E6-A46C-3BBFAEE921D0}">
      <dgm:prSet/>
      <dgm:spPr/>
      <dgm:t>
        <a:bodyPr/>
        <a:lstStyle/>
        <a:p>
          <a:endParaRPr lang="en-US"/>
        </a:p>
      </dgm:t>
    </dgm:pt>
    <dgm:pt modelId="{74945E3E-98DE-4800-9416-4E90F5877C66}">
      <dgm:prSet phldrT="[Text]"/>
      <dgm:spPr/>
      <dgm:t>
        <a:bodyPr/>
        <a:lstStyle/>
        <a:p>
          <a:r>
            <a:rPr lang="en-US" dirty="0" smtClean="0"/>
            <a:t>For in</a:t>
          </a:r>
          <a:endParaRPr lang="en-US" dirty="0"/>
        </a:p>
      </dgm:t>
    </dgm:pt>
    <dgm:pt modelId="{474EF4A2-BDD0-4971-A603-A421B52AB56E}" type="parTrans" cxnId="{2AD8D4E6-D4FA-45EF-8CB6-B53D3B4C8B18}">
      <dgm:prSet/>
      <dgm:spPr/>
      <dgm:t>
        <a:bodyPr/>
        <a:lstStyle/>
        <a:p>
          <a:endParaRPr lang="en-US"/>
        </a:p>
      </dgm:t>
    </dgm:pt>
    <dgm:pt modelId="{07742810-DBF2-4F4F-97E3-294C4FA5DE46}" type="sibTrans" cxnId="{2AD8D4E6-D4FA-45EF-8CB6-B53D3B4C8B18}">
      <dgm:prSet/>
      <dgm:spPr/>
      <dgm:t>
        <a:bodyPr/>
        <a:lstStyle/>
        <a:p>
          <a:endParaRPr lang="en-US"/>
        </a:p>
      </dgm:t>
    </dgm:pt>
    <dgm:pt modelId="{A7C98B0A-E0B1-45B8-BD21-51F38C06D3DF}" type="pres">
      <dgm:prSet presAssocID="{A47E8847-A9BC-4C0A-8C94-9D5772351DC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40443A-C54F-4DEA-891F-8EBF5538A66A}" type="pres">
      <dgm:prSet presAssocID="{8EA217A8-6732-4BEF-A2DA-56659FF87023}" presName="composite" presStyleCnt="0"/>
      <dgm:spPr/>
    </dgm:pt>
    <dgm:pt modelId="{8DAC9468-77B0-4B53-A8C7-5705819B93DB}" type="pres">
      <dgm:prSet presAssocID="{8EA217A8-6732-4BEF-A2DA-56659FF8702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51135-4150-4EE3-AD82-CBDF87DE32A0}" type="pres">
      <dgm:prSet presAssocID="{8EA217A8-6732-4BEF-A2DA-56659FF87023}" presName="descendantText" presStyleLbl="alignAcc1" presStyleIdx="0" presStyleCnt="4" custLinFactNeighborX="1639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39024-B1AA-4442-8B92-461066DFC4C7}" type="pres">
      <dgm:prSet presAssocID="{CA9A024D-0FC3-4884-919A-F17CB4831E63}" presName="sp" presStyleCnt="0"/>
      <dgm:spPr/>
    </dgm:pt>
    <dgm:pt modelId="{903CAF97-6537-4861-93A1-0C7DEBE72439}" type="pres">
      <dgm:prSet presAssocID="{74945E3E-98DE-4800-9416-4E90F5877C66}" presName="composite" presStyleCnt="0"/>
      <dgm:spPr/>
    </dgm:pt>
    <dgm:pt modelId="{A3C9A75C-2D66-42C3-ACFC-B9FD89E235A1}" type="pres">
      <dgm:prSet presAssocID="{74945E3E-98DE-4800-9416-4E90F5877C6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51466-DC36-411A-AB3E-258484F32DF6}" type="pres">
      <dgm:prSet presAssocID="{74945E3E-98DE-4800-9416-4E90F5877C6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096A6-85FE-459C-B0F4-EE2C8BEA37C8}" type="pres">
      <dgm:prSet presAssocID="{07742810-DBF2-4F4F-97E3-294C4FA5DE46}" presName="sp" presStyleCnt="0"/>
      <dgm:spPr/>
    </dgm:pt>
    <dgm:pt modelId="{5E8A520F-F649-4E3A-A2AD-3BDFA503B74F}" type="pres">
      <dgm:prSet presAssocID="{9E1AB6E0-E4CD-4D3D-8311-7C8C3E7997DD}" presName="composite" presStyleCnt="0"/>
      <dgm:spPr/>
    </dgm:pt>
    <dgm:pt modelId="{E11305A2-A0C9-4384-B1A4-6D5401169DE1}" type="pres">
      <dgm:prSet presAssocID="{9E1AB6E0-E4CD-4D3D-8311-7C8C3E7997D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6947F-0C2A-4B48-828D-E149F0B8FB2D}" type="pres">
      <dgm:prSet presAssocID="{9E1AB6E0-E4CD-4D3D-8311-7C8C3E7997D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04C96-EB95-42E4-83DB-5DA4C01AE234}" type="pres">
      <dgm:prSet presAssocID="{76850DBB-309C-4490-9B56-B8F3B51A7B94}" presName="sp" presStyleCnt="0"/>
      <dgm:spPr/>
    </dgm:pt>
    <dgm:pt modelId="{09E79E24-D31F-4269-9D91-617D70720168}" type="pres">
      <dgm:prSet presAssocID="{68906DE1-9120-478D-958C-1A03AB8F66B7}" presName="composite" presStyleCnt="0"/>
      <dgm:spPr/>
    </dgm:pt>
    <dgm:pt modelId="{829A0B13-9766-4833-807F-E9E55A131497}" type="pres">
      <dgm:prSet presAssocID="{68906DE1-9120-478D-958C-1A03AB8F66B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9CB85-F6B0-4033-B5A9-8BE03CFA6B5B}" type="pres">
      <dgm:prSet presAssocID="{68906DE1-9120-478D-958C-1A03AB8F66B7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5876E-2A4D-4C89-B692-93F5E8964DF0}" type="presOf" srcId="{D650561A-EFD1-4C0F-BBE1-0748303E1ACD}" destId="{B209CB85-F6B0-4033-B5A9-8BE03CFA6B5B}" srcOrd="0" destOrd="0" presId="urn:microsoft.com/office/officeart/2005/8/layout/chevron2"/>
    <dgm:cxn modelId="{331E7FF3-9D31-47E6-A46C-3BBFAEE921D0}" srcId="{74945E3E-98DE-4800-9416-4E90F5877C66}" destId="{14711B9C-5170-4998-88B8-1FD9DCD8298B}" srcOrd="0" destOrd="0" parTransId="{FB926D1A-BC00-473B-96DC-DAAE5DFF49AF}" sibTransId="{2D48E05D-46BB-49B3-8360-84564F675D19}"/>
    <dgm:cxn modelId="{E3422E63-D326-43C3-8636-E1B9C40F0134}" srcId="{A47E8847-A9BC-4C0A-8C94-9D5772351DC5}" destId="{68906DE1-9120-478D-958C-1A03AB8F66B7}" srcOrd="3" destOrd="0" parTransId="{8063BA17-AC49-4BB2-AEF2-6BF72E1F3390}" sibTransId="{2CCE86D4-23D8-413D-A612-90F58701A1D6}"/>
    <dgm:cxn modelId="{2C692998-6494-4C0B-AC2E-FE2300AC1F3E}" type="presOf" srcId="{74945E3E-98DE-4800-9416-4E90F5877C66}" destId="{A3C9A75C-2D66-42C3-ACFC-B9FD89E235A1}" srcOrd="0" destOrd="0" presId="urn:microsoft.com/office/officeart/2005/8/layout/chevron2"/>
    <dgm:cxn modelId="{8CCBA283-0EAB-402C-8FE8-93D63EE653B3}" type="presOf" srcId="{A47E8847-A9BC-4C0A-8C94-9D5772351DC5}" destId="{A7C98B0A-E0B1-45B8-BD21-51F38C06D3DF}" srcOrd="0" destOrd="0" presId="urn:microsoft.com/office/officeart/2005/8/layout/chevron2"/>
    <dgm:cxn modelId="{8F766CAD-044C-44F1-B8A0-EE6F21512017}" type="presOf" srcId="{79EE7623-8B17-4EC3-9151-EF37EF57E785}" destId="{F5751135-4150-4EE3-AD82-CBDF87DE32A0}" srcOrd="0" destOrd="0" presId="urn:microsoft.com/office/officeart/2005/8/layout/chevron2"/>
    <dgm:cxn modelId="{22EF69EB-DE3E-44BB-9453-E9CD129EED6B}" srcId="{A47E8847-A9BC-4C0A-8C94-9D5772351DC5}" destId="{9E1AB6E0-E4CD-4D3D-8311-7C8C3E7997DD}" srcOrd="2" destOrd="0" parTransId="{C65A0C19-2D75-420D-87D6-61004EEEC4A0}" sibTransId="{76850DBB-309C-4490-9B56-B8F3B51A7B94}"/>
    <dgm:cxn modelId="{2B471E92-6D5F-4F73-8110-3DCF5167FD8B}" type="presOf" srcId="{68906DE1-9120-478D-958C-1A03AB8F66B7}" destId="{829A0B13-9766-4833-807F-E9E55A131497}" srcOrd="0" destOrd="0" presId="urn:microsoft.com/office/officeart/2005/8/layout/chevron2"/>
    <dgm:cxn modelId="{3C986463-800C-4167-9641-400551FC2219}" srcId="{8EA217A8-6732-4BEF-A2DA-56659FF87023}" destId="{79EE7623-8B17-4EC3-9151-EF37EF57E785}" srcOrd="0" destOrd="0" parTransId="{0A0B089B-AA3F-48BA-8C14-D07A627C52E0}" sibTransId="{16C3C713-67ED-43A9-AC79-FCCFE2F62847}"/>
    <dgm:cxn modelId="{8F1B345E-81F3-4B51-9CE5-C1223FAED0B2}" type="presOf" srcId="{14711B9C-5170-4998-88B8-1FD9DCD8298B}" destId="{87751466-DC36-411A-AB3E-258484F32DF6}" srcOrd="0" destOrd="0" presId="urn:microsoft.com/office/officeart/2005/8/layout/chevron2"/>
    <dgm:cxn modelId="{B2D2FFDE-43EC-41E3-80AD-E47E6FEFC9F7}" type="presOf" srcId="{8EA217A8-6732-4BEF-A2DA-56659FF87023}" destId="{8DAC9468-77B0-4B53-A8C7-5705819B93DB}" srcOrd="0" destOrd="0" presId="urn:microsoft.com/office/officeart/2005/8/layout/chevron2"/>
    <dgm:cxn modelId="{2AD8D4E6-D4FA-45EF-8CB6-B53D3B4C8B18}" srcId="{A47E8847-A9BC-4C0A-8C94-9D5772351DC5}" destId="{74945E3E-98DE-4800-9416-4E90F5877C66}" srcOrd="1" destOrd="0" parTransId="{474EF4A2-BDD0-4971-A603-A421B52AB56E}" sibTransId="{07742810-DBF2-4F4F-97E3-294C4FA5DE46}"/>
    <dgm:cxn modelId="{3C39F42B-8747-4502-B40E-9664ABA1BCBB}" srcId="{9E1AB6E0-E4CD-4D3D-8311-7C8C3E7997DD}" destId="{B619E485-E6D9-450E-A798-A5548A33FC37}" srcOrd="0" destOrd="0" parTransId="{14B7B086-ACDE-4845-9969-D0744F651B40}" sibTransId="{BA419223-29AB-4C1E-A84D-E852028DA8EE}"/>
    <dgm:cxn modelId="{710054A1-788D-4439-9358-B07C5D1C7EAE}" type="presOf" srcId="{B619E485-E6D9-450E-A798-A5548A33FC37}" destId="{2A46947F-0C2A-4B48-828D-E149F0B8FB2D}" srcOrd="0" destOrd="0" presId="urn:microsoft.com/office/officeart/2005/8/layout/chevron2"/>
    <dgm:cxn modelId="{90EB02D3-4152-4CDB-B66C-A3F498BF6706}" srcId="{68906DE1-9120-478D-958C-1A03AB8F66B7}" destId="{D650561A-EFD1-4C0F-BBE1-0748303E1ACD}" srcOrd="0" destOrd="0" parTransId="{533565A9-0D00-44DB-8A93-EE2FC8067C3D}" sibTransId="{3923F39E-B0BF-429C-83C4-4D67AD7DD2C2}"/>
    <dgm:cxn modelId="{7A296C24-AC98-48C0-BE42-4BC019FFF892}" srcId="{A47E8847-A9BC-4C0A-8C94-9D5772351DC5}" destId="{8EA217A8-6732-4BEF-A2DA-56659FF87023}" srcOrd="0" destOrd="0" parTransId="{8E5C79A1-1E73-4372-B8EC-8E428DFBDDD1}" sibTransId="{CA9A024D-0FC3-4884-919A-F17CB4831E63}"/>
    <dgm:cxn modelId="{4E1015AB-31EE-4F3E-A2D1-ADA4A4D14E00}" type="presOf" srcId="{9E1AB6E0-E4CD-4D3D-8311-7C8C3E7997DD}" destId="{E11305A2-A0C9-4384-B1A4-6D5401169DE1}" srcOrd="0" destOrd="0" presId="urn:microsoft.com/office/officeart/2005/8/layout/chevron2"/>
    <dgm:cxn modelId="{E74AAF7F-D83C-468B-8053-61139ECE77ED}" type="presParOf" srcId="{A7C98B0A-E0B1-45B8-BD21-51F38C06D3DF}" destId="{9640443A-C54F-4DEA-891F-8EBF5538A66A}" srcOrd="0" destOrd="0" presId="urn:microsoft.com/office/officeart/2005/8/layout/chevron2"/>
    <dgm:cxn modelId="{22837E74-7A51-4E76-9108-5F21E7CC5D6F}" type="presParOf" srcId="{9640443A-C54F-4DEA-891F-8EBF5538A66A}" destId="{8DAC9468-77B0-4B53-A8C7-5705819B93DB}" srcOrd="0" destOrd="0" presId="urn:microsoft.com/office/officeart/2005/8/layout/chevron2"/>
    <dgm:cxn modelId="{1893DC3D-F00D-4F3E-BB7A-16C214750997}" type="presParOf" srcId="{9640443A-C54F-4DEA-891F-8EBF5538A66A}" destId="{F5751135-4150-4EE3-AD82-CBDF87DE32A0}" srcOrd="1" destOrd="0" presId="urn:microsoft.com/office/officeart/2005/8/layout/chevron2"/>
    <dgm:cxn modelId="{DC914EC8-F858-4795-9CB7-AF564C35285A}" type="presParOf" srcId="{A7C98B0A-E0B1-45B8-BD21-51F38C06D3DF}" destId="{8E439024-B1AA-4442-8B92-461066DFC4C7}" srcOrd="1" destOrd="0" presId="urn:microsoft.com/office/officeart/2005/8/layout/chevron2"/>
    <dgm:cxn modelId="{1F8DEEB7-5354-41A4-8970-C64980D41D66}" type="presParOf" srcId="{A7C98B0A-E0B1-45B8-BD21-51F38C06D3DF}" destId="{903CAF97-6537-4861-93A1-0C7DEBE72439}" srcOrd="2" destOrd="0" presId="urn:microsoft.com/office/officeart/2005/8/layout/chevron2"/>
    <dgm:cxn modelId="{388CA013-0EDF-4041-B8F3-25C7FCA097AF}" type="presParOf" srcId="{903CAF97-6537-4861-93A1-0C7DEBE72439}" destId="{A3C9A75C-2D66-42C3-ACFC-B9FD89E235A1}" srcOrd="0" destOrd="0" presId="urn:microsoft.com/office/officeart/2005/8/layout/chevron2"/>
    <dgm:cxn modelId="{687C4EC4-39F1-4104-AFE3-5E8CF595F0BC}" type="presParOf" srcId="{903CAF97-6537-4861-93A1-0C7DEBE72439}" destId="{87751466-DC36-411A-AB3E-258484F32DF6}" srcOrd="1" destOrd="0" presId="urn:microsoft.com/office/officeart/2005/8/layout/chevron2"/>
    <dgm:cxn modelId="{7C284A28-FFCA-443E-87FE-D22D6950E230}" type="presParOf" srcId="{A7C98B0A-E0B1-45B8-BD21-51F38C06D3DF}" destId="{A6C096A6-85FE-459C-B0F4-EE2C8BEA37C8}" srcOrd="3" destOrd="0" presId="urn:microsoft.com/office/officeart/2005/8/layout/chevron2"/>
    <dgm:cxn modelId="{7DB3678C-C9B5-4EEF-B90B-FF134CB88A63}" type="presParOf" srcId="{A7C98B0A-E0B1-45B8-BD21-51F38C06D3DF}" destId="{5E8A520F-F649-4E3A-A2AD-3BDFA503B74F}" srcOrd="4" destOrd="0" presId="urn:microsoft.com/office/officeart/2005/8/layout/chevron2"/>
    <dgm:cxn modelId="{0A5A956B-1153-4E6E-BC34-BC7F876375A6}" type="presParOf" srcId="{5E8A520F-F649-4E3A-A2AD-3BDFA503B74F}" destId="{E11305A2-A0C9-4384-B1A4-6D5401169DE1}" srcOrd="0" destOrd="0" presId="urn:microsoft.com/office/officeart/2005/8/layout/chevron2"/>
    <dgm:cxn modelId="{D5F9A54D-738A-4B6E-BA00-828D63172F05}" type="presParOf" srcId="{5E8A520F-F649-4E3A-A2AD-3BDFA503B74F}" destId="{2A46947F-0C2A-4B48-828D-E149F0B8FB2D}" srcOrd="1" destOrd="0" presId="urn:microsoft.com/office/officeart/2005/8/layout/chevron2"/>
    <dgm:cxn modelId="{1B1CF10A-B3FE-4D4F-A4C8-22C7B894645C}" type="presParOf" srcId="{A7C98B0A-E0B1-45B8-BD21-51F38C06D3DF}" destId="{1AD04C96-EB95-42E4-83DB-5DA4C01AE234}" srcOrd="5" destOrd="0" presId="urn:microsoft.com/office/officeart/2005/8/layout/chevron2"/>
    <dgm:cxn modelId="{E51DF482-505F-4431-89A7-0B0DC37BA900}" type="presParOf" srcId="{A7C98B0A-E0B1-45B8-BD21-51F38C06D3DF}" destId="{09E79E24-D31F-4269-9D91-617D70720168}" srcOrd="6" destOrd="0" presId="urn:microsoft.com/office/officeart/2005/8/layout/chevron2"/>
    <dgm:cxn modelId="{F4F91E2B-5829-443C-B76B-6270ED39EED2}" type="presParOf" srcId="{09E79E24-D31F-4269-9D91-617D70720168}" destId="{829A0B13-9766-4833-807F-E9E55A131497}" srcOrd="0" destOrd="0" presId="urn:microsoft.com/office/officeart/2005/8/layout/chevron2"/>
    <dgm:cxn modelId="{BD48D61A-CD84-443E-99A0-128168D04C95}" type="presParOf" srcId="{09E79E24-D31F-4269-9D91-617D70720168}" destId="{B209CB85-F6B0-4033-B5A9-8BE03CFA6B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C1241-EF17-40BA-8F53-8A8FEAC8A25F}">
      <dsp:nvSpPr>
        <dsp:cNvPr id="0" name=""/>
        <dsp:cNvSpPr/>
      </dsp:nvSpPr>
      <dsp:spPr>
        <a:xfrm>
          <a:off x="0" y="4656002"/>
          <a:ext cx="6646334" cy="0"/>
        </a:xfrm>
        <a:prstGeom prst="line">
          <a:avLst/>
        </a:pr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0131E-7641-47AA-8F79-E735C8189034}">
      <dsp:nvSpPr>
        <dsp:cNvPr id="0" name=""/>
        <dsp:cNvSpPr/>
      </dsp:nvSpPr>
      <dsp:spPr>
        <a:xfrm>
          <a:off x="0" y="3986593"/>
          <a:ext cx="6646334" cy="0"/>
        </a:xfrm>
        <a:prstGeom prst="line">
          <a:avLst/>
        </a:pr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46716-5E85-4DAC-8B59-1B643331BA80}">
      <dsp:nvSpPr>
        <dsp:cNvPr id="0" name=""/>
        <dsp:cNvSpPr/>
      </dsp:nvSpPr>
      <dsp:spPr>
        <a:xfrm>
          <a:off x="0" y="3317184"/>
          <a:ext cx="6646334" cy="0"/>
        </a:xfrm>
        <a:prstGeom prst="line">
          <a:avLst/>
        </a:pr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4B53C-C8A0-4348-9022-7822ED2DA338}">
      <dsp:nvSpPr>
        <dsp:cNvPr id="0" name=""/>
        <dsp:cNvSpPr/>
      </dsp:nvSpPr>
      <dsp:spPr>
        <a:xfrm>
          <a:off x="0" y="2647774"/>
          <a:ext cx="6646334" cy="0"/>
        </a:xfrm>
        <a:prstGeom prst="line">
          <a:avLst/>
        </a:pr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B4671-5FCA-4250-8C6A-6C916584AD02}">
      <dsp:nvSpPr>
        <dsp:cNvPr id="0" name=""/>
        <dsp:cNvSpPr/>
      </dsp:nvSpPr>
      <dsp:spPr>
        <a:xfrm>
          <a:off x="0" y="1978365"/>
          <a:ext cx="6646334" cy="0"/>
        </a:xfrm>
        <a:prstGeom prst="line">
          <a:avLst/>
        </a:pr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89027-533E-4609-B619-8716EBD42729}">
      <dsp:nvSpPr>
        <dsp:cNvPr id="0" name=""/>
        <dsp:cNvSpPr/>
      </dsp:nvSpPr>
      <dsp:spPr>
        <a:xfrm>
          <a:off x="0" y="1308956"/>
          <a:ext cx="6646334" cy="0"/>
        </a:xfrm>
        <a:prstGeom prst="line">
          <a:avLst/>
        </a:pr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5DFBE-BF3D-43B3-827F-95D399F533C2}">
      <dsp:nvSpPr>
        <dsp:cNvPr id="0" name=""/>
        <dsp:cNvSpPr/>
      </dsp:nvSpPr>
      <dsp:spPr>
        <a:xfrm>
          <a:off x="0" y="639546"/>
          <a:ext cx="6646334" cy="0"/>
        </a:xfrm>
        <a:prstGeom prst="line">
          <a:avLst/>
        </a:pr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15E93-14E7-4907-82E5-A970E5778ED6}">
      <dsp:nvSpPr>
        <dsp:cNvPr id="0" name=""/>
        <dsp:cNvSpPr/>
      </dsp:nvSpPr>
      <dsp:spPr>
        <a:xfrm>
          <a:off x="1728046" y="2014"/>
          <a:ext cx="4918287" cy="63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Represents Textual data.</a:t>
          </a:r>
          <a:endParaRPr lang="en-US" sz="2100" kern="1200" dirty="0"/>
        </a:p>
      </dsp:txBody>
      <dsp:txXfrm>
        <a:off x="1728046" y="2014"/>
        <a:ext cx="4918287" cy="637532"/>
      </dsp:txXfrm>
    </dsp:sp>
    <dsp:sp modelId="{74ED5462-B841-4DD3-83C2-AACDB090DC3D}">
      <dsp:nvSpPr>
        <dsp:cNvPr id="0" name=""/>
        <dsp:cNvSpPr/>
      </dsp:nvSpPr>
      <dsp:spPr>
        <a:xfrm>
          <a:off x="0" y="2014"/>
          <a:ext cx="1728046" cy="6375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String</a:t>
          </a:r>
          <a:endParaRPr lang="en-US" sz="2700" kern="1200" dirty="0"/>
        </a:p>
      </dsp:txBody>
      <dsp:txXfrm>
        <a:off x="31127" y="33141"/>
        <a:ext cx="1665792" cy="606405"/>
      </dsp:txXfrm>
    </dsp:sp>
    <dsp:sp modelId="{560B3681-FDA7-4416-A9F5-A5D6A336D342}">
      <dsp:nvSpPr>
        <dsp:cNvPr id="0" name=""/>
        <dsp:cNvSpPr/>
      </dsp:nvSpPr>
      <dsp:spPr>
        <a:xfrm>
          <a:off x="1728046" y="671423"/>
          <a:ext cx="4918287" cy="63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Used to create unique identifiers for objects.</a:t>
          </a:r>
          <a:endParaRPr lang="en-US" sz="2100" kern="1200" dirty="0"/>
        </a:p>
      </dsp:txBody>
      <dsp:txXfrm>
        <a:off x="1728046" y="671423"/>
        <a:ext cx="4918287" cy="637532"/>
      </dsp:txXfrm>
    </dsp:sp>
    <dsp:sp modelId="{C881B96E-ECA7-4A16-855B-B07E1192779A}">
      <dsp:nvSpPr>
        <dsp:cNvPr id="0" name=""/>
        <dsp:cNvSpPr/>
      </dsp:nvSpPr>
      <dsp:spPr>
        <a:xfrm>
          <a:off x="0" y="671423"/>
          <a:ext cx="1728046" cy="6375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shade val="80000"/>
            <a:hueOff val="74365"/>
            <a:satOff val="-1510"/>
            <a:lumOff val="5113"/>
            <a:alphaOff val="0"/>
          </a:schemeClr>
        </a:solidFill>
        <a:ln w="15875" cap="flat" cmpd="sng" algn="ctr">
          <a:solidFill>
            <a:schemeClr val="accent1">
              <a:shade val="80000"/>
              <a:hueOff val="74365"/>
              <a:satOff val="-1510"/>
              <a:lumOff val="51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Symbol</a:t>
          </a:r>
          <a:endParaRPr lang="en-US" sz="2700" kern="1200" dirty="0"/>
        </a:p>
      </dsp:txBody>
      <dsp:txXfrm>
        <a:off x="31127" y="702550"/>
        <a:ext cx="1665792" cy="606405"/>
      </dsp:txXfrm>
    </dsp:sp>
    <dsp:sp modelId="{745CCAB5-3186-4122-83F2-0122912AE2B1}">
      <dsp:nvSpPr>
        <dsp:cNvPr id="0" name=""/>
        <dsp:cNvSpPr/>
      </dsp:nvSpPr>
      <dsp:spPr>
        <a:xfrm>
          <a:off x="1728046" y="1340832"/>
          <a:ext cx="4918287" cy="63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Represent numbers.</a:t>
          </a:r>
          <a:endParaRPr lang="en-US" sz="2100" kern="1200" dirty="0"/>
        </a:p>
      </dsp:txBody>
      <dsp:txXfrm>
        <a:off x="1728046" y="1340832"/>
        <a:ext cx="4918287" cy="637532"/>
      </dsp:txXfrm>
    </dsp:sp>
    <dsp:sp modelId="{BC71EB1E-3F9B-4193-BBFD-B9B74DFA20CB}">
      <dsp:nvSpPr>
        <dsp:cNvPr id="0" name=""/>
        <dsp:cNvSpPr/>
      </dsp:nvSpPr>
      <dsp:spPr>
        <a:xfrm>
          <a:off x="0" y="1340832"/>
          <a:ext cx="1728046" cy="6375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shade val="80000"/>
            <a:hueOff val="148730"/>
            <a:satOff val="-3019"/>
            <a:lumOff val="10226"/>
            <a:alphaOff val="0"/>
          </a:schemeClr>
        </a:solidFill>
        <a:ln w="15875" cap="flat" cmpd="sng" algn="ctr">
          <a:solidFill>
            <a:schemeClr val="accent1">
              <a:shade val="80000"/>
              <a:hueOff val="148730"/>
              <a:satOff val="-3019"/>
              <a:lumOff val="102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Number</a:t>
          </a:r>
          <a:endParaRPr lang="en-US" sz="2700" kern="1200" dirty="0"/>
        </a:p>
      </dsp:txBody>
      <dsp:txXfrm>
        <a:off x="31127" y="1371959"/>
        <a:ext cx="1665792" cy="606405"/>
      </dsp:txXfrm>
    </dsp:sp>
    <dsp:sp modelId="{53AE0058-C41B-4FE4-BF42-18B86DD7FBFA}">
      <dsp:nvSpPr>
        <dsp:cNvPr id="0" name=""/>
        <dsp:cNvSpPr/>
      </dsp:nvSpPr>
      <dsp:spPr>
        <a:xfrm>
          <a:off x="1728046" y="2010242"/>
          <a:ext cx="4918287" cy="63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Absence of any value </a:t>
          </a:r>
          <a:endParaRPr lang="en-US" sz="2100" kern="1200" dirty="0"/>
        </a:p>
      </dsp:txBody>
      <dsp:txXfrm>
        <a:off x="1728046" y="2010242"/>
        <a:ext cx="4918287" cy="637532"/>
      </dsp:txXfrm>
    </dsp:sp>
    <dsp:sp modelId="{7B19AE51-C504-447F-ACC2-1D3047FFF2D3}">
      <dsp:nvSpPr>
        <dsp:cNvPr id="0" name=""/>
        <dsp:cNvSpPr/>
      </dsp:nvSpPr>
      <dsp:spPr>
        <a:xfrm>
          <a:off x="0" y="2010242"/>
          <a:ext cx="1728046" cy="6375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shade val="80000"/>
            <a:hueOff val="223096"/>
            <a:satOff val="-4529"/>
            <a:lumOff val="15339"/>
            <a:alphaOff val="0"/>
          </a:schemeClr>
        </a:solidFill>
        <a:ln w="15875" cap="flat" cmpd="sng" algn="ctr">
          <a:solidFill>
            <a:schemeClr val="accent1">
              <a:shade val="80000"/>
              <a:hueOff val="223096"/>
              <a:satOff val="-4529"/>
              <a:lumOff val="15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Null</a:t>
          </a:r>
          <a:endParaRPr lang="en-US" sz="2700" kern="1200" dirty="0"/>
        </a:p>
      </dsp:txBody>
      <dsp:txXfrm>
        <a:off x="31127" y="2041369"/>
        <a:ext cx="1665792" cy="606405"/>
      </dsp:txXfrm>
    </dsp:sp>
    <dsp:sp modelId="{32392A0E-2459-432B-8CAD-13FDFA2E6A66}">
      <dsp:nvSpPr>
        <dsp:cNvPr id="0" name=""/>
        <dsp:cNvSpPr/>
      </dsp:nvSpPr>
      <dsp:spPr>
        <a:xfrm>
          <a:off x="1728046" y="2679651"/>
          <a:ext cx="4918287" cy="63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Variable is declare but not assign</a:t>
          </a:r>
          <a:endParaRPr lang="en-US" sz="2100" kern="1200" dirty="0"/>
        </a:p>
      </dsp:txBody>
      <dsp:txXfrm>
        <a:off x="1728046" y="2679651"/>
        <a:ext cx="4918287" cy="637532"/>
      </dsp:txXfrm>
    </dsp:sp>
    <dsp:sp modelId="{BDBADA9D-B889-44C1-95C4-ED244A84B7D8}">
      <dsp:nvSpPr>
        <dsp:cNvPr id="0" name=""/>
        <dsp:cNvSpPr/>
      </dsp:nvSpPr>
      <dsp:spPr>
        <a:xfrm>
          <a:off x="0" y="2679651"/>
          <a:ext cx="1728046" cy="6375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shade val="80000"/>
            <a:hueOff val="297461"/>
            <a:satOff val="-6039"/>
            <a:lumOff val="20451"/>
            <a:alphaOff val="0"/>
          </a:schemeClr>
        </a:solidFill>
        <a:ln w="15875" cap="flat" cmpd="sng" algn="ctr">
          <a:solidFill>
            <a:schemeClr val="accent1">
              <a:shade val="80000"/>
              <a:hueOff val="297461"/>
              <a:satOff val="-6039"/>
              <a:lumOff val="20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Undefined</a:t>
          </a:r>
          <a:endParaRPr lang="en-US" sz="2700" kern="1200" dirty="0"/>
        </a:p>
      </dsp:txBody>
      <dsp:txXfrm>
        <a:off x="31127" y="2710778"/>
        <a:ext cx="1665792" cy="606405"/>
      </dsp:txXfrm>
    </dsp:sp>
    <dsp:sp modelId="{B7B032F7-DB41-4555-BA57-93AD2323C432}">
      <dsp:nvSpPr>
        <dsp:cNvPr id="0" name=""/>
        <dsp:cNvSpPr/>
      </dsp:nvSpPr>
      <dsp:spPr>
        <a:xfrm>
          <a:off x="1728046" y="3349060"/>
          <a:ext cx="4918287" cy="63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Represent true or false</a:t>
          </a:r>
          <a:endParaRPr lang="en-US" sz="2100" kern="1200" dirty="0"/>
        </a:p>
      </dsp:txBody>
      <dsp:txXfrm>
        <a:off x="1728046" y="3349060"/>
        <a:ext cx="4918287" cy="637532"/>
      </dsp:txXfrm>
    </dsp:sp>
    <dsp:sp modelId="{596C1E8F-0E5D-46DA-9B5F-A32E6693648A}">
      <dsp:nvSpPr>
        <dsp:cNvPr id="0" name=""/>
        <dsp:cNvSpPr/>
      </dsp:nvSpPr>
      <dsp:spPr>
        <a:xfrm>
          <a:off x="0" y="3349060"/>
          <a:ext cx="1728046" cy="6375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shade val="80000"/>
            <a:hueOff val="371826"/>
            <a:satOff val="-7548"/>
            <a:lumOff val="25564"/>
            <a:alphaOff val="0"/>
          </a:schemeClr>
        </a:solidFill>
        <a:ln w="15875" cap="flat" cmpd="sng" algn="ctr">
          <a:solidFill>
            <a:schemeClr val="accent1">
              <a:shade val="80000"/>
              <a:hueOff val="371826"/>
              <a:satOff val="-7548"/>
              <a:lumOff val="255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Boolean</a:t>
          </a:r>
          <a:endParaRPr lang="en-US" sz="2700" kern="1200" dirty="0"/>
        </a:p>
      </dsp:txBody>
      <dsp:txXfrm>
        <a:off x="31127" y="3380187"/>
        <a:ext cx="1665792" cy="606405"/>
      </dsp:txXfrm>
    </dsp:sp>
    <dsp:sp modelId="{C62E6433-3457-49CB-9785-985E13E0A4FC}">
      <dsp:nvSpPr>
        <dsp:cNvPr id="0" name=""/>
        <dsp:cNvSpPr/>
      </dsp:nvSpPr>
      <dsp:spPr>
        <a:xfrm>
          <a:off x="1728046" y="4018470"/>
          <a:ext cx="4918287" cy="637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Hugeamount</a:t>
          </a:r>
          <a:endParaRPr lang="en-US" sz="2100" kern="1200" dirty="0"/>
        </a:p>
      </dsp:txBody>
      <dsp:txXfrm>
        <a:off x="1728046" y="4018470"/>
        <a:ext cx="4918287" cy="637532"/>
      </dsp:txXfrm>
    </dsp:sp>
    <dsp:sp modelId="{90FC14BD-1A6C-4B64-9807-4BA64F3EC697}">
      <dsp:nvSpPr>
        <dsp:cNvPr id="0" name=""/>
        <dsp:cNvSpPr/>
      </dsp:nvSpPr>
      <dsp:spPr>
        <a:xfrm>
          <a:off x="0" y="4018470"/>
          <a:ext cx="1728046" cy="6375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15875" cap="flat" cmpd="sng" algn="ctr">
          <a:solidFill>
            <a:schemeClr val="accent1">
              <a:shade val="80000"/>
              <a:hueOff val="446191"/>
              <a:satOff val="-9058"/>
              <a:lumOff val="30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Bignit</a:t>
          </a:r>
          <a:endParaRPr lang="en-US" sz="2700" kern="1200" dirty="0"/>
        </a:p>
      </dsp:txBody>
      <dsp:txXfrm>
        <a:off x="31127" y="4049597"/>
        <a:ext cx="1665792" cy="606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F245D-18D8-4280-8818-52E03C493616}">
      <dsp:nvSpPr>
        <dsp:cNvPr id="0" name=""/>
        <dsp:cNvSpPr/>
      </dsp:nvSpPr>
      <dsp:spPr>
        <a:xfrm>
          <a:off x="894272" y="140811"/>
          <a:ext cx="1847930" cy="10412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If</a:t>
          </a:r>
          <a:endParaRPr lang="en-US" sz="4400" kern="1200" dirty="0"/>
        </a:p>
      </dsp:txBody>
      <dsp:txXfrm>
        <a:off x="894272" y="140811"/>
        <a:ext cx="1847930" cy="1041202"/>
      </dsp:txXfrm>
    </dsp:sp>
    <dsp:sp modelId="{08F7F3DE-36E3-4ADD-BF32-F9282062F289}">
      <dsp:nvSpPr>
        <dsp:cNvPr id="0" name=""/>
        <dsp:cNvSpPr/>
      </dsp:nvSpPr>
      <dsp:spPr>
        <a:xfrm>
          <a:off x="952032" y="2941297"/>
          <a:ext cx="1706052" cy="9707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else</a:t>
          </a:r>
          <a:endParaRPr lang="en-US" sz="4000" kern="1200" dirty="0"/>
        </a:p>
      </dsp:txBody>
      <dsp:txXfrm>
        <a:off x="952032" y="2941297"/>
        <a:ext cx="1706052" cy="970748"/>
      </dsp:txXfrm>
    </dsp:sp>
    <dsp:sp modelId="{C5D18A00-9A13-4416-ABA7-ACD696DEFD63}">
      <dsp:nvSpPr>
        <dsp:cNvPr id="0" name=""/>
        <dsp:cNvSpPr/>
      </dsp:nvSpPr>
      <dsp:spPr>
        <a:xfrm>
          <a:off x="975349" y="1677582"/>
          <a:ext cx="1748652" cy="9140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else if</a:t>
          </a:r>
          <a:endParaRPr lang="en-US" sz="3200" kern="1200" dirty="0"/>
        </a:p>
      </dsp:txBody>
      <dsp:txXfrm>
        <a:off x="975349" y="1677582"/>
        <a:ext cx="1748652" cy="914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C9468-77B0-4B53-A8C7-5705819B93DB}">
      <dsp:nvSpPr>
        <dsp:cNvPr id="0" name=""/>
        <dsp:cNvSpPr/>
      </dsp:nvSpPr>
      <dsp:spPr>
        <a:xfrm rot="5400000">
          <a:off x="-192105" y="196065"/>
          <a:ext cx="1280703" cy="8964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for</a:t>
          </a:r>
          <a:endParaRPr lang="en-US" sz="1900" kern="1200" dirty="0"/>
        </a:p>
      </dsp:txBody>
      <dsp:txXfrm rot="-5400000">
        <a:off x="1" y="452205"/>
        <a:ext cx="896492" cy="384211"/>
      </dsp:txXfrm>
    </dsp:sp>
    <dsp:sp modelId="{F5751135-4150-4EE3-AD82-CBDF87DE32A0}">
      <dsp:nvSpPr>
        <dsp:cNvPr id="0" name=""/>
        <dsp:cNvSpPr/>
      </dsp:nvSpPr>
      <dsp:spPr>
        <a:xfrm rot="5400000">
          <a:off x="4915745" y="-4015292"/>
          <a:ext cx="832457" cy="88709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Save</a:t>
          </a:r>
          <a:r>
            <a:rPr lang="en-US" sz="2500" kern="1200" baseline="0" dirty="0" smtClean="0"/>
            <a:t> your time.</a:t>
          </a:r>
          <a:endParaRPr lang="en-US" sz="2500" kern="1200" dirty="0"/>
        </a:p>
      </dsp:txBody>
      <dsp:txXfrm rot="-5400000">
        <a:off x="896493" y="44597"/>
        <a:ext cx="8830325" cy="751183"/>
      </dsp:txXfrm>
    </dsp:sp>
    <dsp:sp modelId="{A3C9A75C-2D66-42C3-ACFC-B9FD89E235A1}">
      <dsp:nvSpPr>
        <dsp:cNvPr id="0" name=""/>
        <dsp:cNvSpPr/>
      </dsp:nvSpPr>
      <dsp:spPr>
        <a:xfrm rot="5400000">
          <a:off x="-192105" y="1330556"/>
          <a:ext cx="1280703" cy="8964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For in</a:t>
          </a:r>
          <a:endParaRPr lang="en-US" sz="1900" kern="1200" dirty="0"/>
        </a:p>
      </dsp:txBody>
      <dsp:txXfrm rot="-5400000">
        <a:off x="1" y="1586696"/>
        <a:ext cx="896492" cy="384211"/>
      </dsp:txXfrm>
    </dsp:sp>
    <dsp:sp modelId="{87751466-DC36-411A-AB3E-258484F32DF6}">
      <dsp:nvSpPr>
        <dsp:cNvPr id="0" name=""/>
        <dsp:cNvSpPr/>
      </dsp:nvSpPr>
      <dsp:spPr>
        <a:xfrm rot="5400000">
          <a:off x="4915745" y="-2880801"/>
          <a:ext cx="832457" cy="88709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Loops through properties of an object</a:t>
          </a:r>
          <a:endParaRPr lang="en-US" sz="2500" kern="1200" dirty="0"/>
        </a:p>
      </dsp:txBody>
      <dsp:txXfrm rot="-5400000">
        <a:off x="896493" y="1179088"/>
        <a:ext cx="8830325" cy="751183"/>
      </dsp:txXfrm>
    </dsp:sp>
    <dsp:sp modelId="{E11305A2-A0C9-4384-B1A4-6D5401169DE1}">
      <dsp:nvSpPr>
        <dsp:cNvPr id="0" name=""/>
        <dsp:cNvSpPr/>
      </dsp:nvSpPr>
      <dsp:spPr>
        <a:xfrm rot="5400000">
          <a:off x="-192105" y="2465046"/>
          <a:ext cx="1280703" cy="8964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while</a:t>
          </a:r>
          <a:endParaRPr lang="en-US" sz="1900" kern="1200" dirty="0"/>
        </a:p>
      </dsp:txBody>
      <dsp:txXfrm rot="-5400000">
        <a:off x="1" y="2721186"/>
        <a:ext cx="896492" cy="384211"/>
      </dsp:txXfrm>
    </dsp:sp>
    <dsp:sp modelId="{2A46947F-0C2A-4B48-828D-E149F0B8FB2D}">
      <dsp:nvSpPr>
        <dsp:cNvPr id="0" name=""/>
        <dsp:cNvSpPr/>
      </dsp:nvSpPr>
      <dsp:spPr>
        <a:xfrm rot="5400000">
          <a:off x="4915745" y="-1746311"/>
          <a:ext cx="832457" cy="88709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Loop while a condition is true</a:t>
          </a:r>
          <a:endParaRPr lang="en-US" sz="2500" kern="1200" dirty="0"/>
        </a:p>
      </dsp:txBody>
      <dsp:txXfrm rot="-5400000">
        <a:off x="896493" y="2313578"/>
        <a:ext cx="8830325" cy="751183"/>
      </dsp:txXfrm>
    </dsp:sp>
    <dsp:sp modelId="{829A0B13-9766-4833-807F-E9E55A131497}">
      <dsp:nvSpPr>
        <dsp:cNvPr id="0" name=""/>
        <dsp:cNvSpPr/>
      </dsp:nvSpPr>
      <dsp:spPr>
        <a:xfrm rot="5400000">
          <a:off x="-192105" y="3599536"/>
          <a:ext cx="1280703" cy="8964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 while</a:t>
          </a:r>
          <a:endParaRPr lang="en-US" sz="1900" kern="1200" dirty="0"/>
        </a:p>
      </dsp:txBody>
      <dsp:txXfrm rot="-5400000">
        <a:off x="1" y="3855676"/>
        <a:ext cx="896492" cy="384211"/>
      </dsp:txXfrm>
    </dsp:sp>
    <dsp:sp modelId="{B209CB85-F6B0-4033-B5A9-8BE03CFA6B5B}">
      <dsp:nvSpPr>
        <dsp:cNvPr id="0" name=""/>
        <dsp:cNvSpPr/>
      </dsp:nvSpPr>
      <dsp:spPr>
        <a:xfrm rot="5400000">
          <a:off x="4915745" y="-611821"/>
          <a:ext cx="832457" cy="88709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Executes the code block at least once before checking the condition</a:t>
          </a:r>
          <a:endParaRPr lang="en-US" sz="2500" kern="1200" dirty="0"/>
        </a:p>
      </dsp:txBody>
      <dsp:txXfrm rot="-5400000">
        <a:off x="896493" y="3448068"/>
        <a:ext cx="8830325" cy="751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D7AC0-D51C-4F37-B715-7825B32D51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15AE8-CB9A-4E74-B646-D7C67E0F0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6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0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3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2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7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4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3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665CEB-0076-4E37-B880-BCEA9784DE0A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1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3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526" y="989703"/>
            <a:ext cx="5450241" cy="1238115"/>
          </a:xfrm>
        </p:spPr>
        <p:txBody>
          <a:bodyPr>
            <a:noAutofit/>
          </a:bodyPr>
          <a:lstStyle/>
          <a:p>
            <a:r>
              <a:rPr lang="en-US" sz="8800" b="1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sz="8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7" y="2728901"/>
            <a:ext cx="5868521" cy="282204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b="1" cap="none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sz="1600" b="1" cap="none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1600" cap="none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cap="none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1600" b="1" cap="none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b="1" u="sng" cap="none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computer language, in just ten days in may 1995. Initially called mocha, then </a:t>
            </a:r>
            <a:r>
              <a:rPr lang="en-US" sz="1600" b="1" u="sng" cap="none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en-US" sz="1600" b="1" u="sng" cap="none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finally became known as </a:t>
            </a:r>
            <a:r>
              <a:rPr lang="en-US" sz="1600" b="1" u="sng" cap="none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b="1" u="sng" cap="none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was designed for the client-side of </a:t>
            </a:r>
            <a:r>
              <a:rPr lang="en-US" sz="1600" b="1" cap="none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 to add dynamic and interactive elements to static HTML pages</a:t>
            </a:r>
            <a:r>
              <a:rPr lang="en-US" sz="900" b="1" cap="none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b="1" cap="none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438" y="0"/>
            <a:ext cx="5597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978" y="197876"/>
            <a:ext cx="206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Loop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978" y="905762"/>
            <a:ext cx="9676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are used to repeat a block of code multiple times, either for a fixed number of iterations or while a certain condition is true.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16006540"/>
              </p:ext>
            </p:extLst>
          </p:nvPr>
        </p:nvGraphicFramePr>
        <p:xfrm>
          <a:off x="753523" y="1582994"/>
          <a:ext cx="9767455" cy="4692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3617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45" y="3032302"/>
            <a:ext cx="6280692" cy="1380179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397" y="1071379"/>
            <a:ext cx="6280692" cy="159241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91192" y="2827267"/>
            <a:ext cx="11787447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91192" y="4567423"/>
            <a:ext cx="11787447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3626" y="3013168"/>
            <a:ext cx="2468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For</a:t>
            </a:r>
          </a:p>
          <a:p>
            <a:r>
              <a:rPr lang="en-US" sz="4000" b="1" dirty="0" smtClean="0"/>
              <a:t>loop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0445" y="1041315"/>
            <a:ext cx="2468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While</a:t>
            </a:r>
          </a:p>
          <a:p>
            <a:r>
              <a:rPr lang="en-US" sz="4000" b="1" dirty="0" smtClean="0"/>
              <a:t>loop</a:t>
            </a:r>
            <a:endParaRPr 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5688" y="4763929"/>
            <a:ext cx="2468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Do while</a:t>
            </a:r>
          </a:p>
          <a:p>
            <a:r>
              <a:rPr lang="en-US" sz="4000" b="1" dirty="0" smtClean="0"/>
              <a:t>loop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5688" y="163727"/>
            <a:ext cx="401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Loops Syntax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41" y="4703473"/>
            <a:ext cx="6356396" cy="156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4886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8489" y="1194098"/>
            <a:ext cx="415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For in loop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2704" y="259976"/>
            <a:ext cx="4152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Syntax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0" y="2128220"/>
            <a:ext cx="9901386" cy="4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1139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768" y="573578"/>
            <a:ext cx="5893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DOM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Manipulation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768" y="1431092"/>
            <a:ext cx="9451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Document Object Model (DOM) is a programming interface for </a:t>
            </a:r>
            <a:r>
              <a:rPr lang="en-US" dirty="0" smtClean="0"/>
              <a:t>web </a:t>
            </a:r>
            <a:r>
              <a:rPr lang="en-US" dirty="0" err="1" smtClean="0"/>
              <a:t>documents.It</a:t>
            </a:r>
            <a:r>
              <a:rPr lang="en-US" dirty="0" smtClean="0"/>
              <a:t>   defines </a:t>
            </a:r>
            <a:r>
              <a:rPr lang="en-US" dirty="0"/>
              <a:t>how a web page looks and behaves.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207" y="2354422"/>
            <a:ext cx="4862946" cy="340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Select &amp; Element.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Change  Html.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Change CSS.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Event listener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71766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192" y="115786"/>
            <a:ext cx="488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DOM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Manipulation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240" y="753842"/>
            <a:ext cx="492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sz="3600" dirty="0" smtClean="0"/>
              <a:t>Select &amp; Element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83847" y="1077007"/>
            <a:ext cx="4376651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Element by id</a:t>
            </a:r>
          </a:p>
          <a:p>
            <a:pPr marL="342900" indent="-342900">
              <a:lnSpc>
                <a:spcPct val="3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Element by </a:t>
            </a:r>
            <a:r>
              <a:rPr lang="en-US" sz="2400" dirty="0" err="1" smtClean="0"/>
              <a:t>TagName</a:t>
            </a:r>
            <a:endParaRPr lang="en-US" sz="2400" dirty="0" smtClean="0"/>
          </a:p>
          <a:p>
            <a:pPr marL="342900" indent="-342900">
              <a:lnSpc>
                <a:spcPct val="3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Element by </a:t>
            </a:r>
            <a:r>
              <a:rPr lang="en-US" sz="2400" dirty="0" err="1" smtClean="0"/>
              <a:t>ClassName</a:t>
            </a:r>
            <a:endParaRPr lang="en-US" sz="2400" dirty="0" smtClean="0"/>
          </a:p>
          <a:p>
            <a:pPr marL="342900" indent="-342900">
              <a:lnSpc>
                <a:spcPct val="3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Queryselector</a:t>
            </a:r>
            <a:endParaRPr lang="en-US" sz="2400" dirty="0" smtClean="0"/>
          </a:p>
          <a:p>
            <a:pPr marL="285750" indent="-285750">
              <a:lnSpc>
                <a:spcPct val="3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19" y="4902499"/>
            <a:ext cx="6004348" cy="151199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565" y="3974303"/>
            <a:ext cx="6030911" cy="572228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565" y="2895914"/>
            <a:ext cx="6064456" cy="57622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91192" y="2574204"/>
            <a:ext cx="11787447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8794" y="4703733"/>
            <a:ext cx="11787447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91192" y="3691419"/>
            <a:ext cx="11787447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003" y="1670366"/>
            <a:ext cx="6091018" cy="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019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192" y="115786"/>
            <a:ext cx="488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DOM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Manipulation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420" y="1000483"/>
            <a:ext cx="5353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2)Change in Html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69420" y="2352576"/>
            <a:ext cx="5353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)Change in CSS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9583" y="1611137"/>
            <a:ext cx="236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innerHTML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59872" y="2910749"/>
            <a:ext cx="289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style</a:t>
            </a:r>
            <a:endParaRPr lang="en-US" sz="24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1" y="1344769"/>
            <a:ext cx="6878272" cy="204493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290946" y="3664646"/>
            <a:ext cx="11787447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324" y="4290673"/>
            <a:ext cx="2967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4)Event listener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1517" y="4995367"/>
            <a:ext cx="258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addEventListenere</a:t>
            </a:r>
            <a:endParaRPr lang="en-US" dirty="0"/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1" y="3981156"/>
            <a:ext cx="6878272" cy="21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51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803" y="1635162"/>
            <a:ext cx="77992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13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80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8942" y="672584"/>
            <a:ext cx="70249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chemeClr val="accent1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Basic</a:t>
            </a:r>
            <a:r>
              <a:rPr lang="en-US" sz="4450" dirty="0">
                <a:solidFill>
                  <a:schemeClr val="accent1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en-US" sz="4450" b="1" dirty="0">
                <a:solidFill>
                  <a:schemeClr val="accent1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JavaScript Concepts</a:t>
            </a:r>
            <a:endParaRPr lang="en-US" sz="44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008942" y="1764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</a:rPr>
              <a:t>To print code we use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948093" y="2325524"/>
            <a:ext cx="3978116" cy="17877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onsole.log(“world”);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document.write</a:t>
            </a:r>
            <a:r>
              <a:rPr lang="en-US" sz="2400" dirty="0" smtClean="0"/>
              <a:t>(“hello”);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alert(“warning”);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948093" y="3758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Comments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1008942" y="4194937"/>
            <a:ext cx="5779133" cy="49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Explanatory notes ignored by the browser.</a:t>
            </a:r>
            <a:endParaRPr lang="en-US" sz="1750" dirty="0"/>
          </a:p>
        </p:txBody>
      </p:sp>
      <p:sp>
        <p:nvSpPr>
          <p:cNvPr id="7" name="TextBox 6"/>
          <p:cNvSpPr txBox="1"/>
          <p:nvPr/>
        </p:nvSpPr>
        <p:spPr>
          <a:xfrm>
            <a:off x="948093" y="4802033"/>
            <a:ext cx="4515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Single line comment      //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Multiple line Comments  /*  */</a:t>
            </a:r>
            <a:endParaRPr lang="en-US" sz="2400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07" y="1747274"/>
            <a:ext cx="6284238" cy="40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936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"/>
          <p:cNvSpPr/>
          <p:nvPr/>
        </p:nvSpPr>
        <p:spPr>
          <a:xfrm>
            <a:off x="2256830" y="3850383"/>
            <a:ext cx="5274501" cy="1669852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1" name="Shape 1"/>
          <p:cNvSpPr/>
          <p:nvPr/>
        </p:nvSpPr>
        <p:spPr>
          <a:xfrm>
            <a:off x="6272377" y="1836144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2" name="Text 0"/>
          <p:cNvSpPr/>
          <p:nvPr/>
        </p:nvSpPr>
        <p:spPr>
          <a:xfrm>
            <a:off x="2256830" y="791430"/>
            <a:ext cx="66866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chemeClr val="accent1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Understanding</a:t>
            </a: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en-US" sz="4450" b="1" dirty="0">
                <a:solidFill>
                  <a:schemeClr val="accent1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Variables</a:t>
            </a:r>
            <a:endParaRPr lang="en-US" sz="445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2256830" y="1840370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2483644" y="20671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var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483644" y="2557603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Function-scoped, can be re-declared.</a:t>
            </a:r>
            <a:endParaRPr lang="en-US" sz="1750" dirty="0"/>
          </a:p>
        </p:txBody>
      </p:sp>
      <p:sp>
        <p:nvSpPr>
          <p:cNvPr id="6" name="Text 5"/>
          <p:cNvSpPr/>
          <p:nvPr/>
        </p:nvSpPr>
        <p:spPr>
          <a:xfrm>
            <a:off x="6375321" y="20671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let</a:t>
            </a:r>
            <a:endParaRPr lang="en-US" sz="2200" dirty="0"/>
          </a:p>
        </p:txBody>
      </p:sp>
      <p:sp>
        <p:nvSpPr>
          <p:cNvPr id="7" name="Text 6"/>
          <p:cNvSpPr/>
          <p:nvPr/>
        </p:nvSpPr>
        <p:spPr>
          <a:xfrm>
            <a:off x="6375321" y="2557603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Block-scoped, can be updated but not re-declared.</a:t>
            </a:r>
            <a:endParaRPr lang="en-US" sz="1750" dirty="0"/>
          </a:p>
        </p:txBody>
      </p:sp>
      <p:sp>
        <p:nvSpPr>
          <p:cNvPr id="8" name="Text 8"/>
          <p:cNvSpPr/>
          <p:nvPr/>
        </p:nvSpPr>
        <p:spPr>
          <a:xfrm>
            <a:off x="2483643" y="41527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const</a:t>
            </a:r>
            <a:endParaRPr lang="en-US" sz="2200" dirty="0"/>
          </a:p>
        </p:txBody>
      </p:sp>
      <p:sp>
        <p:nvSpPr>
          <p:cNvPr id="9" name="Text 9"/>
          <p:cNvSpPr/>
          <p:nvPr/>
        </p:nvSpPr>
        <p:spPr>
          <a:xfrm>
            <a:off x="2483644" y="4771689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Block-scoped, cannot be updated or re-declared.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7848761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34595309"/>
              </p:ext>
            </p:extLst>
          </p:nvPr>
        </p:nvGraphicFramePr>
        <p:xfrm>
          <a:off x="318047" y="1550345"/>
          <a:ext cx="6646334" cy="4658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679425" y="101600"/>
            <a:ext cx="7997975" cy="72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50"/>
              </a:lnSpc>
            </a:pP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Raleway" pitchFamily="34" charset="0"/>
              </a:rPr>
              <a:t>Primitive Data Types (Single data type)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431" y="97295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nn</a:t>
            </a:r>
            <a:r>
              <a:rPr lang="en-US" sz="2400" dirty="0" smtClean="0"/>
              <a:t>, </a:t>
            </a:r>
            <a:r>
              <a:rPr lang="en-US" sz="2400" dirty="0" err="1" smtClean="0"/>
              <a:t>ss</a:t>
            </a:r>
            <a:r>
              <a:rPr lang="en-US" sz="2400" dirty="0" smtClean="0"/>
              <a:t> , bb ,u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13" y="1361972"/>
            <a:ext cx="4257866" cy="48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0685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490" y="345354"/>
            <a:ext cx="905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Composite data types  (Multiple data type)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8347" y="1193682"/>
            <a:ext cx="273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Objects  {}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76532" y="1193681"/>
            <a:ext cx="273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Arrays  []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655360" y="1221971"/>
            <a:ext cx="41564" cy="5636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2203" y="1734234"/>
            <a:ext cx="366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Collections of items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0" y="2791326"/>
            <a:ext cx="5133473" cy="3224463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41" y="2791327"/>
            <a:ext cx="5769294" cy="32244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6864" y="1734234"/>
            <a:ext cx="499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 store collections of key-value pairs.</a:t>
            </a:r>
          </a:p>
        </p:txBody>
      </p:sp>
    </p:spTree>
    <p:extLst>
      <p:ext uri="{BB962C8B-B14F-4D97-AF65-F5344CB8AC3E}">
        <p14:creationId xmlns:p14="http://schemas.microsoft.com/office/powerpoint/2010/main" val="330907146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65" y="171021"/>
            <a:ext cx="273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Operators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5410671" y="1103778"/>
            <a:ext cx="74535" cy="5253622"/>
          </a:xfrm>
          <a:prstGeom prst="roundRect">
            <a:avLst>
              <a:gd name="adj" fmla="val 109102"/>
            </a:avLst>
          </a:prstGeom>
          <a:solidFill>
            <a:srgbClr val="CFD2D8"/>
          </a:solidFill>
          <a:ln/>
        </p:spPr>
      </p:sp>
      <p:sp>
        <p:nvSpPr>
          <p:cNvPr id="4" name="Shape 2"/>
          <p:cNvSpPr/>
          <p:nvPr/>
        </p:nvSpPr>
        <p:spPr>
          <a:xfrm flipV="1">
            <a:off x="4444354" y="1575160"/>
            <a:ext cx="901128" cy="65735"/>
          </a:xfrm>
          <a:prstGeom prst="roundRect">
            <a:avLst>
              <a:gd name="adj" fmla="val 109102"/>
            </a:avLst>
          </a:prstGeom>
          <a:solidFill>
            <a:srgbClr val="CFD2D8"/>
          </a:solidFill>
          <a:ln/>
        </p:spPr>
      </p:sp>
      <p:sp>
        <p:nvSpPr>
          <p:cNvPr id="5" name="Shape 3"/>
          <p:cNvSpPr/>
          <p:nvPr/>
        </p:nvSpPr>
        <p:spPr>
          <a:xfrm>
            <a:off x="5176536" y="1369763"/>
            <a:ext cx="579228" cy="4820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6" name="Text 4"/>
          <p:cNvSpPr/>
          <p:nvPr/>
        </p:nvSpPr>
        <p:spPr>
          <a:xfrm>
            <a:off x="5357392" y="1447314"/>
            <a:ext cx="159153" cy="321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1604985" y="1327816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Arithmetic</a:t>
            </a:r>
            <a:endParaRPr lang="en-US" sz="2150" dirty="0"/>
          </a:p>
        </p:txBody>
      </p:sp>
      <p:sp>
        <p:nvSpPr>
          <p:cNvPr id="8" name="Shape 7"/>
          <p:cNvSpPr/>
          <p:nvPr/>
        </p:nvSpPr>
        <p:spPr>
          <a:xfrm>
            <a:off x="5702657" y="2658888"/>
            <a:ext cx="901128" cy="45719"/>
          </a:xfrm>
          <a:prstGeom prst="roundRect">
            <a:avLst>
              <a:gd name="adj" fmla="val 109102"/>
            </a:avLst>
          </a:prstGeom>
          <a:solidFill>
            <a:srgbClr val="CFD2D8"/>
          </a:solidFill>
          <a:ln/>
        </p:spPr>
      </p:sp>
      <p:sp>
        <p:nvSpPr>
          <p:cNvPr id="9" name="Shape 8"/>
          <p:cNvSpPr/>
          <p:nvPr/>
        </p:nvSpPr>
        <p:spPr>
          <a:xfrm>
            <a:off x="5176536" y="2478235"/>
            <a:ext cx="579228" cy="4820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10" name="Text 9"/>
          <p:cNvSpPr/>
          <p:nvPr/>
        </p:nvSpPr>
        <p:spPr>
          <a:xfrm>
            <a:off x="5334054" y="2555786"/>
            <a:ext cx="213217" cy="321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00" dirty="0"/>
          </a:p>
        </p:txBody>
      </p:sp>
      <p:sp>
        <p:nvSpPr>
          <p:cNvPr id="11" name="Shape 12"/>
          <p:cNvSpPr/>
          <p:nvPr/>
        </p:nvSpPr>
        <p:spPr>
          <a:xfrm>
            <a:off x="4461474" y="3660989"/>
            <a:ext cx="901128" cy="45719"/>
          </a:xfrm>
          <a:prstGeom prst="roundRect">
            <a:avLst>
              <a:gd name="adj" fmla="val 109102"/>
            </a:avLst>
          </a:prstGeom>
          <a:solidFill>
            <a:srgbClr val="CFD2D8"/>
          </a:solidFill>
          <a:ln/>
        </p:spPr>
      </p:sp>
      <p:sp>
        <p:nvSpPr>
          <p:cNvPr id="12" name="Shape 13"/>
          <p:cNvSpPr/>
          <p:nvPr/>
        </p:nvSpPr>
        <p:spPr>
          <a:xfrm>
            <a:off x="5176536" y="3475860"/>
            <a:ext cx="579228" cy="4820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13" name="Text 14"/>
          <p:cNvSpPr/>
          <p:nvPr/>
        </p:nvSpPr>
        <p:spPr>
          <a:xfrm>
            <a:off x="5336079" y="3553410"/>
            <a:ext cx="208516" cy="321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5"/>
          <p:cNvSpPr/>
          <p:nvPr/>
        </p:nvSpPr>
        <p:spPr>
          <a:xfrm>
            <a:off x="3455789" y="5415218"/>
            <a:ext cx="877425" cy="3367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Logical</a:t>
            </a:r>
            <a:endParaRPr lang="en-US" sz="2000" dirty="0"/>
          </a:p>
        </p:txBody>
      </p:sp>
      <p:sp>
        <p:nvSpPr>
          <p:cNvPr id="15" name="Shape 17"/>
          <p:cNvSpPr/>
          <p:nvPr/>
        </p:nvSpPr>
        <p:spPr>
          <a:xfrm>
            <a:off x="5706389" y="4649394"/>
            <a:ext cx="901128" cy="45719"/>
          </a:xfrm>
          <a:prstGeom prst="roundRect">
            <a:avLst>
              <a:gd name="adj" fmla="val 109102"/>
            </a:avLst>
          </a:prstGeom>
          <a:solidFill>
            <a:srgbClr val="CFD2D8"/>
          </a:solidFill>
          <a:ln/>
        </p:spPr>
      </p:sp>
      <p:sp>
        <p:nvSpPr>
          <p:cNvPr id="16" name="Shape 18"/>
          <p:cNvSpPr/>
          <p:nvPr/>
        </p:nvSpPr>
        <p:spPr>
          <a:xfrm>
            <a:off x="5176536" y="4473485"/>
            <a:ext cx="579228" cy="4820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17" name="Text 19"/>
          <p:cNvSpPr/>
          <p:nvPr/>
        </p:nvSpPr>
        <p:spPr>
          <a:xfrm>
            <a:off x="5329530" y="4551035"/>
            <a:ext cx="223865" cy="321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00" dirty="0"/>
          </a:p>
        </p:txBody>
      </p:sp>
      <p:sp>
        <p:nvSpPr>
          <p:cNvPr id="18" name="Shape 22"/>
          <p:cNvSpPr/>
          <p:nvPr/>
        </p:nvSpPr>
        <p:spPr>
          <a:xfrm>
            <a:off x="4450282" y="5663655"/>
            <a:ext cx="901128" cy="45719"/>
          </a:xfrm>
          <a:prstGeom prst="roundRect">
            <a:avLst>
              <a:gd name="adj" fmla="val 109102"/>
            </a:avLst>
          </a:prstGeom>
          <a:solidFill>
            <a:srgbClr val="CFD2D8"/>
          </a:solidFill>
          <a:ln/>
        </p:spPr>
      </p:sp>
      <p:sp>
        <p:nvSpPr>
          <p:cNvPr id="19" name="Shape 23"/>
          <p:cNvSpPr/>
          <p:nvPr/>
        </p:nvSpPr>
        <p:spPr>
          <a:xfrm>
            <a:off x="5176536" y="5471109"/>
            <a:ext cx="579228" cy="4820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20" name="Text 24"/>
          <p:cNvSpPr/>
          <p:nvPr/>
        </p:nvSpPr>
        <p:spPr>
          <a:xfrm>
            <a:off x="5338102" y="5548660"/>
            <a:ext cx="203815" cy="321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2600" dirty="0"/>
          </a:p>
        </p:txBody>
      </p:sp>
      <p:sp>
        <p:nvSpPr>
          <p:cNvPr id="21" name="Text 25"/>
          <p:cNvSpPr/>
          <p:nvPr/>
        </p:nvSpPr>
        <p:spPr>
          <a:xfrm>
            <a:off x="4893468" y="4476158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Ternary</a:t>
            </a:r>
            <a:endParaRPr lang="en-US" sz="2150" dirty="0"/>
          </a:p>
        </p:txBody>
      </p:sp>
      <p:sp>
        <p:nvSpPr>
          <p:cNvPr id="41" name="Rectangle 40"/>
          <p:cNvSpPr/>
          <p:nvPr/>
        </p:nvSpPr>
        <p:spPr>
          <a:xfrm>
            <a:off x="6702949" y="2349231"/>
            <a:ext cx="139012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00"/>
              </a:lnSpc>
            </a:pPr>
            <a:r>
              <a:rPr lang="en-US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Assignment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695563" y="2704607"/>
            <a:ext cx="1943161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=,  </a:t>
            </a:r>
            <a:r>
              <a:rPr lang="en-US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+=, </a:t>
            </a:r>
            <a:r>
              <a:rPr lang="en-US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-=,  \*=,  </a:t>
            </a:r>
            <a:r>
              <a:rPr lang="en-US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/=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56458" y="5686514"/>
            <a:ext cx="96532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750"/>
              </a:lnSpc>
            </a:pPr>
            <a:r>
              <a:rPr lang="en-US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&amp;&amp;, </a:t>
            </a:r>
            <a:r>
              <a:rPr lang="en-US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||,  !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538656" y="3547099"/>
            <a:ext cx="1882247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==, </a:t>
            </a:r>
            <a:r>
              <a:rPr lang="en-US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===,  !=,  &lt;,  &gt;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874262" y="1501052"/>
            <a:ext cx="1535998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750"/>
              </a:lnSpc>
            </a:pPr>
            <a:r>
              <a:rPr lang="en-US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+,  -,  \* , /  , %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024270" y="3268126"/>
            <a:ext cx="142859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00"/>
              </a:lnSpc>
            </a:pPr>
            <a:r>
              <a:rPr lang="en-US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Comparison</a:t>
            </a:r>
            <a:endParaRPr lang="en-US" dirty="0"/>
          </a:p>
        </p:txBody>
      </p:sp>
      <p:sp>
        <p:nvSpPr>
          <p:cNvPr id="48" name="Text 26"/>
          <p:cNvSpPr/>
          <p:nvPr/>
        </p:nvSpPr>
        <p:spPr>
          <a:xfrm>
            <a:off x="3943809" y="4787811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condition ? value1 : value2</a:t>
            </a:r>
            <a:endParaRPr lang="en-US" sz="1700" dirty="0"/>
          </a:p>
        </p:txBody>
      </p:sp>
      <p:pic>
        <p:nvPicPr>
          <p:cNvPr id="49" name="Picture 4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16" y="5245199"/>
            <a:ext cx="4394029" cy="9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98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3762" y="461891"/>
            <a:ext cx="4883825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chemeClr val="accent1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Control</a:t>
            </a:r>
            <a:r>
              <a:rPr lang="en-US" sz="38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 low</a:t>
            </a:r>
            <a:endParaRPr lang="en-US" sz="3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1953339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1953339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1953339" y="4761786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1953339" y="6324600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1900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28427332"/>
              </p:ext>
            </p:extLst>
          </p:nvPr>
        </p:nvGraphicFramePr>
        <p:xfrm>
          <a:off x="-321733" y="1538344"/>
          <a:ext cx="3696436" cy="4786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 2"/>
          <p:cNvSpPr/>
          <p:nvPr/>
        </p:nvSpPr>
        <p:spPr>
          <a:xfrm>
            <a:off x="2620105" y="1886095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Executes code if condition is true.</a:t>
            </a:r>
            <a:endParaRPr lang="en-US" sz="1500" dirty="0"/>
          </a:p>
        </p:txBody>
      </p:sp>
      <p:sp>
        <p:nvSpPr>
          <p:cNvPr id="14" name="Text 2"/>
          <p:cNvSpPr/>
          <p:nvPr/>
        </p:nvSpPr>
        <p:spPr>
          <a:xfrm>
            <a:off x="2819612" y="2722721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5" name="Text 4"/>
          <p:cNvSpPr/>
          <p:nvPr/>
        </p:nvSpPr>
        <p:spPr>
          <a:xfrm>
            <a:off x="2819612" y="4739996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Executes if </a:t>
            </a:r>
            <a:r>
              <a:rPr lang="en-US" sz="150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condition is false.</a:t>
            </a:r>
            <a:endParaRPr lang="en-US" sz="1500" dirty="0"/>
          </a:p>
        </p:txBody>
      </p:sp>
      <p:sp>
        <p:nvSpPr>
          <p:cNvPr id="16" name="Text 6"/>
          <p:cNvSpPr/>
          <p:nvPr/>
        </p:nvSpPr>
        <p:spPr>
          <a:xfrm>
            <a:off x="2819612" y="3510494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Adds more conditions to if.</a:t>
            </a:r>
            <a:endParaRPr lang="en-US" sz="1500" dirty="0"/>
          </a:p>
        </p:txBody>
      </p:sp>
      <p:sp>
        <p:nvSpPr>
          <p:cNvPr id="17" name="Text 8"/>
          <p:cNvSpPr/>
          <p:nvPr/>
        </p:nvSpPr>
        <p:spPr>
          <a:xfrm>
            <a:off x="2819612" y="5411493"/>
            <a:ext cx="5080253" cy="306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endParaRPr lang="en-US" sz="1500" dirty="0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80" y="1538344"/>
            <a:ext cx="5763485" cy="42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4453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60376" y="604500"/>
            <a:ext cx="6096000" cy="7335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50"/>
              </a:lnSpc>
            </a:pPr>
            <a:r>
              <a:rPr lang="en-US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Evaluates expression and matches </a:t>
            </a:r>
          </a:p>
          <a:p>
            <a:pPr>
              <a:lnSpc>
                <a:spcPts val="2450"/>
              </a:lnSpc>
            </a:pPr>
            <a:r>
              <a:rPr lang="en-US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against case values.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979" y="604500"/>
            <a:ext cx="2162283" cy="70788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</a:t>
            </a:r>
            <a:r>
              <a:rPr lang="en-US" sz="4000" dirty="0" smtClean="0">
                <a:solidFill>
                  <a:schemeClr val="tx1"/>
                </a:solidFill>
              </a:rPr>
              <a:t>witch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3" y="1807284"/>
            <a:ext cx="7286513" cy="44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136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315" y="2086496"/>
            <a:ext cx="6160832" cy="40399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952" y="448888"/>
            <a:ext cx="261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454" y="1188720"/>
            <a:ext cx="972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JavaScript function is executed when "something" invokes it (calls it).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2" y="2086496"/>
            <a:ext cx="4963030" cy="403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399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</TotalTime>
  <Words>421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Raleway</vt:lpstr>
      <vt:lpstr>Roboto</vt:lpstr>
      <vt:lpstr>Roboto Slab</vt:lpstr>
      <vt:lpstr>Times New Roman</vt:lpstr>
      <vt:lpstr>Retrospect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Suhaib</dc:creator>
  <cp:lastModifiedBy>Suhaib</cp:lastModifiedBy>
  <cp:revision>33</cp:revision>
  <dcterms:created xsi:type="dcterms:W3CDTF">2024-12-04T15:35:30Z</dcterms:created>
  <dcterms:modified xsi:type="dcterms:W3CDTF">2024-12-05T15:07:08Z</dcterms:modified>
</cp:coreProperties>
</file>