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HACK AGAINST COVID HAC-2020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5200"/>
            <a:ext cx="6560234" cy="1752600"/>
          </a:xfrm>
        </p:spPr>
        <p:txBody>
          <a:bodyPr/>
          <a:lstStyle/>
          <a:p>
            <a:pPr algn="ctr"/>
            <a:r>
              <a:rPr lang="en-IN" dirty="0" smtClean="0"/>
              <a:t>COVID 19 AUTOMATIC PREDICTOR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/>
              <a:t>AIM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 neural network binary classifier which can predict the presence of COVID 19 using X-Ray image of chest .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IN" sz="2800" dirty="0" smtClean="0"/>
              <a:t>The proposed model is developed to provide accurate diagnostics for binary classification (COVID vs. No-Findings</a:t>
            </a:r>
            <a:r>
              <a:rPr lang="en-IN" sz="2800" dirty="0" smtClean="0"/>
              <a:t>).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most common test technique currently used for COVID-19 diagnosis is a real-time reverse transcription-polymerase chain reaction (RT-PCR).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By Implementing this method India can save around 300 </a:t>
            </a:r>
            <a:r>
              <a:rPr lang="en-IN" dirty="0" err="1" smtClean="0"/>
              <a:t>crores</a:t>
            </a:r>
            <a:r>
              <a:rPr lang="en-IN" dirty="0" smtClean="0"/>
              <a:t> </a:t>
            </a:r>
            <a:r>
              <a:rPr lang="en-IN" dirty="0" smtClean="0"/>
              <a:t>. Globally this value could even estimate to around 100 billion. 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IN" dirty="0" smtClean="0"/>
              <a:t>In this study, </a:t>
            </a:r>
            <a:r>
              <a:rPr lang="en-IN" dirty="0" smtClean="0"/>
              <a:t>I have </a:t>
            </a:r>
            <a:r>
              <a:rPr lang="en-IN" dirty="0" smtClean="0"/>
              <a:t>proposed a deep learning based model to detect and classify COVID-19 cases from X-ray images. </a:t>
            </a:r>
            <a:endParaRPr lang="en-IN" dirty="0" smtClean="0"/>
          </a:p>
          <a:p>
            <a:r>
              <a:rPr lang="en-IN" dirty="0" smtClean="0"/>
              <a:t>The model </a:t>
            </a:r>
            <a:r>
              <a:rPr lang="en-IN" dirty="0" smtClean="0"/>
              <a:t>is fully automated with an end-to-end structure without the need for manual feature extraction. </a:t>
            </a:r>
            <a:endParaRPr lang="en-IN" dirty="0" smtClean="0"/>
          </a:p>
          <a:p>
            <a:r>
              <a:rPr lang="en-IN" dirty="0" smtClean="0"/>
              <a:t>Our </a:t>
            </a:r>
            <a:r>
              <a:rPr lang="en-IN" dirty="0" smtClean="0"/>
              <a:t>developed system is able to perform binary and multi-class tasks with an accuracy of 98.08% and 87.02%, respectively.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performance of the developed model is assessed by expert radiologists and is ready to be tested with a larger database.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Basically this method is practical implementation of </a:t>
            </a:r>
            <a:r>
              <a:rPr lang="en-IN" dirty="0" smtClean="0"/>
              <a:t>research paper </a:t>
            </a:r>
            <a:r>
              <a:rPr lang="en-IN" dirty="0" smtClean="0"/>
              <a:t> “Automated </a:t>
            </a:r>
            <a:r>
              <a:rPr lang="en-IN" dirty="0" smtClean="0"/>
              <a:t>detection of COVID-19 cases using deep neural networks </a:t>
            </a:r>
            <a:r>
              <a:rPr lang="en-IN" dirty="0" smtClean="0"/>
              <a:t>“ by </a:t>
            </a:r>
            <a:r>
              <a:rPr lang="en-IN" dirty="0" err="1" smtClean="0"/>
              <a:t>Tulin</a:t>
            </a:r>
            <a:r>
              <a:rPr lang="en-IN" dirty="0" smtClean="0"/>
              <a:t> </a:t>
            </a:r>
            <a:r>
              <a:rPr lang="en-IN" dirty="0" err="1" smtClean="0"/>
              <a:t>Ozturk</a:t>
            </a:r>
            <a:r>
              <a:rPr lang="en-IN" dirty="0" smtClean="0"/>
              <a:t> a , </a:t>
            </a:r>
            <a:r>
              <a:rPr lang="en-IN" dirty="0" err="1" smtClean="0"/>
              <a:t>Muhammed</a:t>
            </a:r>
            <a:r>
              <a:rPr lang="en-IN" dirty="0" smtClean="0"/>
              <a:t> </a:t>
            </a:r>
            <a:r>
              <a:rPr lang="en-IN" dirty="0" err="1" smtClean="0"/>
              <a:t>Talo</a:t>
            </a:r>
            <a:r>
              <a:rPr lang="en-IN" dirty="0" smtClean="0"/>
              <a:t> b , </a:t>
            </a:r>
            <a:r>
              <a:rPr lang="en-IN" dirty="0" err="1" smtClean="0"/>
              <a:t>Eylul</a:t>
            </a:r>
            <a:r>
              <a:rPr lang="en-IN" dirty="0" smtClean="0"/>
              <a:t> </a:t>
            </a:r>
            <a:r>
              <a:rPr lang="en-IN" dirty="0" err="1" smtClean="0"/>
              <a:t>Azra</a:t>
            </a:r>
            <a:r>
              <a:rPr lang="en-IN" dirty="0" smtClean="0"/>
              <a:t> </a:t>
            </a:r>
            <a:r>
              <a:rPr lang="en-IN" dirty="0" err="1" smtClean="0"/>
              <a:t>Yildirim</a:t>
            </a:r>
            <a:r>
              <a:rPr lang="en-IN" dirty="0" smtClean="0"/>
              <a:t> c , </a:t>
            </a:r>
            <a:r>
              <a:rPr lang="en-IN" dirty="0" err="1" smtClean="0"/>
              <a:t>Ulas</a:t>
            </a:r>
            <a:r>
              <a:rPr lang="en-IN" dirty="0" smtClean="0"/>
              <a:t> </a:t>
            </a:r>
            <a:r>
              <a:rPr lang="en-IN" dirty="0" err="1" smtClean="0"/>
              <a:t>Baran</a:t>
            </a:r>
            <a:r>
              <a:rPr lang="en-IN" dirty="0" smtClean="0"/>
              <a:t> </a:t>
            </a:r>
            <a:r>
              <a:rPr lang="en-IN" dirty="0" err="1" smtClean="0"/>
              <a:t>Baloglu</a:t>
            </a:r>
            <a:r>
              <a:rPr lang="en-IN" dirty="0" smtClean="0"/>
              <a:t> d , </a:t>
            </a:r>
            <a:r>
              <a:rPr lang="en-IN" dirty="0" err="1" smtClean="0"/>
              <a:t>Ozal</a:t>
            </a:r>
            <a:r>
              <a:rPr lang="en-IN" dirty="0" smtClean="0"/>
              <a:t> </a:t>
            </a:r>
            <a:r>
              <a:rPr lang="en-IN" dirty="0" err="1" smtClean="0"/>
              <a:t>Yildirim</a:t>
            </a:r>
            <a:r>
              <a:rPr lang="en-IN" dirty="0" smtClean="0"/>
              <a:t> </a:t>
            </a:r>
            <a:r>
              <a:rPr lang="en-IN" dirty="0" smtClean="0"/>
              <a:t>e </a:t>
            </a:r>
            <a:r>
              <a:rPr lang="en-IN" dirty="0" smtClean="0"/>
              <a:t>, U. </a:t>
            </a:r>
            <a:r>
              <a:rPr lang="en-IN" dirty="0" err="1" smtClean="0"/>
              <a:t>Rajendra</a:t>
            </a:r>
            <a:r>
              <a:rPr lang="en-IN" dirty="0" smtClean="0"/>
              <a:t> </a:t>
            </a:r>
            <a:r>
              <a:rPr lang="en-IN" dirty="0" err="1" smtClean="0"/>
              <a:t>Acharya</a:t>
            </a:r>
            <a:r>
              <a:rPr lang="en-IN" dirty="0" smtClean="0"/>
              <a:t> 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 have modified the Neural Network with a Binary classifier and performed evaluation tasks.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OUTCOMES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model produced a classification accuracy of 98.08% for binary </a:t>
            </a:r>
            <a:r>
              <a:rPr lang="en-IN" dirty="0" smtClean="0"/>
              <a:t>classes.</a:t>
            </a:r>
          </a:p>
          <a:p>
            <a:r>
              <a:rPr lang="en-IN" dirty="0" smtClean="0"/>
              <a:t>A</a:t>
            </a:r>
            <a:r>
              <a:rPr lang="en-IN" dirty="0" smtClean="0"/>
              <a:t> </a:t>
            </a:r>
            <a:r>
              <a:rPr lang="en-IN" dirty="0" smtClean="0"/>
              <a:t>deep learning model is proposed for the automatic diagnosis of COVID-19.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proposed model has an end-to-end architecture without using any feature extraction methods, and it requires raw chest X-ray images to return the diagnosis.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smtClean="0"/>
              <a:t>model is trained with 125 chest X-ray images, which are not in a regular form and were obtained hastily.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DATSET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X-ray images obtained from two different sources were used for the diagnosis of COVID-19.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smtClean="0"/>
              <a:t>COVID-19 X-ray image database was developed by Cohen JP </a:t>
            </a:r>
            <a:r>
              <a:rPr lang="en-IN" dirty="0" smtClean="0"/>
              <a:t> </a:t>
            </a:r>
            <a:r>
              <a:rPr lang="en-IN" dirty="0" smtClean="0"/>
              <a:t>using images from various open access sources. This database is constantly updated </a:t>
            </a:r>
            <a:r>
              <a:rPr lang="en-IN" dirty="0" smtClean="0"/>
              <a:t>with 3 </a:t>
            </a:r>
            <a:r>
              <a:rPr lang="en-IN" dirty="0" smtClean="0"/>
              <a:t>researchers from different regions.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 smtClean="0"/>
              <a:t>present, there are 127 X-ray images diagnosed with COVID-19 in the database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Thoughtful implementation of this method can save a lot of time and money to the humanity and thus eliminating </a:t>
            </a:r>
            <a:r>
              <a:rPr lang="en-IN" dirty="0" err="1" smtClean="0"/>
              <a:t>Covid</a:t>
            </a:r>
            <a:r>
              <a:rPr lang="en-IN" dirty="0" smtClean="0"/>
              <a:t> 19 virus from the Earth 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More number of tests performed can help identify more infected people and thus prevention of spreading and thus elimination of virus.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NEXT?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add a multiple classifier in same Neural Network , and identify other diseases like pneumonia which gives a similar symptom to </a:t>
            </a:r>
            <a:r>
              <a:rPr lang="en-IN" dirty="0" err="1" smtClean="0"/>
              <a:t>covid</a:t>
            </a:r>
            <a:r>
              <a:rPr lang="en-IN" dirty="0" smtClean="0"/>
              <a:t> 19.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449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HACK AGAINST COVID HAC-2020</vt:lpstr>
      <vt:lpstr>AIM</vt:lpstr>
      <vt:lpstr>ABSTRACT</vt:lpstr>
      <vt:lpstr>Slide 4</vt:lpstr>
      <vt:lpstr>Slide 5</vt:lpstr>
      <vt:lpstr>OUTCOMES </vt:lpstr>
      <vt:lpstr>DATSET USED</vt:lpstr>
      <vt:lpstr>CONCLUSION</vt:lpstr>
      <vt:lpstr>WHAT NEXT?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AGAINST COVID 2020</dc:title>
  <dc:creator>BALAJI G</dc:creator>
  <cp:lastModifiedBy>Windows User</cp:lastModifiedBy>
  <cp:revision>8</cp:revision>
  <dcterms:created xsi:type="dcterms:W3CDTF">2006-08-16T00:00:00Z</dcterms:created>
  <dcterms:modified xsi:type="dcterms:W3CDTF">2020-08-07T12:37:01Z</dcterms:modified>
</cp:coreProperties>
</file>