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49993fb4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49993fb4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9993fb4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9993fb4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Audience: Faculty, Staff, Stakeholders,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Something that is user friendly to those with varied backgrounds and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Purpose/ why we need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Streamline the data collection process→ save time, simplify steps for other people to easily get involved/ upload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Enables consistency → easily repeated and </a:t>
            </a:r>
            <a:r>
              <a:rPr lang="en"/>
              <a:t>navigable</a:t>
            </a:r>
            <a:r>
              <a:rPr lang="en"/>
              <a:t> process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 act as a… Centralized data archive → one-stop place for data that can be possibly shared amongst stakeholders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Effectively communicate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Informational while also visually appealing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</a:t>
            </a:r>
            <a:r>
              <a:rPr lang="en"/>
              <a:t>functions</a:t>
            </a:r>
            <a:r>
              <a:rPr lang="en"/>
              <a:t> &amp;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Upload data -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Middle Step - data is aggregated and can be easily exported to use in SIMAP (where data is converted to quantify N&amp; CO2)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SIMAP results import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Communicate Results - tracking progress towards goals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use/ </a:t>
            </a:r>
            <a:r>
              <a:rPr lang="en"/>
              <a:t>expansion</a:t>
            </a:r>
            <a:r>
              <a:rPr lang="en"/>
              <a:t> of what is created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a58b8e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a58b8e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9993fb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9993fb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importance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9993fb4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9993fb4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process diagram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Data---&gt; INput → Export  ---&gt; End product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9993fb4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9993fb4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pics of data obtained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some issues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9a3f2b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9a3f2b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process diagram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Data---&gt; INput → Export  ---&gt; End product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9993fb4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9993fb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SIMAP overview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9a3f2b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9a3f2b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process diagram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Data---&gt; INput → Export  ---&gt; End product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9993fb4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9993fb4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pics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9a3f2b2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9a3f2b2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process diagram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Data---&gt; INput → Export  ---&gt; End product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n-print.org/" TargetMode="External"/><Relationship Id="rId4" Type="http://schemas.openxmlformats.org/officeDocument/2006/relationships/hyperlink" Target="https://unhsimap.org/" TargetMode="External"/><Relationship Id="rId5" Type="http://schemas.openxmlformats.org/officeDocument/2006/relationships/hyperlink" Target="https://sustainableunh.unh.edu/calcul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20100"/>
            <a:ext cx="50175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Nitrogen &amp; Carbon Footprint Data Aggregator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00450" y="2909750"/>
            <a:ext cx="4954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Jillian Cristobal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UH Office of Sustainability - Nitrogen Footprint Fellow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jmc46@hawaii.edu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297500" y="656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End Product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5" y="1571000"/>
            <a:ext cx="2852419" cy="22629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574" y="2506751"/>
            <a:ext cx="2775767" cy="226295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900" y="3312750"/>
            <a:ext cx="4371801" cy="1555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2924" y="967600"/>
            <a:ext cx="2911750" cy="21563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1273400" y="615925"/>
            <a:ext cx="70389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N&amp;CFT Data Aggregator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83800" y="2050900"/>
            <a:ext cx="37770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Streamline the data collection process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Enables consistency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Centralized data archive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Effectively communicate results to a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broader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audience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483800" y="1530025"/>
            <a:ext cx="7880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Target Audience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Faculty, Administration, Stakeholders, Researchers, Students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5186175" y="2093800"/>
            <a:ext cx="32841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Desired Functions</a:t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Upload data from stakeholders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Export data  (to use in SIMAP)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 SIMAP results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751575" y="4268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903450" y="1794800"/>
            <a:ext cx="45171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Contact: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Jillian Cristobal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jmc46@hawaii.edu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more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information: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http://www.n-print.org/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https://unhsimap.org/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https://sustainableunh.unh.edu/calculator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49650" y="190400"/>
            <a:ext cx="70389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Nitrogen &amp; Carbon Footprints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49650" y="801500"/>
            <a:ext cx="75069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Quantifies the amount of reactive nitrogen &amp; CO2 released into the environment as a result of an entities resource consumption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6059" r="4036" t="2018"/>
          <a:stretch/>
        </p:blipFill>
        <p:spPr>
          <a:xfrm>
            <a:off x="178375" y="2690200"/>
            <a:ext cx="4393625" cy="21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4837" l="1127" r="1671" t="2130"/>
          <a:stretch/>
        </p:blipFill>
        <p:spPr>
          <a:xfrm>
            <a:off x="178375" y="1550700"/>
            <a:ext cx="4393625" cy="10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5">
            <a:alphaModFix/>
          </a:blip>
          <a:srcRect b="0" l="4789" r="0" t="0"/>
          <a:stretch/>
        </p:blipFill>
        <p:spPr>
          <a:xfrm>
            <a:off x="4765875" y="1550700"/>
            <a:ext cx="4190323" cy="3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78363" y="4855475"/>
            <a:ext cx="11604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Leach et al. 2013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59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Process Overview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08600" y="1513650"/>
            <a:ext cx="1513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Collect Data</a:t>
            </a:r>
            <a:endParaRPr sz="1800"/>
          </a:p>
        </p:txBody>
      </p:sp>
      <p:sp>
        <p:nvSpPr>
          <p:cNvPr id="152" name="Google Shape;152;p15"/>
          <p:cNvSpPr/>
          <p:nvPr/>
        </p:nvSpPr>
        <p:spPr>
          <a:xfrm>
            <a:off x="2387150" y="1513650"/>
            <a:ext cx="1645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data into SIMAP</a:t>
            </a:r>
            <a:endParaRPr sz="1800"/>
          </a:p>
        </p:txBody>
      </p:sp>
      <p:sp>
        <p:nvSpPr>
          <p:cNvPr id="153" name="Google Shape;153;p15"/>
          <p:cNvSpPr/>
          <p:nvPr/>
        </p:nvSpPr>
        <p:spPr>
          <a:xfrm>
            <a:off x="4597725" y="1513646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Export Results</a:t>
            </a:r>
            <a:endParaRPr sz="1800"/>
          </a:p>
        </p:txBody>
      </p:sp>
      <p:sp>
        <p:nvSpPr>
          <p:cNvPr id="154" name="Google Shape;154;p15"/>
          <p:cNvSpPr/>
          <p:nvPr/>
        </p:nvSpPr>
        <p:spPr>
          <a:xfrm>
            <a:off x="7003900" y="1513650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Communicate End Results</a:t>
            </a:r>
            <a:endParaRPr sz="1800"/>
          </a:p>
        </p:txBody>
      </p:sp>
      <p:cxnSp>
        <p:nvCxnSpPr>
          <p:cNvPr id="155" name="Google Shape;155;p15"/>
          <p:cNvCxnSpPr>
            <a:stCxn id="151" idx="3"/>
            <a:endCxn id="152" idx="1"/>
          </p:cNvCxnSpPr>
          <p:nvPr/>
        </p:nvCxnSpPr>
        <p:spPr>
          <a:xfrm>
            <a:off x="182240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52" idx="3"/>
            <a:endCxn id="153" idx="1"/>
          </p:cNvCxnSpPr>
          <p:nvPr/>
        </p:nvCxnSpPr>
        <p:spPr>
          <a:xfrm>
            <a:off x="403295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stCxn id="153" idx="3"/>
            <a:endCxn id="154" idx="1"/>
          </p:cNvCxnSpPr>
          <p:nvPr/>
        </p:nvCxnSpPr>
        <p:spPr>
          <a:xfrm>
            <a:off x="6405525" y="3177896"/>
            <a:ext cx="598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85550" y="668850"/>
            <a:ext cx="703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Collecting Data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393756"/>
            <a:ext cx="3202824" cy="1845619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307" y="2911626"/>
            <a:ext cx="3202819" cy="1995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562" y="1571915"/>
            <a:ext cx="2759331" cy="1694926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6">
            <a:alphaModFix/>
          </a:blip>
          <a:srcRect b="2418" l="6334" r="5691" t="1612"/>
          <a:stretch/>
        </p:blipFill>
        <p:spPr>
          <a:xfrm>
            <a:off x="598100" y="1571925"/>
            <a:ext cx="3202825" cy="3335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59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Process Overview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08600" y="1513650"/>
            <a:ext cx="1513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Collect Data</a:t>
            </a:r>
            <a:endParaRPr sz="1800"/>
          </a:p>
        </p:txBody>
      </p:sp>
      <p:sp>
        <p:nvSpPr>
          <p:cNvPr id="173" name="Google Shape;173;p17"/>
          <p:cNvSpPr/>
          <p:nvPr/>
        </p:nvSpPr>
        <p:spPr>
          <a:xfrm>
            <a:off x="2387150" y="1513650"/>
            <a:ext cx="1645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data into SIMAP</a:t>
            </a:r>
            <a:endParaRPr sz="1800"/>
          </a:p>
        </p:txBody>
      </p:sp>
      <p:sp>
        <p:nvSpPr>
          <p:cNvPr id="174" name="Google Shape;174;p17"/>
          <p:cNvSpPr/>
          <p:nvPr/>
        </p:nvSpPr>
        <p:spPr>
          <a:xfrm>
            <a:off x="4597725" y="1513646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Export Results</a:t>
            </a:r>
            <a:endParaRPr sz="1800"/>
          </a:p>
        </p:txBody>
      </p:sp>
      <p:sp>
        <p:nvSpPr>
          <p:cNvPr id="175" name="Google Shape;175;p17"/>
          <p:cNvSpPr/>
          <p:nvPr/>
        </p:nvSpPr>
        <p:spPr>
          <a:xfrm>
            <a:off x="7003900" y="1513650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Communicate End Results</a:t>
            </a:r>
            <a:endParaRPr sz="1800"/>
          </a:p>
        </p:txBody>
      </p:sp>
      <p:cxnSp>
        <p:nvCxnSpPr>
          <p:cNvPr id="176" name="Google Shape;176;p17"/>
          <p:cNvCxnSpPr>
            <a:stCxn id="172" idx="3"/>
            <a:endCxn id="173" idx="1"/>
          </p:cNvCxnSpPr>
          <p:nvPr/>
        </p:nvCxnSpPr>
        <p:spPr>
          <a:xfrm>
            <a:off x="182240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stCxn id="173" idx="3"/>
            <a:endCxn id="174" idx="1"/>
          </p:cNvCxnSpPr>
          <p:nvPr/>
        </p:nvCxnSpPr>
        <p:spPr>
          <a:xfrm>
            <a:off x="403295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>
            <a:stCxn id="174" idx="3"/>
            <a:endCxn id="175" idx="1"/>
          </p:cNvCxnSpPr>
          <p:nvPr/>
        </p:nvCxnSpPr>
        <p:spPr>
          <a:xfrm>
            <a:off x="6405525" y="3177896"/>
            <a:ext cx="598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273500" y="633500"/>
            <a:ext cx="70389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Input Data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Into SIMAP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210175" y="2406950"/>
            <a:ext cx="4536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36367" l="2685" r="0" t="2786"/>
          <a:stretch/>
        </p:blipFill>
        <p:spPr>
          <a:xfrm>
            <a:off x="210175" y="3313525"/>
            <a:ext cx="4536550" cy="3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210175" y="3607550"/>
            <a:ext cx="2655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https://unhsimap.org/home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5">
            <a:alphaModFix/>
          </a:blip>
          <a:srcRect b="1493" l="2366" r="7299" t="5715"/>
          <a:stretch/>
        </p:blipFill>
        <p:spPr>
          <a:xfrm>
            <a:off x="4982425" y="0"/>
            <a:ext cx="4161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297500" y="59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Process Overview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308600" y="1513650"/>
            <a:ext cx="1513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Collect Data</a:t>
            </a:r>
            <a:endParaRPr sz="1800"/>
          </a:p>
        </p:txBody>
      </p:sp>
      <p:sp>
        <p:nvSpPr>
          <p:cNvPr id="194" name="Google Shape;194;p19"/>
          <p:cNvSpPr/>
          <p:nvPr/>
        </p:nvSpPr>
        <p:spPr>
          <a:xfrm>
            <a:off x="2387150" y="1513650"/>
            <a:ext cx="1645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data into SIMAP</a:t>
            </a:r>
            <a:endParaRPr sz="1800"/>
          </a:p>
        </p:txBody>
      </p:sp>
      <p:sp>
        <p:nvSpPr>
          <p:cNvPr id="195" name="Google Shape;195;p19"/>
          <p:cNvSpPr/>
          <p:nvPr/>
        </p:nvSpPr>
        <p:spPr>
          <a:xfrm>
            <a:off x="4597725" y="1513646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Export Results</a:t>
            </a:r>
            <a:endParaRPr sz="1800"/>
          </a:p>
        </p:txBody>
      </p:sp>
      <p:sp>
        <p:nvSpPr>
          <p:cNvPr id="196" name="Google Shape;196;p19"/>
          <p:cNvSpPr/>
          <p:nvPr/>
        </p:nvSpPr>
        <p:spPr>
          <a:xfrm>
            <a:off x="7003900" y="1513650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Communicate End Results</a:t>
            </a:r>
            <a:endParaRPr sz="1800"/>
          </a:p>
        </p:txBody>
      </p:sp>
      <p:cxnSp>
        <p:nvCxnSpPr>
          <p:cNvPr id="197" name="Google Shape;197;p19"/>
          <p:cNvCxnSpPr>
            <a:stCxn id="193" idx="3"/>
            <a:endCxn id="194" idx="1"/>
          </p:cNvCxnSpPr>
          <p:nvPr/>
        </p:nvCxnSpPr>
        <p:spPr>
          <a:xfrm>
            <a:off x="182240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stCxn id="194" idx="3"/>
            <a:endCxn id="195" idx="1"/>
          </p:cNvCxnSpPr>
          <p:nvPr/>
        </p:nvCxnSpPr>
        <p:spPr>
          <a:xfrm>
            <a:off x="403295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9"/>
          <p:cNvCxnSpPr>
            <a:stCxn id="195" idx="3"/>
            <a:endCxn id="196" idx="1"/>
          </p:cNvCxnSpPr>
          <p:nvPr/>
        </p:nvCxnSpPr>
        <p:spPr>
          <a:xfrm>
            <a:off x="6405525" y="3177896"/>
            <a:ext cx="598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0" y="1918575"/>
            <a:ext cx="4253446" cy="24655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0"/>
          <p:cNvSpPr txBox="1"/>
          <p:nvPr>
            <p:ph type="title"/>
          </p:nvPr>
        </p:nvSpPr>
        <p:spPr>
          <a:xfrm>
            <a:off x="1297500" y="648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Exported Results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445" y="1918575"/>
            <a:ext cx="4139154" cy="246552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1297500" y="59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Process Overview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308600" y="1513650"/>
            <a:ext cx="1513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Collect Data</a:t>
            </a:r>
            <a:endParaRPr sz="1800"/>
          </a:p>
        </p:txBody>
      </p:sp>
      <p:sp>
        <p:nvSpPr>
          <p:cNvPr id="213" name="Google Shape;213;p21"/>
          <p:cNvSpPr/>
          <p:nvPr/>
        </p:nvSpPr>
        <p:spPr>
          <a:xfrm>
            <a:off x="2387150" y="1513650"/>
            <a:ext cx="1645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 data into SIMAP</a:t>
            </a:r>
            <a:endParaRPr sz="1800"/>
          </a:p>
        </p:txBody>
      </p:sp>
      <p:sp>
        <p:nvSpPr>
          <p:cNvPr id="214" name="Google Shape;214;p21"/>
          <p:cNvSpPr/>
          <p:nvPr/>
        </p:nvSpPr>
        <p:spPr>
          <a:xfrm>
            <a:off x="4597725" y="1513646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Export Results</a:t>
            </a:r>
            <a:endParaRPr sz="1800"/>
          </a:p>
        </p:txBody>
      </p:sp>
      <p:sp>
        <p:nvSpPr>
          <p:cNvPr id="215" name="Google Shape;215;p21"/>
          <p:cNvSpPr/>
          <p:nvPr/>
        </p:nvSpPr>
        <p:spPr>
          <a:xfrm>
            <a:off x="7003900" y="1513650"/>
            <a:ext cx="1807800" cy="33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Communicate End Results</a:t>
            </a:r>
            <a:endParaRPr sz="1800"/>
          </a:p>
        </p:txBody>
      </p:sp>
      <p:cxnSp>
        <p:nvCxnSpPr>
          <p:cNvPr id="216" name="Google Shape;216;p21"/>
          <p:cNvCxnSpPr>
            <a:stCxn id="212" idx="3"/>
            <a:endCxn id="213" idx="1"/>
          </p:cNvCxnSpPr>
          <p:nvPr/>
        </p:nvCxnSpPr>
        <p:spPr>
          <a:xfrm>
            <a:off x="182240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213" idx="3"/>
            <a:endCxn id="214" idx="1"/>
          </p:cNvCxnSpPr>
          <p:nvPr/>
        </p:nvCxnSpPr>
        <p:spPr>
          <a:xfrm>
            <a:off x="4032950" y="3177900"/>
            <a:ext cx="5649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14" idx="3"/>
            <a:endCxn id="215" idx="1"/>
          </p:cNvCxnSpPr>
          <p:nvPr/>
        </p:nvCxnSpPr>
        <p:spPr>
          <a:xfrm>
            <a:off x="6405525" y="3177896"/>
            <a:ext cx="598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