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0" r:id="rId2"/>
    <p:sldId id="299" r:id="rId3"/>
    <p:sldId id="298" r:id="rId4"/>
    <p:sldId id="303" r:id="rId5"/>
    <p:sldId id="301" r:id="rId6"/>
    <p:sldId id="30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0000"/>
    <a:srgbClr val="EC4498"/>
    <a:srgbClr val="0611EC"/>
    <a:srgbClr val="F28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938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A028F-48EF-4556-90F8-EFDCE25CF26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A67CD-5DB1-4497-9B89-B90B61DD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50306" y="6356351"/>
            <a:ext cx="465044" cy="365125"/>
          </a:xfrm>
        </p:spPr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2" y="6176963"/>
            <a:ext cx="501174" cy="50292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6022" y="6402884"/>
            <a:ext cx="66937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rajan Pro" charset="0"/>
                <a:ea typeface="Trajan Pro" charset="0"/>
                <a:cs typeface="Trajan Pro" charset="0"/>
              </a:rPr>
              <a:t>University of Hawai‘i </a:t>
            </a:r>
            <a:r>
              <a:rPr lang="en-US" sz="1350" dirty="0">
                <a:solidFill>
                  <a:schemeClr val="accent3"/>
                </a:solidFill>
                <a:latin typeface="Trajan Pro" charset="0"/>
                <a:ea typeface="Trajan Pro" charset="0"/>
                <a:cs typeface="Trajan Pro" charset="0"/>
              </a:rPr>
              <a:t>|</a:t>
            </a:r>
            <a:r>
              <a:rPr lang="en-US" sz="1350" dirty="0">
                <a:latin typeface="Trajan Pro" charset="0"/>
                <a:ea typeface="Trajan Pro" charset="0"/>
                <a:cs typeface="Trajan Pro" charset="0"/>
              </a:rPr>
              <a:t> Office of Sustainability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59" y="6331317"/>
            <a:ext cx="415191" cy="415191"/>
          </a:xfrm>
          <a:prstGeom prst="rect">
            <a:avLst/>
          </a:prstGeom>
          <a:effectLst/>
        </p:spPr>
      </p:pic>
      <p:sp>
        <p:nvSpPr>
          <p:cNvPr id="10" name="Rectangle 9"/>
          <p:cNvSpPr/>
          <p:nvPr userDrawn="1"/>
        </p:nvSpPr>
        <p:spPr>
          <a:xfrm>
            <a:off x="-1" y="1027907"/>
            <a:ext cx="9144001" cy="139752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solidFill>
              <a:schemeClr val="tx1">
                <a:lumMod val="85000"/>
                <a:lumOff val="15000"/>
                <a:alpha val="9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6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1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4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CC0C-BEC0-4134-BD1B-17E1D34D4B6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85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Holmes Hall  - Chiller Plant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7886700" cy="4436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27695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MCC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886349" y="1646285"/>
            <a:ext cx="1103634" cy="1817276"/>
          </a:xfrm>
          <a:prstGeom prst="straightConnector1">
            <a:avLst/>
          </a:prstGeom>
          <a:ln>
            <a:solidFill>
              <a:srgbClr val="EC4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882640" y="3284220"/>
            <a:ext cx="514350" cy="2011680"/>
          </a:xfrm>
          <a:custGeom>
            <a:avLst/>
            <a:gdLst>
              <a:gd name="connsiteX0" fmla="*/ 26670 w 514350"/>
              <a:gd name="connsiteY0" fmla="*/ 259080 h 2011680"/>
              <a:gd name="connsiteX1" fmla="*/ 304800 w 514350"/>
              <a:gd name="connsiteY1" fmla="*/ 0 h 2011680"/>
              <a:gd name="connsiteX2" fmla="*/ 514350 w 514350"/>
              <a:gd name="connsiteY2" fmla="*/ 11430 h 2011680"/>
              <a:gd name="connsiteX3" fmla="*/ 495300 w 514350"/>
              <a:gd name="connsiteY3" fmla="*/ 2011680 h 2011680"/>
              <a:gd name="connsiteX4" fmla="*/ 266700 w 514350"/>
              <a:gd name="connsiteY4" fmla="*/ 2011680 h 2011680"/>
              <a:gd name="connsiteX5" fmla="*/ 0 w 514350"/>
              <a:gd name="connsiteY5" fmla="*/ 1569720 h 2011680"/>
              <a:gd name="connsiteX6" fmla="*/ 26670 w 514350"/>
              <a:gd name="connsiteY6" fmla="*/ 25908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350" h="2011680">
                <a:moveTo>
                  <a:pt x="26670" y="259080"/>
                </a:moveTo>
                <a:lnTo>
                  <a:pt x="304800" y="0"/>
                </a:lnTo>
                <a:lnTo>
                  <a:pt x="514350" y="11430"/>
                </a:lnTo>
                <a:lnTo>
                  <a:pt x="495300" y="2011680"/>
                </a:lnTo>
                <a:lnTo>
                  <a:pt x="266700" y="2011680"/>
                </a:lnTo>
                <a:lnTo>
                  <a:pt x="0" y="1569720"/>
                </a:lnTo>
                <a:lnTo>
                  <a:pt x="26670" y="259080"/>
                </a:lnTo>
                <a:close/>
              </a:path>
            </a:pathLst>
          </a:cu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36014" y="123179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Chiller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1628109" y="1601122"/>
            <a:ext cx="786736" cy="16589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1628109" y="1601122"/>
            <a:ext cx="3258240" cy="196148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1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8" y="365127"/>
            <a:ext cx="8674608" cy="6635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MCC – Motor Control Center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8" y="1743075"/>
            <a:ext cx="4207164" cy="2366410"/>
          </a:xfrm>
          <a:prstGeom prst="rect">
            <a:avLst/>
          </a:prstGeom>
          <a:ln>
            <a:solidFill>
              <a:srgbClr val="FF66CC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30" y="3791859"/>
            <a:ext cx="4193068" cy="235860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33562" y="137374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2708" y="6103818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Pumps (Motors)</a:t>
            </a:r>
            <a:endParaRPr lang="en-US" dirty="0"/>
          </a:p>
        </p:txBody>
      </p:sp>
      <p:cxnSp>
        <p:nvCxnSpPr>
          <p:cNvPr id="10" name="Elbow Connector 9"/>
          <p:cNvCxnSpPr>
            <a:stCxn id="4" idx="3"/>
            <a:endCxn id="6" idx="0"/>
          </p:cNvCxnSpPr>
          <p:nvPr/>
        </p:nvCxnSpPr>
        <p:spPr>
          <a:xfrm>
            <a:off x="4402892" y="2926280"/>
            <a:ext cx="2281072" cy="8655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78992" y="3230880"/>
            <a:ext cx="1200912" cy="128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521" y="4478817"/>
            <a:ext cx="172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052538" y="2715941"/>
            <a:ext cx="1253820" cy="180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78992" y="2258015"/>
            <a:ext cx="1200912" cy="225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79904" y="3535470"/>
            <a:ext cx="540080" cy="180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4057" y="5336665"/>
            <a:ext cx="128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 cabinet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86156" y="2741614"/>
            <a:ext cx="7782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70576" y="1558409"/>
            <a:ext cx="277368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MCC – like a circuit breaker panel, but for industrial sized Motors</a:t>
            </a:r>
          </a:p>
        </p:txBody>
      </p:sp>
    </p:spTree>
    <p:extLst>
      <p:ext uri="{BB962C8B-B14F-4D97-AF65-F5344CB8AC3E}">
        <p14:creationId xmlns:p14="http://schemas.microsoft.com/office/powerpoint/2010/main" val="87459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1156"/>
            <a:ext cx="7886700" cy="808060"/>
          </a:xfrm>
        </p:spPr>
        <p:txBody>
          <a:bodyPr>
            <a:noAutofit/>
          </a:bodyPr>
          <a:lstStyle/>
          <a:p>
            <a:r>
              <a:rPr lang="en-US" sz="3600" dirty="0" smtClean="0">
                <a:cs typeface="Arial" panose="020B0604020202020204" pitchFamily="34" charset="0"/>
              </a:rPr>
              <a:t>CT – Current Transformer – Measures </a:t>
            </a:r>
            <a:r>
              <a:rPr lang="en-US" sz="3600" dirty="0" smtClean="0">
                <a:cs typeface="Arial" panose="020B0604020202020204" pitchFamily="34" charset="0"/>
              </a:rPr>
              <a:t>Current usage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5626" y="3593236"/>
            <a:ext cx="2934466" cy="1650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00567" y="3570117"/>
            <a:ext cx="2828785" cy="1591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6" y="1393634"/>
            <a:ext cx="3084530" cy="1735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1553" y="1272988"/>
            <a:ext cx="914400" cy="185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1553" y="3128682"/>
            <a:ext cx="243795" cy="3320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05953" y="1272988"/>
            <a:ext cx="1096740" cy="1976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05953" y="3128682"/>
            <a:ext cx="1129553" cy="3320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35286" y="3949390"/>
            <a:ext cx="3200281" cy="18001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121026" y="3249328"/>
            <a:ext cx="1814479" cy="3200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7084" y="5118092"/>
            <a:ext cx="439552" cy="108548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94212" y="4572000"/>
            <a:ext cx="1434353" cy="75797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27538" y="2951320"/>
            <a:ext cx="1650639" cy="29344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06578" y="4805082"/>
            <a:ext cx="788787" cy="887506"/>
          </a:xfrm>
          <a:prstGeom prst="rect">
            <a:avLst/>
          </a:prstGeom>
          <a:noFill/>
          <a:ln w="28575">
            <a:solidFill>
              <a:srgbClr val="EC4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19363" y="2951319"/>
            <a:ext cx="1591192" cy="2828785"/>
          </a:xfrm>
          <a:prstGeom prst="rect">
            <a:avLst/>
          </a:prstGeom>
          <a:noFill/>
          <a:ln w="28575">
            <a:solidFill>
              <a:srgbClr val="EC4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 flipV="1">
            <a:off x="5495365" y="4365712"/>
            <a:ext cx="1523998" cy="752380"/>
          </a:xfrm>
          <a:prstGeom prst="straightConnector1">
            <a:avLst/>
          </a:prstGeom>
          <a:ln w="28575">
            <a:solidFill>
              <a:srgbClr val="EC4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1"/>
          </p:cNvCxnSpPr>
          <p:nvPr/>
        </p:nvCxnSpPr>
        <p:spPr>
          <a:xfrm flipH="1">
            <a:off x="2231136" y="1860329"/>
            <a:ext cx="1738390" cy="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9526" y="1675663"/>
            <a:ext cx="128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 cabinet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19363" y="1860329"/>
            <a:ext cx="5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>
            <a:off x="7295343" y="2229661"/>
            <a:ext cx="275979" cy="112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115" y="30646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MCC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9" idx="1"/>
          </p:cNvCxnSpPr>
          <p:nvPr/>
        </p:nvCxnSpPr>
        <p:spPr>
          <a:xfrm flipH="1">
            <a:off x="2805954" y="1860329"/>
            <a:ext cx="1163572" cy="191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443" y="5909015"/>
            <a:ext cx="905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 in 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362431" y="5755126"/>
            <a:ext cx="905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Zoom in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939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2046"/>
            <a:ext cx="7886700" cy="902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basic meter</a:t>
            </a:r>
            <a:endParaRPr lang="en-US" dirty="0"/>
          </a:p>
        </p:txBody>
      </p:sp>
      <p:pic>
        <p:nvPicPr>
          <p:cNvPr id="1026" name="Picture 2" descr="Image result for meter and 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01" y="1975211"/>
            <a:ext cx="4063398" cy="406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9043" y="3822244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CTs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663024" y="4006910"/>
            <a:ext cx="1191335" cy="628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234167" y="2884166"/>
            <a:ext cx="583322" cy="628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7489" y="2514834"/>
            <a:ext cx="85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0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50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MCC – Motor </a:t>
            </a:r>
            <a:r>
              <a:rPr lang="en-US" dirty="0" err="1" smtClean="0"/>
              <a:t>Controler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33" y="2159087"/>
            <a:ext cx="3269263" cy="3330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70120"/>
            <a:ext cx="4002334" cy="4108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6034" y="5640276"/>
            <a:ext cx="28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MCC – Motor Control Center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399" y="5487529"/>
            <a:ext cx="28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MCU - Motor Controller Unit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5233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MCU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59331" y="3892731"/>
            <a:ext cx="109058" cy="27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</p:cNvCxnSpPr>
          <p:nvPr/>
        </p:nvCxnSpPr>
        <p:spPr>
          <a:xfrm flipV="1">
            <a:off x="5224743" y="2847703"/>
            <a:ext cx="1463440" cy="86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785634" y="4598126"/>
            <a:ext cx="1117292" cy="4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7" y="1825625"/>
            <a:ext cx="7052310" cy="470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2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l.pptx" id="{0A4475FD-2114-4220-8568-52E6013D9560}" vid="{B715EA43-0042-4AA6-A082-43BE780E4D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UH_PPT_Template2017</Template>
  <TotalTime>81</TotalTime>
  <Words>73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Trajan Pro</vt:lpstr>
      <vt:lpstr>Office Theme</vt:lpstr>
      <vt:lpstr>Holmes Hall  - Chiller Plant</vt:lpstr>
      <vt:lpstr>MCC – Motor Control Center</vt:lpstr>
      <vt:lpstr>CT – Current Transformer – Measures Current usage</vt:lpstr>
      <vt:lpstr>A basic meter</vt:lpstr>
      <vt:lpstr>MCC – Motor Controler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mtopping</dc:creator>
  <cp:lastModifiedBy>mtopping</cp:lastModifiedBy>
  <cp:revision>8</cp:revision>
  <cp:lastPrinted>2017-08-24T03:59:07Z</cp:lastPrinted>
  <dcterms:created xsi:type="dcterms:W3CDTF">2018-04-26T18:20:33Z</dcterms:created>
  <dcterms:modified xsi:type="dcterms:W3CDTF">2018-05-10T20:21:43Z</dcterms:modified>
</cp:coreProperties>
</file>