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da2051fc_5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da2051fc_5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ourselves, project motivation, etc.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da2051fc_6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da2051fc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da2051f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8da2051f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pulls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or not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able to fetch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da2051fc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8da2051fc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8da2051fc_8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8da2051fc_8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8da2051fc_8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8da2051fc_8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8da2051fc_8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8da2051fc_8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8da2051fc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8da2051fc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da2051fc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da2051fc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8da2051fc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8da2051fc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da2051fc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da2051fc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da2051fc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8da2051fc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da2051fc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da2051fc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8da2051fc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8da2051fc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da2051fc_6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da2051fc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HACC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Overflow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8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rebuchet MS"/>
                <a:ea typeface="Trebuchet MS"/>
                <a:cs typeface="Trebuchet MS"/>
                <a:sym typeface="Trebuchet MS"/>
              </a:rPr>
              <a:t>High powered solutions for a sustainable Hawaii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575"/>
            <a:ext cx="4168041" cy="19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089" y="1030930"/>
            <a:ext cx="5119161" cy="87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688" y="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Metrics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275" y="1652375"/>
            <a:ext cx="5121701" cy="31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13" y="1526538"/>
            <a:ext cx="1154850" cy="12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40025" y="893088"/>
            <a:ext cx="7710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Integrates with our consumer facing app</a:t>
            </a:r>
            <a:endParaRPr sz="3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0" y="2796300"/>
            <a:ext cx="2479275" cy="19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1688" y="72100"/>
            <a:ext cx="8520600" cy="89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 App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-437325" y="1520325"/>
            <a:ext cx="53796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on stations’ statuses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Searchable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location services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Notifies backend of usage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75" y="1520337"/>
            <a:ext cx="5106727" cy="2872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311688" y="72100"/>
            <a:ext cx="8520600" cy="89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 App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863" y="1125475"/>
            <a:ext cx="3999625" cy="37501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13" y="1125475"/>
            <a:ext cx="3730275" cy="375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00" y="331725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Thank you!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295650" y="1511775"/>
            <a:ext cx="8552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To all the HACC hosts, </a:t>
            </a: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sponsors and volunteers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Hawaiian Electric Company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Dr. Johnson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311700" y="21252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31725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Challenge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5650" y="1579675"/>
            <a:ext cx="8552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 Dashboard displaying health of each station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Visualize and analyze key station metrics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Increase availability and usage of Hawaiian Electric fast charging stations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3852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Solution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95650" y="1687450"/>
            <a:ext cx="8552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 real time dashboard built with modern tools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 consumer facing web application for finding available stations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Full integration between both components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96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688" y="72100"/>
            <a:ext cx="8520600" cy="89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The Dashboard</a:t>
            </a:r>
            <a:endParaRPr sz="4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350" y="1174277"/>
            <a:ext cx="6131899" cy="3541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-375025" y="1648775"/>
            <a:ext cx="53796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Real time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Modern stack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Scaleable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688" y="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Metrics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25" y="1125200"/>
            <a:ext cx="7238950" cy="3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688" y="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Metrics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5500"/>
            <a:ext cx="8839200" cy="35844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652350" y="4672775"/>
            <a:ext cx="18393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www.desmos.com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688" y="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Metrics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13" y="935875"/>
            <a:ext cx="7686576" cy="3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688" y="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Metrics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959950"/>
            <a:ext cx="45720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2645700"/>
            <a:ext cx="2371575" cy="18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7225" y="2820625"/>
            <a:ext cx="17526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-482125" y="1365600"/>
            <a:ext cx="53796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Dynamic time window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Deep dive into each metric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Add, alter, query, share.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