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3" r:id="rId3"/>
    <p:sldId id="304" r:id="rId4"/>
    <p:sldId id="300" r:id="rId5"/>
    <p:sldId id="302" r:id="rId6"/>
  </p:sldIdLst>
  <p:sldSz cx="9144000" cy="6858000" type="screen4x3"/>
  <p:notesSz cx="7102475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3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19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A74F8B8-7A92-47DD-8D1D-BA8823D5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879BC6-7DE2-4CF5-B9B9-A36667143C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6D6C-A7D6-43CC-8ADE-3EEF23383B79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3BAC09-4BC0-4AA9-8BB0-6DEA1BA86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6F0A5-BF74-405E-8F0B-95851FF4C8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E9FD-D39A-4466-AF91-4754DB190D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8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ページを移動するにはクリックします。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クリックしてノート書式の編集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8364C3-FA94-4083-ADA5-E26E7B7D25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16479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1750" cy="38338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5197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5594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686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850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75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1480" cy="18648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59916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89000"/>
            <a:ext cx="9141480" cy="6876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2023200" y="2565000"/>
            <a:ext cx="49705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ja-JP" sz="3600" spc="-1" dirty="0" err="1">
                <a:solidFill>
                  <a:srgbClr val="000000"/>
                </a:solidFill>
                <a:latin typeface="Meiryo UI"/>
                <a:ea typeface="Meiryo UI"/>
              </a:rPr>
              <a:t>Github</a:t>
            </a:r>
            <a:r>
              <a:rPr lang="ja-JP" altLang="en-US" sz="3600" spc="-1" dirty="0">
                <a:solidFill>
                  <a:srgbClr val="000000"/>
                </a:solidFill>
                <a:latin typeface="Meiryo UI"/>
                <a:ea typeface="Meiryo UI"/>
              </a:rPr>
              <a:t>運用ルール</a:t>
            </a:r>
            <a:endParaRPr lang="en-US" altLang="ja-JP" sz="3600" b="0" strike="noStrike" spc="-1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spc="-1" dirty="0">
                <a:latin typeface="Arial"/>
              </a:rPr>
              <a:t>1. </a:t>
            </a:r>
            <a:r>
              <a:rPr lang="ja-JP" altLang="en-US" sz="2400" spc="-1" dirty="0">
                <a:latin typeface="Arial"/>
              </a:rPr>
              <a:t>ソフトウェア開発のスケジュール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8" name="グラフィックス 37" descr="ユーザー">
            <a:extLst>
              <a:ext uri="{FF2B5EF4-FFF2-40B4-BE49-F238E27FC236}">
                <a16:creationId xmlns:a16="http://schemas.microsoft.com/office/drawing/2014/main" id="{FF3B3F67-6B14-41E8-A625-B19FB4E1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241" y="1907530"/>
            <a:ext cx="626843" cy="626843"/>
          </a:xfrm>
          <a:prstGeom prst="rect">
            <a:avLst/>
          </a:prstGeom>
        </p:spPr>
      </p:pic>
      <p:pic>
        <p:nvPicPr>
          <p:cNvPr id="44" name="グラフィックス 43" descr="ユーザー">
            <a:extLst>
              <a:ext uri="{FF2B5EF4-FFF2-40B4-BE49-F238E27FC236}">
                <a16:creationId xmlns:a16="http://schemas.microsoft.com/office/drawing/2014/main" id="{C19BA958-4A2B-4C69-9BA2-BF97D47E8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9677" y="1911223"/>
            <a:ext cx="626843" cy="626843"/>
          </a:xfrm>
          <a:prstGeom prst="rect">
            <a:avLst/>
          </a:prstGeom>
        </p:spPr>
      </p:pic>
      <p:pic>
        <p:nvPicPr>
          <p:cNvPr id="60" name="グラフィックス 59" descr="ユーザー">
            <a:extLst>
              <a:ext uri="{FF2B5EF4-FFF2-40B4-BE49-F238E27FC236}">
                <a16:creationId xmlns:a16="http://schemas.microsoft.com/office/drawing/2014/main" id="{C273CE25-F69E-482A-B370-01988640C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342" y="4248119"/>
            <a:ext cx="626843" cy="626843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38A00C9-A2FC-4585-803D-A54D1336BE16}"/>
              </a:ext>
            </a:extLst>
          </p:cNvPr>
          <p:cNvSpPr txBox="1"/>
          <p:nvPr/>
        </p:nvSpPr>
        <p:spPr>
          <a:xfrm>
            <a:off x="7703756" y="39030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開発者</a:t>
            </a:r>
          </a:p>
        </p:txBody>
      </p:sp>
      <p:pic>
        <p:nvPicPr>
          <p:cNvPr id="62" name="グラフィックス 61" descr="ユーザー">
            <a:extLst>
              <a:ext uri="{FF2B5EF4-FFF2-40B4-BE49-F238E27FC236}">
                <a16:creationId xmlns:a16="http://schemas.microsoft.com/office/drawing/2014/main" id="{08D4E74B-A81D-4201-B471-9518D9453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519" y="4248119"/>
            <a:ext cx="626843" cy="626843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15E2ACA-BEA6-4B28-B7B3-C023B68A7393}"/>
              </a:ext>
            </a:extLst>
          </p:cNvPr>
          <p:cNvSpPr txBox="1"/>
          <p:nvPr/>
        </p:nvSpPr>
        <p:spPr>
          <a:xfrm>
            <a:off x="6616222" y="39156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開発リーダー</a:t>
            </a:r>
          </a:p>
        </p:txBody>
      </p:sp>
      <p:pic>
        <p:nvPicPr>
          <p:cNvPr id="65" name="グラフィックス 64" descr="ユーザー">
            <a:extLst>
              <a:ext uri="{FF2B5EF4-FFF2-40B4-BE49-F238E27FC236}">
                <a16:creationId xmlns:a16="http://schemas.microsoft.com/office/drawing/2014/main" id="{691C5857-C504-4C7D-B1A6-56F06A3BD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9747" y="1907530"/>
            <a:ext cx="626843" cy="62684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ED715E-E3A1-4809-A59E-047869E23850}"/>
              </a:ext>
            </a:extLst>
          </p:cNvPr>
          <p:cNvSpPr/>
          <p:nvPr/>
        </p:nvSpPr>
        <p:spPr>
          <a:xfrm>
            <a:off x="617738" y="3942021"/>
            <a:ext cx="492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pc="-1" dirty="0"/>
              <a:t>計画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A90243-AEC0-44F5-AECA-94C0B244222F}"/>
              </a:ext>
            </a:extLst>
          </p:cNvPr>
          <p:cNvSpPr/>
          <p:nvPr/>
        </p:nvSpPr>
        <p:spPr>
          <a:xfrm>
            <a:off x="2429632" y="3942022"/>
            <a:ext cx="953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pc="-1" dirty="0"/>
              <a:t>単体テスト</a:t>
            </a:r>
            <a:endParaRPr lang="ja-JP" altLang="en-US" sz="12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ECBFAB1-5019-40B7-8695-2BC93EDEF05D}"/>
              </a:ext>
            </a:extLst>
          </p:cNvPr>
          <p:cNvSpPr/>
          <p:nvPr/>
        </p:nvSpPr>
        <p:spPr>
          <a:xfrm>
            <a:off x="299906" y="2616434"/>
            <a:ext cx="2642074" cy="2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グラフィックス 67" descr="ユーザー">
            <a:extLst>
              <a:ext uri="{FF2B5EF4-FFF2-40B4-BE49-F238E27FC236}">
                <a16:creationId xmlns:a16="http://schemas.microsoft.com/office/drawing/2014/main" id="{BEFDCD2E-DB4A-49EA-93A0-4053D48D3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716" y="1911222"/>
            <a:ext cx="626843" cy="626843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AAEC254-D1FB-4B85-B9D6-D0F14234B649}"/>
              </a:ext>
            </a:extLst>
          </p:cNvPr>
          <p:cNvSpPr/>
          <p:nvPr/>
        </p:nvSpPr>
        <p:spPr>
          <a:xfrm>
            <a:off x="2941980" y="2618754"/>
            <a:ext cx="1309016" cy="27240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6E45768-7DEF-4DCC-9801-A6FAA0BEDF54}"/>
              </a:ext>
            </a:extLst>
          </p:cNvPr>
          <p:cNvSpPr/>
          <p:nvPr/>
        </p:nvSpPr>
        <p:spPr>
          <a:xfrm>
            <a:off x="4271513" y="2615173"/>
            <a:ext cx="2048805" cy="2724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D3E59F3-9A9D-44FC-A547-DB656733A5E6}"/>
              </a:ext>
            </a:extLst>
          </p:cNvPr>
          <p:cNvSpPr/>
          <p:nvPr/>
        </p:nvSpPr>
        <p:spPr>
          <a:xfrm>
            <a:off x="6340835" y="2616434"/>
            <a:ext cx="2048805" cy="2724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F53178D-6D17-43EA-9C1E-84F910573830}"/>
              </a:ext>
            </a:extLst>
          </p:cNvPr>
          <p:cNvSpPr txBox="1"/>
          <p:nvPr/>
        </p:nvSpPr>
        <p:spPr>
          <a:xfrm>
            <a:off x="5807164" y="39150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テスター</a:t>
            </a:r>
          </a:p>
        </p:txBody>
      </p:sp>
      <p:pic>
        <p:nvPicPr>
          <p:cNvPr id="80" name="グラフィックス 79" descr="ユーザー">
            <a:extLst>
              <a:ext uri="{FF2B5EF4-FFF2-40B4-BE49-F238E27FC236}">
                <a16:creationId xmlns:a16="http://schemas.microsoft.com/office/drawing/2014/main" id="{EB296645-4A00-4C50-960A-D3864C096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55359" y="4252853"/>
            <a:ext cx="626843" cy="62684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51EB56-DA7D-469D-A0B5-C98A6B5290F1}"/>
              </a:ext>
            </a:extLst>
          </p:cNvPr>
          <p:cNvSpPr/>
          <p:nvPr/>
        </p:nvSpPr>
        <p:spPr>
          <a:xfrm>
            <a:off x="1403910" y="3969317"/>
            <a:ext cx="79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pc="-1" dirty="0"/>
              <a:t>機能開発</a:t>
            </a:r>
            <a:endParaRPr lang="ja-JP" altLang="en-US" sz="1200" dirty="0"/>
          </a:p>
        </p:txBody>
      </p:sp>
      <p:pic>
        <p:nvPicPr>
          <p:cNvPr id="81" name="グラフィックス 80" descr="ユーザー">
            <a:extLst>
              <a:ext uri="{FF2B5EF4-FFF2-40B4-BE49-F238E27FC236}">
                <a16:creationId xmlns:a16="http://schemas.microsoft.com/office/drawing/2014/main" id="{B0D59C16-CE22-41CB-A45F-2167FC81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9607" y="1925207"/>
            <a:ext cx="626843" cy="626843"/>
          </a:xfrm>
          <a:prstGeom prst="rect">
            <a:avLst/>
          </a:prstGeom>
        </p:spPr>
      </p:pic>
      <p:pic>
        <p:nvPicPr>
          <p:cNvPr id="82" name="グラフィックス 81" descr="ユーザー">
            <a:extLst>
              <a:ext uri="{FF2B5EF4-FFF2-40B4-BE49-F238E27FC236}">
                <a16:creationId xmlns:a16="http://schemas.microsoft.com/office/drawing/2014/main" id="{5A002107-1857-4D62-BADB-F5EAEF140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1646" y="1918758"/>
            <a:ext cx="626843" cy="626843"/>
          </a:xfrm>
          <a:prstGeom prst="rect">
            <a:avLst/>
          </a:prstGeom>
        </p:spPr>
      </p:pic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F043082-6603-4C35-AE9E-FEE99628C3B2}"/>
              </a:ext>
            </a:extLst>
          </p:cNvPr>
          <p:cNvSpPr/>
          <p:nvPr/>
        </p:nvSpPr>
        <p:spPr>
          <a:xfrm>
            <a:off x="3440862" y="3942022"/>
            <a:ext cx="953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pc="-1" dirty="0"/>
              <a:t>結合テスト</a:t>
            </a:r>
            <a:endParaRPr lang="ja-JP" altLang="en-US" sz="1200" dirty="0"/>
          </a:p>
        </p:txBody>
      </p:sp>
      <p:pic>
        <p:nvPicPr>
          <p:cNvPr id="85" name="グラフィックス 84" descr="ユーザー">
            <a:extLst>
              <a:ext uri="{FF2B5EF4-FFF2-40B4-BE49-F238E27FC236}">
                <a16:creationId xmlns:a16="http://schemas.microsoft.com/office/drawing/2014/main" id="{A40863D5-9E1F-4A08-9C74-8D4142B91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7916" y="1933486"/>
            <a:ext cx="626843" cy="626843"/>
          </a:xfrm>
          <a:prstGeom prst="rect">
            <a:avLst/>
          </a:prstGeom>
        </p:spPr>
      </p:pic>
      <p:pic>
        <p:nvPicPr>
          <p:cNvPr id="86" name="グラフィックス 85" descr="ユーザー">
            <a:extLst>
              <a:ext uri="{FF2B5EF4-FFF2-40B4-BE49-F238E27FC236}">
                <a16:creationId xmlns:a16="http://schemas.microsoft.com/office/drawing/2014/main" id="{899B5DBB-A5F8-415B-9545-029407DCD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8660" y="1938807"/>
            <a:ext cx="626843" cy="626843"/>
          </a:xfrm>
          <a:prstGeom prst="rect">
            <a:avLst/>
          </a:prstGeom>
        </p:spPr>
      </p:pic>
      <p:pic>
        <p:nvPicPr>
          <p:cNvPr id="87" name="グラフィックス 86" descr="ユーザー">
            <a:extLst>
              <a:ext uri="{FF2B5EF4-FFF2-40B4-BE49-F238E27FC236}">
                <a16:creationId xmlns:a16="http://schemas.microsoft.com/office/drawing/2014/main" id="{F51C435B-5526-49AC-931E-37C204ADF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9404" y="1930640"/>
            <a:ext cx="626843" cy="626843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B9F7FED-EBBD-4BA6-B5A3-A17960BEDBF6}"/>
              </a:ext>
            </a:extLst>
          </p:cNvPr>
          <p:cNvSpPr/>
          <p:nvPr/>
        </p:nvSpPr>
        <p:spPr>
          <a:xfrm>
            <a:off x="706219" y="4351018"/>
            <a:ext cx="267085" cy="2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BE06BB93-6D67-41C4-AB08-D14E7D569B0A}"/>
              </a:ext>
            </a:extLst>
          </p:cNvPr>
          <p:cNvSpPr/>
          <p:nvPr/>
        </p:nvSpPr>
        <p:spPr>
          <a:xfrm>
            <a:off x="1703327" y="4360979"/>
            <a:ext cx="267085" cy="27240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4407710-10AB-4F4F-9D6C-57BC333926FE}"/>
              </a:ext>
            </a:extLst>
          </p:cNvPr>
          <p:cNvSpPr/>
          <p:nvPr/>
        </p:nvSpPr>
        <p:spPr>
          <a:xfrm>
            <a:off x="2700435" y="4360817"/>
            <a:ext cx="267086" cy="2724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26E324B-4064-4AF3-9CFB-4993407F996B}"/>
              </a:ext>
            </a:extLst>
          </p:cNvPr>
          <p:cNvSpPr/>
          <p:nvPr/>
        </p:nvSpPr>
        <p:spPr>
          <a:xfrm>
            <a:off x="3748474" y="4354010"/>
            <a:ext cx="266689" cy="2724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78B9A91-E208-4247-87B9-C9E1DA40207E}"/>
              </a:ext>
            </a:extLst>
          </p:cNvPr>
          <p:cNvSpPr/>
          <p:nvPr/>
        </p:nvSpPr>
        <p:spPr>
          <a:xfrm>
            <a:off x="1386935" y="321866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1/3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0FD71B7-04FC-4581-AF51-497E828FF89F}"/>
              </a:ext>
            </a:extLst>
          </p:cNvPr>
          <p:cNvSpPr/>
          <p:nvPr/>
        </p:nvSpPr>
        <p:spPr>
          <a:xfrm>
            <a:off x="3492215" y="321866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1/6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192D836-BC46-4A77-BF98-B8EBDE0FCB7F}"/>
              </a:ext>
            </a:extLst>
          </p:cNvPr>
          <p:cNvSpPr/>
          <p:nvPr/>
        </p:nvSpPr>
        <p:spPr>
          <a:xfrm>
            <a:off x="5096982" y="322068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1/4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EE95E7B-8C7F-4F8B-AB11-A177047CFF9E}"/>
              </a:ext>
            </a:extLst>
          </p:cNvPr>
          <p:cNvSpPr/>
          <p:nvPr/>
        </p:nvSpPr>
        <p:spPr>
          <a:xfrm>
            <a:off x="7194731" y="322068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1/4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707920-939C-4894-BB1C-0DFA65644CF2}"/>
              </a:ext>
            </a:extLst>
          </p:cNvPr>
          <p:cNvSpPr txBox="1"/>
          <p:nvPr/>
        </p:nvSpPr>
        <p:spPr>
          <a:xfrm>
            <a:off x="170449" y="611820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※”</a:t>
            </a:r>
            <a:r>
              <a:rPr kumimoji="1" lang="ja-JP" altLang="en-US" sz="1200" dirty="0"/>
              <a:t>人月神話</a:t>
            </a:r>
            <a:r>
              <a:rPr kumimoji="1" lang="en-US" altLang="ja-JP" sz="1200" dirty="0"/>
              <a:t>”</a:t>
            </a:r>
            <a:r>
              <a:rPr kumimoji="1" lang="ja-JP" altLang="en-US" sz="1200" dirty="0"/>
              <a:t>の本を参照</a:t>
            </a:r>
          </a:p>
        </p:txBody>
      </p:sp>
    </p:spTree>
    <p:extLst>
      <p:ext uri="{BB962C8B-B14F-4D97-AF65-F5344CB8AC3E}">
        <p14:creationId xmlns:p14="http://schemas.microsoft.com/office/powerpoint/2010/main" val="9499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b="0" strike="noStrike" spc="-1" dirty="0">
                <a:latin typeface="Arial"/>
              </a:rPr>
              <a:t>2.</a:t>
            </a:r>
            <a:r>
              <a:rPr lang="ja-JP" altLang="en-US" sz="2400" b="0" strike="noStrike" spc="-1" dirty="0">
                <a:latin typeface="Arial"/>
              </a:rPr>
              <a:t>ドキュメント管理方法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2F935A-53EC-4E54-AA2A-27F3DB05D8E8}"/>
              </a:ext>
            </a:extLst>
          </p:cNvPr>
          <p:cNvSpPr txBox="1"/>
          <p:nvPr/>
        </p:nvSpPr>
        <p:spPr>
          <a:xfrm>
            <a:off x="618376" y="1369800"/>
            <a:ext cx="790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/>
              <a:t>差分が取れないドキュメント</a:t>
            </a:r>
            <a:r>
              <a:rPr kumimoji="1" lang="en-US" altLang="ja-JP" dirty="0"/>
              <a:t>(doc, docx, </a:t>
            </a:r>
            <a:r>
              <a:rPr kumimoji="1" lang="en-US" altLang="ja-JP" dirty="0" err="1"/>
              <a:t>xls</a:t>
            </a:r>
            <a:r>
              <a:rPr kumimoji="1" lang="en-US" altLang="ja-JP" dirty="0"/>
              <a:t>, xlsx, ppt, pptx,…)</a:t>
            </a:r>
          </a:p>
          <a:p>
            <a:r>
              <a:rPr kumimoji="1" lang="ja-JP" altLang="en-US" dirty="0"/>
              <a:t>は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ブランチのみで修正する。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2. </a:t>
            </a:r>
            <a:r>
              <a:rPr kumimoji="1" lang="ja-JP" altLang="en-US" dirty="0"/>
              <a:t>差分が取れるドキュメント</a:t>
            </a:r>
            <a:r>
              <a:rPr kumimoji="1" lang="en-US" altLang="ja-JP" dirty="0"/>
              <a:t>(.md</a:t>
            </a:r>
            <a:r>
              <a:rPr kumimoji="1" lang="ja-JP" altLang="en-US" dirty="0"/>
              <a:t>等</a:t>
            </a:r>
            <a:r>
              <a:rPr kumimoji="1" lang="en-US" altLang="ja-JP" dirty="0"/>
              <a:t>)</a:t>
            </a:r>
            <a:r>
              <a:rPr kumimoji="1" lang="ja-JP" altLang="en-US" dirty="0"/>
              <a:t>は以下のスライドの運用方法に従う。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69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spc="-1" dirty="0" err="1">
                <a:latin typeface="Arial"/>
              </a:rPr>
              <a:t>Github</a:t>
            </a:r>
            <a:r>
              <a:rPr lang="ja-JP" altLang="en-US" sz="2400" spc="-1" dirty="0">
                <a:latin typeface="Arial"/>
              </a:rPr>
              <a:t>運用プロセス</a:t>
            </a:r>
            <a:r>
              <a:rPr lang="en-US" altLang="ja-JP" sz="2400" spc="-1" dirty="0">
                <a:latin typeface="Arial"/>
              </a:rPr>
              <a:t>: </a:t>
            </a:r>
            <a:r>
              <a:rPr lang="ja-JP" altLang="en-US" sz="2400" spc="-1" dirty="0">
                <a:latin typeface="Arial"/>
              </a:rPr>
              <a:t>機能開発時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グラフィックス 5" descr="ユーザー">
            <a:extLst>
              <a:ext uri="{FF2B5EF4-FFF2-40B4-BE49-F238E27FC236}">
                <a16:creationId xmlns:a16="http://schemas.microsoft.com/office/drawing/2014/main" id="{C83B0604-8D81-4CD0-BC61-4147F51F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500" y="1431422"/>
            <a:ext cx="914400" cy="914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785D42-6075-49C5-A10B-12246400AEF7}"/>
              </a:ext>
            </a:extLst>
          </p:cNvPr>
          <p:cNvSpPr txBox="1"/>
          <p:nvPr/>
        </p:nvSpPr>
        <p:spPr>
          <a:xfrm>
            <a:off x="3967593" y="1100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</a:p>
        </p:txBody>
      </p:sp>
      <p:pic>
        <p:nvPicPr>
          <p:cNvPr id="16" name="グラフィックス 15" descr="ユーザー">
            <a:extLst>
              <a:ext uri="{FF2B5EF4-FFF2-40B4-BE49-F238E27FC236}">
                <a16:creationId xmlns:a16="http://schemas.microsoft.com/office/drawing/2014/main" id="{5AEA6DD1-95D9-4A02-B67E-A525E88F6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0356" y="1402674"/>
            <a:ext cx="914400" cy="9144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5339C9-84D7-4C5F-A261-14EC0C4689A5}"/>
              </a:ext>
            </a:extLst>
          </p:cNvPr>
          <p:cNvSpPr txBox="1"/>
          <p:nvPr/>
        </p:nvSpPr>
        <p:spPr>
          <a:xfrm>
            <a:off x="603681" y="10911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開発リーダー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2BFC5C9-76D9-4731-ACCF-75E1940E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86" y="1274171"/>
            <a:ext cx="1991533" cy="10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C2734E7-C6FC-48FF-93A1-6C668DA82382}"/>
              </a:ext>
            </a:extLst>
          </p:cNvPr>
          <p:cNvSpPr txBox="1"/>
          <p:nvPr/>
        </p:nvSpPr>
        <p:spPr>
          <a:xfrm>
            <a:off x="7212158" y="93435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C0FD9A-AC94-43A9-986E-BD8022B5B26B}"/>
              </a:ext>
            </a:extLst>
          </p:cNvPr>
          <p:cNvCxnSpPr>
            <a:stCxn id="6" idx="2"/>
          </p:cNvCxnSpPr>
          <p:nvPr/>
        </p:nvCxnSpPr>
        <p:spPr>
          <a:xfrm>
            <a:off x="1291700" y="2345822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A7DD6E4-1F79-4D20-8617-A33754F781B6}"/>
              </a:ext>
            </a:extLst>
          </p:cNvPr>
          <p:cNvCxnSpPr/>
          <p:nvPr/>
        </p:nvCxnSpPr>
        <p:spPr>
          <a:xfrm>
            <a:off x="4394447" y="2227646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A6404D2-516F-4C23-9A20-A34F09C89A3F}"/>
              </a:ext>
            </a:extLst>
          </p:cNvPr>
          <p:cNvCxnSpPr/>
          <p:nvPr/>
        </p:nvCxnSpPr>
        <p:spPr>
          <a:xfrm>
            <a:off x="7544552" y="2345821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E630E31-C1BE-426C-AC90-EBD35959A30B}"/>
              </a:ext>
            </a:extLst>
          </p:cNvPr>
          <p:cNvCxnSpPr/>
          <p:nvPr/>
        </p:nvCxnSpPr>
        <p:spPr>
          <a:xfrm>
            <a:off x="1291700" y="2752078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39E806-9C0D-4DC3-B32C-8DD396F75B0C}"/>
              </a:ext>
            </a:extLst>
          </p:cNvPr>
          <p:cNvSpPr txBox="1"/>
          <p:nvPr/>
        </p:nvSpPr>
        <p:spPr>
          <a:xfrm>
            <a:off x="1291700" y="2470927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Issue</a:t>
            </a:r>
            <a:r>
              <a:rPr kumimoji="1" lang="ja-JP" altLang="en-US" sz="1200" dirty="0"/>
              <a:t>作成、担当者アサイン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3043C2-7C27-4B0C-B807-4ACBBADB36DF}"/>
              </a:ext>
            </a:extLst>
          </p:cNvPr>
          <p:cNvCxnSpPr>
            <a:cxnSpLocks/>
          </p:cNvCxnSpPr>
          <p:nvPr/>
        </p:nvCxnSpPr>
        <p:spPr>
          <a:xfrm>
            <a:off x="4401339" y="3325311"/>
            <a:ext cx="31432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60979A-1149-4896-ABB3-B8B531DCFD2C}"/>
              </a:ext>
            </a:extLst>
          </p:cNvPr>
          <p:cNvSpPr txBox="1"/>
          <p:nvPr/>
        </p:nvSpPr>
        <p:spPr>
          <a:xfrm>
            <a:off x="4465961" y="2850216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アサインされた</a:t>
            </a:r>
            <a:r>
              <a:rPr kumimoji="1" lang="en-US" altLang="ja-JP" sz="1200" dirty="0"/>
              <a:t>Issue</a:t>
            </a:r>
            <a:r>
              <a:rPr kumimoji="1" lang="ja-JP" altLang="en-US" sz="1200" dirty="0"/>
              <a:t>を対応するために、</a:t>
            </a:r>
            <a:endParaRPr kumimoji="1" lang="en-US" altLang="ja-JP" sz="1200" dirty="0"/>
          </a:p>
          <a:p>
            <a:r>
              <a:rPr kumimoji="1" lang="ja-JP" altLang="en-US" sz="1200" dirty="0"/>
              <a:t>ブランチを作成する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C526A2-110C-4102-ADE7-8C08D1D4D0B3}"/>
              </a:ext>
            </a:extLst>
          </p:cNvPr>
          <p:cNvSpPr txBox="1"/>
          <p:nvPr/>
        </p:nvSpPr>
        <p:spPr>
          <a:xfrm>
            <a:off x="4196622" y="3646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3D4F76F-180A-4C00-8C75-E3BCE493E401}"/>
              </a:ext>
            </a:extLst>
          </p:cNvPr>
          <p:cNvCxnSpPr>
            <a:cxnSpLocks/>
          </p:cNvCxnSpPr>
          <p:nvPr/>
        </p:nvCxnSpPr>
        <p:spPr>
          <a:xfrm>
            <a:off x="4399076" y="3474162"/>
            <a:ext cx="12700" cy="44725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00FDFB-4A63-462A-AE7D-AFAAA302A18F}"/>
              </a:ext>
            </a:extLst>
          </p:cNvPr>
          <p:cNvSpPr txBox="1"/>
          <p:nvPr/>
        </p:nvSpPr>
        <p:spPr>
          <a:xfrm>
            <a:off x="4658302" y="343638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ja-JP" altLang="en-US" sz="1200" dirty="0"/>
              <a:t>実装と単体テストを実施する。</a:t>
            </a:r>
            <a:endParaRPr kumimoji="1" lang="en-US" altLang="ja-JP" sz="1200" dirty="0"/>
          </a:p>
          <a:p>
            <a:pPr marL="228600" indent="-228600">
              <a:buAutoNum type="arabicPeriod"/>
            </a:pPr>
            <a:r>
              <a:rPr kumimoji="1" lang="ja-JP" altLang="en-US" sz="1200" dirty="0"/>
              <a:t>対象ブランチに、</a:t>
            </a:r>
            <a:endParaRPr kumimoji="1" lang="en-US" altLang="ja-JP" sz="1200" dirty="0"/>
          </a:p>
          <a:p>
            <a:r>
              <a:rPr kumimoji="1" lang="ja-JP" altLang="en-US" sz="1200" dirty="0"/>
              <a:t>ソースコードをコミット、プッシュする</a:t>
            </a:r>
            <a:endParaRPr kumimoji="1" lang="en-US" altLang="ja-JP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DBBAD5F-97BF-449C-8482-69E9CAC9FA85}"/>
              </a:ext>
            </a:extLst>
          </p:cNvPr>
          <p:cNvSpPr txBox="1"/>
          <p:nvPr/>
        </p:nvSpPr>
        <p:spPr>
          <a:xfrm>
            <a:off x="4570740" y="4455790"/>
            <a:ext cx="274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実装完了後、</a:t>
            </a:r>
            <a:r>
              <a:rPr kumimoji="1" lang="en-US" altLang="ja-JP" sz="1200" dirty="0"/>
              <a:t>Pull Request</a:t>
            </a:r>
            <a:r>
              <a:rPr kumimoji="1" lang="ja-JP" altLang="en-US" sz="1200" dirty="0"/>
              <a:t>を作成する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E8B8C69-323E-4787-8F38-E795E7D966F6}"/>
              </a:ext>
            </a:extLst>
          </p:cNvPr>
          <p:cNvCxnSpPr>
            <a:cxnSpLocks/>
          </p:cNvCxnSpPr>
          <p:nvPr/>
        </p:nvCxnSpPr>
        <p:spPr>
          <a:xfrm>
            <a:off x="4401339" y="4807881"/>
            <a:ext cx="31432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0606B0-D996-4203-A675-E851F6F12B69}"/>
              </a:ext>
            </a:extLst>
          </p:cNvPr>
          <p:cNvCxnSpPr>
            <a:cxnSpLocks/>
          </p:cNvCxnSpPr>
          <p:nvPr/>
        </p:nvCxnSpPr>
        <p:spPr>
          <a:xfrm>
            <a:off x="1291700" y="5162988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512B501-D68E-4917-91FA-75B79A51F4C7}"/>
              </a:ext>
            </a:extLst>
          </p:cNvPr>
          <p:cNvSpPr txBox="1"/>
          <p:nvPr/>
        </p:nvSpPr>
        <p:spPr>
          <a:xfrm>
            <a:off x="1356325" y="484693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レビューする</a:t>
            </a: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EE662B8F-150B-4016-AE80-239BEA91E9DB}"/>
              </a:ext>
            </a:extLst>
          </p:cNvPr>
          <p:cNvSpPr/>
          <p:nvPr/>
        </p:nvSpPr>
        <p:spPr>
          <a:xfrm>
            <a:off x="477142" y="5347431"/>
            <a:ext cx="1629818" cy="5607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結果</a:t>
            </a:r>
            <a:r>
              <a:rPr kumimoji="1" lang="en-US" altLang="ja-JP" sz="1400" dirty="0"/>
              <a:t>?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56D9DBB-CFA4-4F0B-A445-A12A5BEE9A7C}"/>
              </a:ext>
            </a:extLst>
          </p:cNvPr>
          <p:cNvCxnSpPr>
            <a:cxnSpLocks/>
          </p:cNvCxnSpPr>
          <p:nvPr/>
        </p:nvCxnSpPr>
        <p:spPr>
          <a:xfrm>
            <a:off x="1291700" y="6140581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706007D-B0C0-444E-BA91-78856FF0F1C4}"/>
              </a:ext>
            </a:extLst>
          </p:cNvPr>
          <p:cNvSpPr txBox="1"/>
          <p:nvPr/>
        </p:nvSpPr>
        <p:spPr>
          <a:xfrm>
            <a:off x="1818699" y="581577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マージして、ブランチを削除する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D923BDA-EE20-4217-9005-2E0BBFB887E4}"/>
              </a:ext>
            </a:extLst>
          </p:cNvPr>
          <p:cNvSpPr txBox="1"/>
          <p:nvPr/>
        </p:nvSpPr>
        <p:spPr>
          <a:xfrm>
            <a:off x="870451" y="5870808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OK</a:t>
            </a:r>
            <a:endParaRPr kumimoji="1" lang="ja-JP" altLang="en-US" sz="1200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765C657-A383-42F9-8D68-84B86419C857}"/>
              </a:ext>
            </a:extLst>
          </p:cNvPr>
          <p:cNvCxnSpPr>
            <a:stCxn id="29" idx="3"/>
          </p:cNvCxnSpPr>
          <p:nvPr/>
        </p:nvCxnSpPr>
        <p:spPr>
          <a:xfrm flipV="1">
            <a:off x="2106960" y="3429000"/>
            <a:ext cx="2294379" cy="2198821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DB51BD-84E4-4061-BBF3-5C89C83A975E}"/>
              </a:ext>
            </a:extLst>
          </p:cNvPr>
          <p:cNvSpPr txBox="1"/>
          <p:nvPr/>
        </p:nvSpPr>
        <p:spPr>
          <a:xfrm>
            <a:off x="1849997" y="37541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連絡して、</a:t>
            </a:r>
            <a:endParaRPr kumimoji="1" lang="en-US" altLang="ja-JP" sz="1200" dirty="0"/>
          </a:p>
          <a:p>
            <a:r>
              <a:rPr kumimoji="1" lang="ja-JP" altLang="en-US" sz="1200" dirty="0"/>
              <a:t>開発者が対応する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1158B77-F17D-441A-9286-DCE0CCB36510}"/>
              </a:ext>
            </a:extLst>
          </p:cNvPr>
          <p:cNvSpPr txBox="1"/>
          <p:nvPr/>
        </p:nvSpPr>
        <p:spPr>
          <a:xfrm>
            <a:off x="2014536" y="5328508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NG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765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spc="-1" dirty="0" err="1">
                <a:latin typeface="Arial"/>
              </a:rPr>
              <a:t>Github</a:t>
            </a:r>
            <a:r>
              <a:rPr lang="ja-JP" altLang="en-US" sz="2400" spc="-1" dirty="0">
                <a:latin typeface="Arial"/>
              </a:rPr>
              <a:t>運用プロセス</a:t>
            </a:r>
            <a:r>
              <a:rPr lang="en-US" altLang="ja-JP" sz="2400" spc="-1" dirty="0">
                <a:latin typeface="Arial"/>
              </a:rPr>
              <a:t>: </a:t>
            </a:r>
            <a:r>
              <a:rPr lang="ja-JP" altLang="en-US" sz="2400" spc="-1" dirty="0">
                <a:latin typeface="Arial"/>
              </a:rPr>
              <a:t>テスト実施時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グラフィックス 5" descr="ユーザー">
            <a:extLst>
              <a:ext uri="{FF2B5EF4-FFF2-40B4-BE49-F238E27FC236}">
                <a16:creationId xmlns:a16="http://schemas.microsoft.com/office/drawing/2014/main" id="{C83B0604-8D81-4CD0-BC61-4147F51F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500" y="1431422"/>
            <a:ext cx="914400" cy="914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785D42-6075-49C5-A10B-12246400AEF7}"/>
              </a:ext>
            </a:extLst>
          </p:cNvPr>
          <p:cNvSpPr txBox="1"/>
          <p:nvPr/>
        </p:nvSpPr>
        <p:spPr>
          <a:xfrm>
            <a:off x="3062399" y="1091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</a:p>
        </p:txBody>
      </p:sp>
      <p:pic>
        <p:nvPicPr>
          <p:cNvPr id="16" name="グラフィックス 15" descr="ユーザー">
            <a:extLst>
              <a:ext uri="{FF2B5EF4-FFF2-40B4-BE49-F238E27FC236}">
                <a16:creationId xmlns:a16="http://schemas.microsoft.com/office/drawing/2014/main" id="{5AEA6DD1-95D9-4A02-B67E-A525E88F6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5162" y="1393001"/>
            <a:ext cx="914400" cy="9144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5339C9-84D7-4C5F-A261-14EC0C4689A5}"/>
              </a:ext>
            </a:extLst>
          </p:cNvPr>
          <p:cNvSpPr txBox="1"/>
          <p:nvPr/>
        </p:nvSpPr>
        <p:spPr>
          <a:xfrm>
            <a:off x="603681" y="10911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開発リーダー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2BFC5C9-76D9-4731-ACCF-75E1940E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86" y="1274171"/>
            <a:ext cx="1991533" cy="10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C2734E7-C6FC-48FF-93A1-6C668DA82382}"/>
              </a:ext>
            </a:extLst>
          </p:cNvPr>
          <p:cNvSpPr txBox="1"/>
          <p:nvPr/>
        </p:nvSpPr>
        <p:spPr>
          <a:xfrm>
            <a:off x="7212158" y="93435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C0FD9A-AC94-43A9-986E-BD8022B5B26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91700" y="2345822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A7DD6E4-1F79-4D20-8617-A33754F781B6}"/>
              </a:ext>
            </a:extLst>
          </p:cNvPr>
          <p:cNvCxnSpPr/>
          <p:nvPr/>
        </p:nvCxnSpPr>
        <p:spPr>
          <a:xfrm>
            <a:off x="3488925" y="2205265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A6404D2-516F-4C23-9A20-A34F09C89A3F}"/>
              </a:ext>
            </a:extLst>
          </p:cNvPr>
          <p:cNvCxnSpPr/>
          <p:nvPr/>
        </p:nvCxnSpPr>
        <p:spPr>
          <a:xfrm>
            <a:off x="7544552" y="2345821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E630E31-C1BE-426C-AC90-EBD35959A30B}"/>
              </a:ext>
            </a:extLst>
          </p:cNvPr>
          <p:cNvCxnSpPr>
            <a:cxnSpLocks/>
          </p:cNvCxnSpPr>
          <p:nvPr/>
        </p:nvCxnSpPr>
        <p:spPr>
          <a:xfrm>
            <a:off x="5326603" y="2577684"/>
            <a:ext cx="2217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39E806-9C0D-4DC3-B32C-8DD396F75B0C}"/>
              </a:ext>
            </a:extLst>
          </p:cNvPr>
          <p:cNvSpPr txBox="1"/>
          <p:nvPr/>
        </p:nvSpPr>
        <p:spPr>
          <a:xfrm>
            <a:off x="5810369" y="2249784"/>
            <a:ext cx="178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不具合の</a:t>
            </a:r>
            <a:r>
              <a:rPr kumimoji="1" lang="en-US" altLang="ja-JP" sz="1200" dirty="0"/>
              <a:t>Issue</a:t>
            </a:r>
            <a:r>
              <a:rPr kumimoji="1" lang="ja-JP" altLang="en-US" sz="1200" dirty="0"/>
              <a:t>作成する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3043C2-7C27-4B0C-B807-4ACBBADB36DF}"/>
              </a:ext>
            </a:extLst>
          </p:cNvPr>
          <p:cNvCxnSpPr>
            <a:cxnSpLocks/>
          </p:cNvCxnSpPr>
          <p:nvPr/>
        </p:nvCxnSpPr>
        <p:spPr>
          <a:xfrm>
            <a:off x="3500980" y="3302181"/>
            <a:ext cx="40435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60979A-1149-4896-ABB3-B8B531DCFD2C}"/>
              </a:ext>
            </a:extLst>
          </p:cNvPr>
          <p:cNvSpPr txBox="1"/>
          <p:nvPr/>
        </p:nvSpPr>
        <p:spPr>
          <a:xfrm>
            <a:off x="3535582" y="2840516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アサインされた</a:t>
            </a:r>
            <a:r>
              <a:rPr kumimoji="1" lang="en-US" altLang="ja-JP" sz="1200" dirty="0"/>
              <a:t>Issue</a:t>
            </a:r>
            <a:r>
              <a:rPr kumimoji="1" lang="ja-JP" altLang="en-US" sz="1200" dirty="0"/>
              <a:t>を対応するために、</a:t>
            </a:r>
            <a:endParaRPr kumimoji="1" lang="en-US" altLang="ja-JP" sz="1200" dirty="0"/>
          </a:p>
          <a:p>
            <a:r>
              <a:rPr kumimoji="1" lang="ja-JP" altLang="en-US" sz="1200" dirty="0"/>
              <a:t>ブランチを作成する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C526A2-110C-4102-ADE7-8C08D1D4D0B3}"/>
              </a:ext>
            </a:extLst>
          </p:cNvPr>
          <p:cNvSpPr txBox="1"/>
          <p:nvPr/>
        </p:nvSpPr>
        <p:spPr>
          <a:xfrm>
            <a:off x="4196622" y="3646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3D4F76F-180A-4C00-8C75-E3BCE493E401}"/>
              </a:ext>
            </a:extLst>
          </p:cNvPr>
          <p:cNvCxnSpPr>
            <a:cxnSpLocks/>
          </p:cNvCxnSpPr>
          <p:nvPr/>
        </p:nvCxnSpPr>
        <p:spPr>
          <a:xfrm>
            <a:off x="3510428" y="3387177"/>
            <a:ext cx="12700" cy="44725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00FDFB-4A63-462A-AE7D-AFAAA302A18F}"/>
              </a:ext>
            </a:extLst>
          </p:cNvPr>
          <p:cNvSpPr txBox="1"/>
          <p:nvPr/>
        </p:nvSpPr>
        <p:spPr>
          <a:xfrm>
            <a:off x="3718713" y="346752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不具合を対応する</a:t>
            </a:r>
            <a:endParaRPr kumimoji="1" lang="en-US" altLang="ja-JP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DBBAD5F-97BF-449C-8482-69E9CAC9FA85}"/>
              </a:ext>
            </a:extLst>
          </p:cNvPr>
          <p:cNvSpPr txBox="1"/>
          <p:nvPr/>
        </p:nvSpPr>
        <p:spPr>
          <a:xfrm>
            <a:off x="3718713" y="376188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実装完了後、</a:t>
            </a:r>
            <a:endParaRPr kumimoji="1" lang="en-US" altLang="ja-JP" sz="1200" dirty="0"/>
          </a:p>
          <a:p>
            <a:r>
              <a:rPr kumimoji="1" lang="ja-JP" altLang="en-US" sz="1200" dirty="0"/>
              <a:t>テスターに連絡する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E8B8C69-323E-4787-8F38-E795E7D966F6}"/>
              </a:ext>
            </a:extLst>
          </p:cNvPr>
          <p:cNvCxnSpPr>
            <a:cxnSpLocks/>
          </p:cNvCxnSpPr>
          <p:nvPr/>
        </p:nvCxnSpPr>
        <p:spPr>
          <a:xfrm>
            <a:off x="3488925" y="4205645"/>
            <a:ext cx="1809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0606B0-D996-4203-A675-E851F6F12B69}"/>
              </a:ext>
            </a:extLst>
          </p:cNvPr>
          <p:cNvCxnSpPr>
            <a:cxnSpLocks/>
          </p:cNvCxnSpPr>
          <p:nvPr/>
        </p:nvCxnSpPr>
        <p:spPr>
          <a:xfrm>
            <a:off x="1291700" y="5251765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512B501-D68E-4917-91FA-75B79A51F4C7}"/>
              </a:ext>
            </a:extLst>
          </p:cNvPr>
          <p:cNvSpPr txBox="1"/>
          <p:nvPr/>
        </p:nvSpPr>
        <p:spPr>
          <a:xfrm>
            <a:off x="1514857" y="4978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レビューする</a:t>
            </a: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EE662B8F-150B-4016-AE80-239BEA91E9DB}"/>
              </a:ext>
            </a:extLst>
          </p:cNvPr>
          <p:cNvSpPr/>
          <p:nvPr/>
        </p:nvSpPr>
        <p:spPr>
          <a:xfrm>
            <a:off x="477142" y="5347431"/>
            <a:ext cx="1629818" cy="5607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結果</a:t>
            </a:r>
            <a:r>
              <a:rPr kumimoji="1" lang="en-US" altLang="ja-JP" sz="1400" dirty="0"/>
              <a:t>?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56D9DBB-CFA4-4F0B-A445-A12A5BEE9A7C}"/>
              </a:ext>
            </a:extLst>
          </p:cNvPr>
          <p:cNvCxnSpPr>
            <a:cxnSpLocks/>
          </p:cNvCxnSpPr>
          <p:nvPr/>
        </p:nvCxnSpPr>
        <p:spPr>
          <a:xfrm>
            <a:off x="1291700" y="6140581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706007D-B0C0-444E-BA91-78856FF0F1C4}"/>
              </a:ext>
            </a:extLst>
          </p:cNvPr>
          <p:cNvSpPr txBox="1"/>
          <p:nvPr/>
        </p:nvSpPr>
        <p:spPr>
          <a:xfrm>
            <a:off x="1472195" y="584289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マージして、ブランチを削除する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D923BDA-EE20-4217-9005-2E0BBFB887E4}"/>
              </a:ext>
            </a:extLst>
          </p:cNvPr>
          <p:cNvSpPr txBox="1"/>
          <p:nvPr/>
        </p:nvSpPr>
        <p:spPr>
          <a:xfrm>
            <a:off x="870451" y="5870808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OK</a:t>
            </a:r>
            <a:endParaRPr kumimoji="1" lang="ja-JP" altLang="en-US" sz="1200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765C657-A383-42F9-8D68-84B86419C857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3505270" y="3363210"/>
            <a:ext cx="1008308" cy="1193808"/>
          </a:xfrm>
          <a:prstGeom prst="bentConnector3">
            <a:avLst>
              <a:gd name="adj1" fmla="val 12267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DB51BD-84E4-4061-BBF3-5C89C83A975E}"/>
              </a:ext>
            </a:extLst>
          </p:cNvPr>
          <p:cNvSpPr txBox="1"/>
          <p:nvPr/>
        </p:nvSpPr>
        <p:spPr>
          <a:xfrm>
            <a:off x="1449887" y="39012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連絡して、</a:t>
            </a:r>
            <a:endParaRPr kumimoji="1" lang="en-US" altLang="ja-JP" sz="1200" dirty="0"/>
          </a:p>
          <a:p>
            <a:r>
              <a:rPr kumimoji="1" lang="ja-JP" altLang="en-US" sz="1200" dirty="0"/>
              <a:t>開発者が対応する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1158B77-F17D-441A-9286-DCE0CCB36510}"/>
              </a:ext>
            </a:extLst>
          </p:cNvPr>
          <p:cNvSpPr txBox="1"/>
          <p:nvPr/>
        </p:nvSpPr>
        <p:spPr>
          <a:xfrm>
            <a:off x="2014536" y="5328508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NG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E8DFC50-7775-4A0D-B89F-F5DE9FDFDDE2}"/>
              </a:ext>
            </a:extLst>
          </p:cNvPr>
          <p:cNvSpPr txBox="1"/>
          <p:nvPr/>
        </p:nvSpPr>
        <p:spPr>
          <a:xfrm>
            <a:off x="4966687" y="1091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テスター</a:t>
            </a:r>
          </a:p>
        </p:txBody>
      </p:sp>
      <p:pic>
        <p:nvPicPr>
          <p:cNvPr id="39" name="グラフィックス 38" descr="ユーザー">
            <a:extLst>
              <a:ext uri="{FF2B5EF4-FFF2-40B4-BE49-F238E27FC236}">
                <a16:creationId xmlns:a16="http://schemas.microsoft.com/office/drawing/2014/main" id="{4546BE03-8828-41EF-82FA-A49CD9941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9450" y="1393001"/>
            <a:ext cx="914400" cy="914400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442D3BF-0127-4B95-86B6-B3F7C4446D83}"/>
              </a:ext>
            </a:extLst>
          </p:cNvPr>
          <p:cNvCxnSpPr/>
          <p:nvPr/>
        </p:nvCxnSpPr>
        <p:spPr>
          <a:xfrm>
            <a:off x="5326603" y="2205265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9923618-DD22-4FE1-8C41-AB08B2A0B583}"/>
              </a:ext>
            </a:extLst>
          </p:cNvPr>
          <p:cNvCxnSpPr>
            <a:cxnSpLocks/>
          </p:cNvCxnSpPr>
          <p:nvPr/>
        </p:nvCxnSpPr>
        <p:spPr>
          <a:xfrm flipV="1">
            <a:off x="1302110" y="2755823"/>
            <a:ext cx="6248979" cy="236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9BF792C-066C-4C7A-93D7-561CB40D2597}"/>
              </a:ext>
            </a:extLst>
          </p:cNvPr>
          <p:cNvSpPr txBox="1"/>
          <p:nvPr/>
        </p:nvSpPr>
        <p:spPr>
          <a:xfrm>
            <a:off x="1504988" y="236365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担当者アサインする</a:t>
            </a:r>
          </a:p>
        </p:txBody>
      </p:sp>
      <p:sp>
        <p:nvSpPr>
          <p:cNvPr id="64" name="フローチャート: 判断 63">
            <a:extLst>
              <a:ext uri="{FF2B5EF4-FFF2-40B4-BE49-F238E27FC236}">
                <a16:creationId xmlns:a16="http://schemas.microsoft.com/office/drawing/2014/main" id="{F8C8E83B-FBCF-4C89-9A2F-7F0DB2767D88}"/>
              </a:ext>
            </a:extLst>
          </p:cNvPr>
          <p:cNvSpPr/>
          <p:nvPr/>
        </p:nvSpPr>
        <p:spPr>
          <a:xfrm>
            <a:off x="4513578" y="4320351"/>
            <a:ext cx="1629818" cy="4733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結果</a:t>
            </a:r>
            <a:r>
              <a:rPr kumimoji="1" lang="en-US" altLang="ja-JP" sz="1400" dirty="0"/>
              <a:t>?</a:t>
            </a:r>
            <a:endParaRPr kumimoji="1" lang="ja-JP" altLang="en-US" sz="1400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73C60C-D755-4586-9F5B-55A6E07E9E09}"/>
              </a:ext>
            </a:extLst>
          </p:cNvPr>
          <p:cNvCxnSpPr>
            <a:cxnSpLocks/>
          </p:cNvCxnSpPr>
          <p:nvPr/>
        </p:nvCxnSpPr>
        <p:spPr>
          <a:xfrm>
            <a:off x="5326603" y="5123935"/>
            <a:ext cx="22244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88BAF2B-AE9A-47B3-A6C8-ABD91B4AD2C2}"/>
              </a:ext>
            </a:extLst>
          </p:cNvPr>
          <p:cNvSpPr txBox="1"/>
          <p:nvPr/>
        </p:nvSpPr>
        <p:spPr>
          <a:xfrm>
            <a:off x="5607844" y="4815198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Pull Request</a:t>
            </a:r>
            <a:r>
              <a:rPr kumimoji="1" lang="ja-JP" altLang="en-US" sz="1200" dirty="0"/>
              <a:t>を作成する</a:t>
            </a:r>
            <a:endParaRPr kumimoji="1" lang="en-US" altLang="ja-JP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A73EF36-B6DC-497C-8E4C-FDF718384405}"/>
              </a:ext>
            </a:extLst>
          </p:cNvPr>
          <p:cNvSpPr txBox="1"/>
          <p:nvPr/>
        </p:nvSpPr>
        <p:spPr>
          <a:xfrm>
            <a:off x="4802065" y="4791699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OK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1982237-C978-4447-B8C8-C95EA3F8AB74}"/>
              </a:ext>
            </a:extLst>
          </p:cNvPr>
          <p:cNvSpPr txBox="1"/>
          <p:nvPr/>
        </p:nvSpPr>
        <p:spPr>
          <a:xfrm>
            <a:off x="3869032" y="4566075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NG</a:t>
            </a:r>
            <a:endParaRPr kumimoji="1" lang="ja-JP" altLang="en-US" sz="1200" dirty="0"/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DA5A687B-150F-4D15-8B4F-4FE019CDF39F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106960" y="3363210"/>
            <a:ext cx="1403468" cy="22646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69B979B2-2866-4DE7-92F7-0BFBCB6661E4}"/>
              </a:ext>
            </a:extLst>
          </p:cNvPr>
          <p:cNvCxnSpPr>
            <a:cxnSpLocks/>
          </p:cNvCxnSpPr>
          <p:nvPr/>
        </p:nvCxnSpPr>
        <p:spPr>
          <a:xfrm flipH="1">
            <a:off x="5311950" y="2238125"/>
            <a:ext cx="7266" cy="277431"/>
          </a:xfrm>
          <a:prstGeom prst="bentConnector3">
            <a:avLst>
              <a:gd name="adj1" fmla="val -3146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7B402FD-BF43-4F20-87D1-B86F4E8AD9C8}"/>
              </a:ext>
            </a:extLst>
          </p:cNvPr>
          <p:cNvSpPr txBox="1"/>
          <p:nvPr/>
        </p:nvSpPr>
        <p:spPr>
          <a:xfrm>
            <a:off x="5127219" y="22425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91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231</Words>
  <Application>Microsoft Office PowerPoint</Application>
  <PresentationFormat>画面に合わせる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Meiryo UI</vt:lpstr>
      <vt:lpstr>游ゴシック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2178</cp:revision>
  <cp:lastPrinted>2020-02-12T08:57:04Z</cp:lastPrinted>
  <dcterms:created xsi:type="dcterms:W3CDTF">2020-02-12T08:57:04Z</dcterms:created>
  <dcterms:modified xsi:type="dcterms:W3CDTF">2020-07-09T05:09:49Z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