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72" r:id="rId4"/>
    <p:sldId id="273" r:id="rId5"/>
    <p:sldId id="271" r:id="rId6"/>
    <p:sldId id="274" r:id="rId7"/>
    <p:sldId id="275" r:id="rId8"/>
  </p:sldIdLst>
  <p:sldSz cx="9144000" cy="6858000" type="screen4x3"/>
  <p:notesSz cx="7102475" cy="102346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3"/>
    <p:restoredTop sz="94630"/>
  </p:normalViewPr>
  <p:slideViewPr>
    <p:cSldViewPr snapToGrid="0" snapToObjects="1">
      <p:cViewPr varScale="1">
        <p:scale>
          <a:sx n="108" d="100"/>
          <a:sy n="108" d="100"/>
        </p:scale>
        <p:origin x="18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ページを移動するにはクリックします。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クリックしてノート書式の編集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D8364C3-FA94-4083-ADA5-E26E7B7D25D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1750" cy="3833813"/>
          </a:xfrm>
          <a:prstGeom prst="rect">
            <a:avLst/>
          </a:prstGeom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800" cy="460296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4022640" y="9721800"/>
            <a:ext cx="307548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3338" cy="3835400"/>
          </a:xfrm>
          <a:prstGeom prst="rect">
            <a:avLst/>
          </a:prstGeom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800" cy="460296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4022640" y="9721800"/>
            <a:ext cx="307548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3338" cy="3835400"/>
          </a:xfrm>
          <a:prstGeom prst="rect">
            <a:avLst/>
          </a:prstGeom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800" cy="460296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4022640" y="9721800"/>
            <a:ext cx="307548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676173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3338" cy="3835400"/>
          </a:xfrm>
          <a:prstGeom prst="rect">
            <a:avLst/>
          </a:prstGeom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800" cy="460296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4022640" y="9721800"/>
            <a:ext cx="307548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868409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3338" cy="3835400"/>
          </a:xfrm>
          <a:prstGeom prst="rect">
            <a:avLst/>
          </a:prstGeom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800" cy="460296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4022640" y="9721800"/>
            <a:ext cx="307548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29695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3338" cy="3835400"/>
          </a:xfrm>
          <a:prstGeom prst="rect">
            <a:avLst/>
          </a:prstGeom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800" cy="460296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4022640" y="9721800"/>
            <a:ext cx="307548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370161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3338" cy="3835400"/>
          </a:xfrm>
          <a:prstGeom prst="rect">
            <a:avLst/>
          </a:prstGeom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800" cy="460296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4022640" y="9721800"/>
            <a:ext cx="307548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5975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タイトルテキストの書式を編集するにはクリックします。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/>
              </a:rPr>
              <a:t>アウトラインテキストの書式を編集するにはクリックします。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2レベル目のアウトライン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/>
              </a:rPr>
              <a:t>3レベル目のアウトライン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4レベル目のアウトライン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5レベル目のアウトライン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6レベル目のアウトライン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7レベル目のアウトライン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9141480" cy="18648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599160"/>
            <a:ext cx="9141480" cy="28332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6553080" y="653400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" name="CustomShape 4"/>
          <p:cNvSpPr/>
          <p:nvPr/>
        </p:nvSpPr>
        <p:spPr>
          <a:xfrm>
            <a:off x="0" y="189000"/>
            <a:ext cx="9141480" cy="68760"/>
          </a:xfrm>
          <a:prstGeom prst="rect">
            <a:avLst/>
          </a:prstGeom>
          <a:solidFill>
            <a:srgbClr val="F89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5"/>
          <p:cNvSpPr/>
          <p:nvPr/>
        </p:nvSpPr>
        <p:spPr>
          <a:xfrm>
            <a:off x="0" y="739800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6"/>
          <p:cNvSpPr/>
          <p:nvPr/>
        </p:nvSpPr>
        <p:spPr>
          <a:xfrm>
            <a:off x="2023200" y="2565000"/>
            <a:ext cx="4970520" cy="1185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err="1">
                <a:latin typeface="Arial"/>
              </a:rPr>
              <a:t>Tài</a:t>
            </a:r>
            <a:r>
              <a:rPr lang="en-US" sz="3600" b="0" strike="noStrike" spc="-1" dirty="0">
                <a:latin typeface="Arial"/>
              </a:rPr>
              <a:t> </a:t>
            </a:r>
            <a:r>
              <a:rPr lang="en-US" sz="3600" b="0" strike="noStrike" spc="-1" dirty="0" err="1">
                <a:latin typeface="Arial"/>
              </a:rPr>
              <a:t>liệu</a:t>
            </a:r>
            <a:r>
              <a:rPr lang="en-US" sz="3600" b="0" strike="noStrike" spc="-1" dirty="0">
                <a:latin typeface="Arial"/>
              </a:rPr>
              <a:t> </a:t>
            </a:r>
            <a:r>
              <a:rPr lang="en-US" sz="3600" b="0" strike="noStrike" spc="-1" dirty="0" err="1">
                <a:latin typeface="Arial"/>
              </a:rPr>
              <a:t>tham</a:t>
            </a:r>
            <a:r>
              <a:rPr lang="en-US" sz="3600" b="0" strike="noStrike" spc="-1" dirty="0">
                <a:latin typeface="Arial"/>
              </a:rPr>
              <a:t> </a:t>
            </a:r>
            <a:r>
              <a:rPr lang="en-US" sz="3600" b="0" strike="noStrike" spc="-1" dirty="0" err="1">
                <a:latin typeface="Arial"/>
              </a:rPr>
              <a:t>khảo</a:t>
            </a:r>
            <a:r>
              <a:rPr lang="en-US" sz="3600" b="0" strike="noStrike" spc="-1" dirty="0">
                <a:latin typeface="Arial"/>
              </a:rPr>
              <a:t> 2</a:t>
            </a:r>
          </a:p>
          <a:p>
            <a:pPr algn="ctr">
              <a:lnSpc>
                <a:spcPct val="100000"/>
              </a:lnSpc>
            </a:pPr>
            <a:r>
              <a:rPr lang="en-US" sz="3600" spc="-1" dirty="0">
                <a:latin typeface="Arial"/>
              </a:rPr>
              <a:t>2020/10/16</a:t>
            </a: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0" y="739800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"/>
          <p:cNvSpPr/>
          <p:nvPr/>
        </p:nvSpPr>
        <p:spPr>
          <a:xfrm>
            <a:off x="0" y="0"/>
            <a:ext cx="9141480" cy="14040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0" y="6561000"/>
            <a:ext cx="9141480" cy="28332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4"/>
          <p:cNvSpPr/>
          <p:nvPr/>
        </p:nvSpPr>
        <p:spPr>
          <a:xfrm>
            <a:off x="6553080" y="653400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3" name="CustomShape 5"/>
          <p:cNvSpPr/>
          <p:nvPr/>
        </p:nvSpPr>
        <p:spPr>
          <a:xfrm>
            <a:off x="0" y="93600"/>
            <a:ext cx="9141480" cy="59400"/>
          </a:xfrm>
          <a:prstGeom prst="rect">
            <a:avLst/>
          </a:prstGeom>
          <a:solidFill>
            <a:srgbClr val="F89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6"/>
          <p:cNvSpPr/>
          <p:nvPr/>
        </p:nvSpPr>
        <p:spPr>
          <a:xfrm>
            <a:off x="256320" y="278280"/>
            <a:ext cx="78840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" sz="2400" spc="-1" dirty="0">
                <a:solidFill>
                  <a:srgbClr val="000000"/>
                </a:solidFill>
                <a:latin typeface="Meiryo UI"/>
                <a:ea typeface="Meiryo UI"/>
              </a:rPr>
              <a:t>1</a:t>
            </a:r>
            <a:r>
              <a:rPr lang="en-US" sz="2400" b="0" strike="noStrike" spc="-1" dirty="0">
                <a:solidFill>
                  <a:srgbClr val="000000"/>
                </a:solidFill>
                <a:latin typeface="Meiryo UI"/>
                <a:ea typeface="Meiryo UI"/>
              </a:rPr>
              <a:t>.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Giải</a:t>
            </a:r>
            <a:r>
              <a:rPr lang="en-US" sz="2400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đáp</a:t>
            </a:r>
            <a:r>
              <a:rPr lang="en-US" sz="2400" spc="-1" dirty="0">
                <a:solidFill>
                  <a:srgbClr val="000000"/>
                </a:solidFill>
                <a:latin typeface="Meiryo UI"/>
                <a:ea typeface="Meiryo UI"/>
              </a:rPr>
              <a:t> 1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số</a:t>
            </a:r>
            <a:r>
              <a:rPr lang="en-US" sz="2400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lỗi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65" name="CustomShape 7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6" name="CustomShape 8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" name="CustomShape 1"/>
          <p:cNvSpPr/>
          <p:nvPr/>
        </p:nvSpPr>
        <p:spPr>
          <a:xfrm>
            <a:off x="3484880" y="732815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7DCC849-B2E1-4022-9F9D-0837D4C04FAF}"/>
              </a:ext>
            </a:extLst>
          </p:cNvPr>
          <p:cNvSpPr txBox="1"/>
          <p:nvPr/>
        </p:nvSpPr>
        <p:spPr>
          <a:xfrm>
            <a:off x="256320" y="10386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55CF2D9D-59FA-484F-8053-D7F143004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20" y="852480"/>
            <a:ext cx="8702949" cy="4664012"/>
          </a:xfrm>
          <a:prstGeom prst="rect">
            <a:avLst/>
          </a:prstGeom>
        </p:spPr>
      </p:pic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5B34517E-CDDA-43D1-8C21-82B867DC88F6}"/>
              </a:ext>
            </a:extLst>
          </p:cNvPr>
          <p:cNvSpPr/>
          <p:nvPr/>
        </p:nvSpPr>
        <p:spPr>
          <a:xfrm>
            <a:off x="348685" y="5655076"/>
            <a:ext cx="8502352" cy="701336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ấn</a:t>
            </a:r>
            <a:r>
              <a:rPr lang="en-US" altLang="ja-JP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en-US" altLang="ja-JP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vào</a:t>
            </a:r>
            <a:r>
              <a:rPr lang="en-US" altLang="ja-JP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en-US" altLang="ja-JP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nút</a:t>
            </a:r>
            <a:r>
              <a:rPr lang="en-US" altLang="ja-JP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advanced </a:t>
            </a:r>
            <a:r>
              <a:rPr lang="en-US" altLang="ja-JP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rồi</a:t>
            </a:r>
            <a:r>
              <a:rPr lang="en-US" altLang="ja-JP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en-US" altLang="ja-JP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sau</a:t>
            </a:r>
            <a:r>
              <a:rPr lang="en-US" altLang="ja-JP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en-US" altLang="ja-JP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đó</a:t>
            </a:r>
            <a:r>
              <a:rPr lang="en-US" altLang="ja-JP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Accept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0" y="739800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"/>
          <p:cNvSpPr/>
          <p:nvPr/>
        </p:nvSpPr>
        <p:spPr>
          <a:xfrm>
            <a:off x="0" y="0"/>
            <a:ext cx="9141480" cy="14040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0" y="6561000"/>
            <a:ext cx="9141480" cy="28332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4"/>
          <p:cNvSpPr/>
          <p:nvPr/>
        </p:nvSpPr>
        <p:spPr>
          <a:xfrm>
            <a:off x="6553080" y="653400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3" name="CustomShape 5"/>
          <p:cNvSpPr/>
          <p:nvPr/>
        </p:nvSpPr>
        <p:spPr>
          <a:xfrm>
            <a:off x="0" y="93600"/>
            <a:ext cx="9141480" cy="59400"/>
          </a:xfrm>
          <a:prstGeom prst="rect">
            <a:avLst/>
          </a:prstGeom>
          <a:solidFill>
            <a:srgbClr val="F89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6"/>
          <p:cNvSpPr/>
          <p:nvPr/>
        </p:nvSpPr>
        <p:spPr>
          <a:xfrm>
            <a:off x="256320" y="278280"/>
            <a:ext cx="78840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" sz="2400" spc="-1" dirty="0">
                <a:solidFill>
                  <a:srgbClr val="000000"/>
                </a:solidFill>
                <a:latin typeface="Meiryo UI"/>
                <a:ea typeface="Meiryo UI"/>
              </a:rPr>
              <a:t>1</a:t>
            </a:r>
            <a:r>
              <a:rPr lang="en-US" sz="2400" b="0" strike="noStrike" spc="-1" dirty="0">
                <a:solidFill>
                  <a:srgbClr val="000000"/>
                </a:solidFill>
                <a:latin typeface="Meiryo UI"/>
                <a:ea typeface="Meiryo UI"/>
              </a:rPr>
              <a:t>.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Giải</a:t>
            </a:r>
            <a:r>
              <a:rPr lang="en-US" sz="2400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đáp</a:t>
            </a:r>
            <a:r>
              <a:rPr lang="en-US" sz="2400" spc="-1" dirty="0">
                <a:solidFill>
                  <a:srgbClr val="000000"/>
                </a:solidFill>
                <a:latin typeface="Meiryo UI"/>
                <a:ea typeface="Meiryo UI"/>
              </a:rPr>
              <a:t> 1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số</a:t>
            </a:r>
            <a:r>
              <a:rPr lang="en-US" sz="2400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lỗ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65" name="CustomShape 7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6" name="CustomShape 8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" name="CustomShape 1"/>
          <p:cNvSpPr/>
          <p:nvPr/>
        </p:nvSpPr>
        <p:spPr>
          <a:xfrm>
            <a:off x="3484880" y="732815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7DCC849-B2E1-4022-9F9D-0837D4C04FAF}"/>
              </a:ext>
            </a:extLst>
          </p:cNvPr>
          <p:cNvSpPr txBox="1"/>
          <p:nvPr/>
        </p:nvSpPr>
        <p:spPr>
          <a:xfrm>
            <a:off x="256320" y="10386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7F4927E-ABF7-402E-8DBC-0FEB053C3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20" y="857512"/>
            <a:ext cx="7983104" cy="3903607"/>
          </a:xfrm>
          <a:prstGeom prst="rect">
            <a:avLst/>
          </a:prstGeom>
        </p:spPr>
      </p:pic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6C4360C6-7B09-4FBB-8ECD-3AD894B3B642}"/>
              </a:ext>
            </a:extLst>
          </p:cNvPr>
          <p:cNvSpPr/>
          <p:nvPr/>
        </p:nvSpPr>
        <p:spPr>
          <a:xfrm>
            <a:off x="256320" y="4788119"/>
            <a:ext cx="8701249" cy="1693681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err="1"/>
              <a:t>Nguyên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nhân</a:t>
            </a:r>
            <a:endParaRPr kumimoji="1" lang="en-US" altLang="ja-JP" dirty="0"/>
          </a:p>
          <a:p>
            <a:pPr marL="342900" indent="-342900">
              <a:buAutoNum type="arabicPeriod"/>
            </a:pPr>
            <a:r>
              <a:rPr kumimoji="1" lang="en-US" altLang="ja-JP" dirty="0" err="1"/>
              <a:t>Dùng</a:t>
            </a:r>
            <a:r>
              <a:rPr kumimoji="1" lang="en-US" altLang="ja-JP" dirty="0"/>
              <a:t> python 3.8 </a:t>
            </a:r>
            <a:r>
              <a:rPr kumimoji="1" lang="en-US" altLang="ja-JP" dirty="0" err="1"/>
              <a:t>không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hướng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dẫn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là</a:t>
            </a:r>
            <a:r>
              <a:rPr kumimoji="1" lang="en-US" altLang="ja-JP" dirty="0"/>
              <a:t> python 3.6</a:t>
            </a:r>
          </a:p>
          <a:p>
            <a:r>
              <a:rPr kumimoji="1" lang="it-IT" altLang="ja-JP" dirty="0"/>
              <a:t>     conda create -n FaceContest python=3.6</a:t>
            </a:r>
          </a:p>
          <a:p>
            <a:endParaRPr kumimoji="1" lang="it-IT" altLang="ja-JP" dirty="0"/>
          </a:p>
          <a:p>
            <a:r>
              <a:rPr kumimoji="1" lang="it-IT" altLang="ja-JP" dirty="0"/>
              <a:t>2. Dùng file requirements.txt cũ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7798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0" y="739800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"/>
          <p:cNvSpPr/>
          <p:nvPr/>
        </p:nvSpPr>
        <p:spPr>
          <a:xfrm>
            <a:off x="0" y="0"/>
            <a:ext cx="9141480" cy="14040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0" y="6561000"/>
            <a:ext cx="9141480" cy="28332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4"/>
          <p:cNvSpPr/>
          <p:nvPr/>
        </p:nvSpPr>
        <p:spPr>
          <a:xfrm>
            <a:off x="6553080" y="653400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3" name="CustomShape 5"/>
          <p:cNvSpPr/>
          <p:nvPr/>
        </p:nvSpPr>
        <p:spPr>
          <a:xfrm>
            <a:off x="0" y="93600"/>
            <a:ext cx="9141480" cy="59400"/>
          </a:xfrm>
          <a:prstGeom prst="rect">
            <a:avLst/>
          </a:prstGeom>
          <a:solidFill>
            <a:srgbClr val="F89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6"/>
          <p:cNvSpPr/>
          <p:nvPr/>
        </p:nvSpPr>
        <p:spPr>
          <a:xfrm>
            <a:off x="256320" y="278280"/>
            <a:ext cx="78840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" sz="2400" spc="-1" dirty="0">
                <a:solidFill>
                  <a:srgbClr val="000000"/>
                </a:solidFill>
                <a:latin typeface="Meiryo UI"/>
                <a:ea typeface="Meiryo UI"/>
              </a:rPr>
              <a:t>1</a:t>
            </a:r>
            <a:r>
              <a:rPr lang="en-US" sz="2400" b="0" strike="noStrike" spc="-1" dirty="0">
                <a:solidFill>
                  <a:srgbClr val="000000"/>
                </a:solidFill>
                <a:latin typeface="Meiryo UI"/>
                <a:ea typeface="Meiryo UI"/>
              </a:rPr>
              <a:t>.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Meiryo UI"/>
                <a:ea typeface="Meiryo UI"/>
              </a:rPr>
              <a:t>Xử</a:t>
            </a:r>
            <a:r>
              <a:rPr lang="en-US" sz="2400" b="0" strike="noStrike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Meiryo UI"/>
                <a:ea typeface="Meiryo UI"/>
              </a:rPr>
              <a:t>l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ý</a:t>
            </a:r>
            <a:r>
              <a:rPr lang="en-US" sz="2400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như</a:t>
            </a:r>
            <a:r>
              <a:rPr lang="en-US" sz="2400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thế</a:t>
            </a:r>
            <a:r>
              <a:rPr lang="en-US" sz="2400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nào</a:t>
            </a:r>
            <a:r>
              <a:rPr lang="en-US" sz="2400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khi</a:t>
            </a:r>
            <a:r>
              <a:rPr lang="en-US" sz="2400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gặp</a:t>
            </a:r>
            <a:r>
              <a:rPr lang="en-US" sz="2400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lỗi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65" name="CustomShape 7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6" name="CustomShape 8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" name="CustomShape 1"/>
          <p:cNvSpPr/>
          <p:nvPr/>
        </p:nvSpPr>
        <p:spPr>
          <a:xfrm>
            <a:off x="3484880" y="732815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7DCC849-B2E1-4022-9F9D-0837D4C04FAF}"/>
              </a:ext>
            </a:extLst>
          </p:cNvPr>
          <p:cNvSpPr txBox="1"/>
          <p:nvPr/>
        </p:nvSpPr>
        <p:spPr>
          <a:xfrm>
            <a:off x="256320" y="10386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8BBD911C-C557-4F69-AA84-FCEADE6B77DD}"/>
              </a:ext>
            </a:extLst>
          </p:cNvPr>
          <p:cNvSpPr/>
          <p:nvPr/>
        </p:nvSpPr>
        <p:spPr>
          <a:xfrm>
            <a:off x="1894122" y="1072040"/>
            <a:ext cx="5353235" cy="861134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Đọc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nội</a:t>
            </a:r>
            <a:r>
              <a:rPr kumimoji="1" lang="en-US" altLang="ja-JP" dirty="0"/>
              <a:t> dung </a:t>
            </a:r>
            <a:r>
              <a:rPr kumimoji="1" lang="en-US" altLang="ja-JP" dirty="0" err="1"/>
              <a:t>và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xác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định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vị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lỗi</a:t>
            </a:r>
            <a:endParaRPr kumimoji="1" lang="ja-JP" altLang="en-US" dirty="0"/>
          </a:p>
        </p:txBody>
      </p:sp>
      <p:sp>
        <p:nvSpPr>
          <p:cNvPr id="15" name="フローチャート: 代替処理 14">
            <a:extLst>
              <a:ext uri="{FF2B5EF4-FFF2-40B4-BE49-F238E27FC236}">
                <a16:creationId xmlns:a16="http://schemas.microsoft.com/office/drawing/2014/main" id="{7981C652-16EA-4293-B8C5-A55115A97021}"/>
              </a:ext>
            </a:extLst>
          </p:cNvPr>
          <p:cNvSpPr/>
          <p:nvPr/>
        </p:nvSpPr>
        <p:spPr>
          <a:xfrm>
            <a:off x="1894121" y="2352327"/>
            <a:ext cx="5353235" cy="861134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Thu </a:t>
            </a:r>
            <a:r>
              <a:rPr kumimoji="1" lang="en-US" altLang="ja-JP" dirty="0" err="1"/>
              <a:t>thập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thêm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thông</a:t>
            </a:r>
            <a:r>
              <a:rPr kumimoji="1" lang="en-US" altLang="ja-JP" dirty="0"/>
              <a:t> tin </a:t>
            </a:r>
            <a:r>
              <a:rPr kumimoji="1" lang="en-US" altLang="ja-JP" dirty="0" err="1"/>
              <a:t>xung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quanh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chỗ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bị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lỗi</a:t>
            </a:r>
            <a:endParaRPr kumimoji="1" lang="en-US" altLang="ja-JP" dirty="0"/>
          </a:p>
        </p:txBody>
      </p:sp>
      <p:sp>
        <p:nvSpPr>
          <p:cNvPr id="16" name="フローチャート: 代替処理 15">
            <a:extLst>
              <a:ext uri="{FF2B5EF4-FFF2-40B4-BE49-F238E27FC236}">
                <a16:creationId xmlns:a16="http://schemas.microsoft.com/office/drawing/2014/main" id="{AB4DCBC0-1BC3-4AF4-8563-9287FD5DD705}"/>
              </a:ext>
            </a:extLst>
          </p:cNvPr>
          <p:cNvSpPr/>
          <p:nvPr/>
        </p:nvSpPr>
        <p:spPr>
          <a:xfrm>
            <a:off x="1894122" y="3698027"/>
            <a:ext cx="5353235" cy="861134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nội</a:t>
            </a:r>
            <a:r>
              <a:rPr kumimoji="1" lang="en-US" altLang="ja-JP" dirty="0"/>
              <a:t> dung </a:t>
            </a:r>
            <a:r>
              <a:rPr kumimoji="1" lang="en-US" altLang="ja-JP" dirty="0" err="1"/>
              <a:t>sửa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lỗi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trên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mạng</a:t>
            </a:r>
            <a:endParaRPr kumimoji="1" lang="en-US" altLang="ja-JP" dirty="0"/>
          </a:p>
        </p:txBody>
      </p:sp>
      <p:sp>
        <p:nvSpPr>
          <p:cNvPr id="17" name="フローチャート: 代替処理 16">
            <a:extLst>
              <a:ext uri="{FF2B5EF4-FFF2-40B4-BE49-F238E27FC236}">
                <a16:creationId xmlns:a16="http://schemas.microsoft.com/office/drawing/2014/main" id="{3B758DF6-A310-400A-9C0F-F484AA6B74EF}"/>
              </a:ext>
            </a:extLst>
          </p:cNvPr>
          <p:cNvSpPr/>
          <p:nvPr/>
        </p:nvSpPr>
        <p:spPr>
          <a:xfrm>
            <a:off x="1894122" y="4985299"/>
            <a:ext cx="5353235" cy="861134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Xem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lại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hướng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dẫn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dụng</a:t>
            </a:r>
            <a:endParaRPr kumimoji="1" lang="en-US" altLang="ja-JP" dirty="0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1AA0BEB9-E40A-410A-B6D5-E7A615899751}"/>
              </a:ext>
            </a:extLst>
          </p:cNvPr>
          <p:cNvSpPr/>
          <p:nvPr/>
        </p:nvSpPr>
        <p:spPr>
          <a:xfrm>
            <a:off x="4169013" y="2004243"/>
            <a:ext cx="803450" cy="28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52397D7B-968F-43D9-8F6D-7557FEAC74E3}"/>
              </a:ext>
            </a:extLst>
          </p:cNvPr>
          <p:cNvSpPr/>
          <p:nvPr/>
        </p:nvSpPr>
        <p:spPr>
          <a:xfrm>
            <a:off x="4169013" y="3322943"/>
            <a:ext cx="803450" cy="28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495C2340-A0E8-4EC8-A952-375E0DFCC501}"/>
              </a:ext>
            </a:extLst>
          </p:cNvPr>
          <p:cNvSpPr/>
          <p:nvPr/>
        </p:nvSpPr>
        <p:spPr>
          <a:xfrm>
            <a:off x="4169013" y="4658137"/>
            <a:ext cx="803450" cy="28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9DD4AA9-6A8A-4073-A2F4-193CB4042B29}"/>
              </a:ext>
            </a:extLst>
          </p:cNvPr>
          <p:cNvSpPr txBox="1"/>
          <p:nvPr/>
        </p:nvSpPr>
        <p:spPr>
          <a:xfrm>
            <a:off x="960886" y="12621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58E997D-AA2C-4034-969E-E3D1D52D396F}"/>
              </a:ext>
            </a:extLst>
          </p:cNvPr>
          <p:cNvSpPr txBox="1"/>
          <p:nvPr/>
        </p:nvSpPr>
        <p:spPr>
          <a:xfrm>
            <a:off x="984674" y="26701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②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474D485-0F6B-462F-8202-4D40364C8CD2}"/>
              </a:ext>
            </a:extLst>
          </p:cNvPr>
          <p:cNvSpPr txBox="1"/>
          <p:nvPr/>
        </p:nvSpPr>
        <p:spPr>
          <a:xfrm>
            <a:off x="1025845" y="41355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③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2E361A7-EB9A-49D6-BD6A-C131C95CD79E}"/>
              </a:ext>
            </a:extLst>
          </p:cNvPr>
          <p:cNvSpPr txBox="1"/>
          <p:nvPr/>
        </p:nvSpPr>
        <p:spPr>
          <a:xfrm>
            <a:off x="1025845" y="52883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3042096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0" y="739800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"/>
          <p:cNvSpPr/>
          <p:nvPr/>
        </p:nvSpPr>
        <p:spPr>
          <a:xfrm>
            <a:off x="0" y="0"/>
            <a:ext cx="9141480" cy="14040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0" y="6561000"/>
            <a:ext cx="9141480" cy="28332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4"/>
          <p:cNvSpPr/>
          <p:nvPr/>
        </p:nvSpPr>
        <p:spPr>
          <a:xfrm>
            <a:off x="6553080" y="653400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3" name="CustomShape 5"/>
          <p:cNvSpPr/>
          <p:nvPr/>
        </p:nvSpPr>
        <p:spPr>
          <a:xfrm>
            <a:off x="0" y="93600"/>
            <a:ext cx="9141480" cy="59400"/>
          </a:xfrm>
          <a:prstGeom prst="rect">
            <a:avLst/>
          </a:prstGeom>
          <a:solidFill>
            <a:srgbClr val="F89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6"/>
          <p:cNvSpPr/>
          <p:nvPr/>
        </p:nvSpPr>
        <p:spPr>
          <a:xfrm>
            <a:off x="256320" y="278280"/>
            <a:ext cx="78840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" sz="2400" b="0" strike="noStrike" spc="-1" dirty="0">
                <a:solidFill>
                  <a:srgbClr val="000000"/>
                </a:solidFill>
                <a:latin typeface="Meiryo UI"/>
                <a:ea typeface="Meiryo UI"/>
              </a:rPr>
              <a:t>2</a:t>
            </a:r>
            <a:r>
              <a:rPr lang="en-US" sz="2400" b="0" strike="noStrike" spc="-1" dirty="0">
                <a:solidFill>
                  <a:srgbClr val="000000"/>
                </a:solidFill>
                <a:latin typeface="Meiryo UI"/>
                <a:ea typeface="Meiryo UI"/>
              </a:rPr>
              <a:t>.</a:t>
            </a:r>
            <a:r>
              <a:rPr lang="ja-JP" altLang="en-US" sz="2400" b="0" strike="noStrike" spc="-1" dirty="0">
                <a:solidFill>
                  <a:srgbClr val="000000"/>
                </a:solidFill>
                <a:latin typeface="Meiryo UI"/>
                <a:ea typeface="Meiryo UI"/>
              </a:rPr>
              <a:t>　</a:t>
            </a:r>
            <a:r>
              <a:rPr lang="en-US" altLang="ja-JP" sz="2400" b="0" strike="noStrike" spc="-1" dirty="0" err="1">
                <a:solidFill>
                  <a:srgbClr val="000000"/>
                </a:solidFill>
                <a:latin typeface="Meiryo UI"/>
                <a:ea typeface="Meiryo UI"/>
              </a:rPr>
              <a:t>Tạo</a:t>
            </a:r>
            <a:r>
              <a:rPr lang="en-US" altLang="ja-JP" sz="2400" b="0" strike="noStrike" spc="-1" dirty="0">
                <a:solidFill>
                  <a:srgbClr val="000000"/>
                </a:solidFill>
                <a:latin typeface="Meiryo UI"/>
                <a:ea typeface="Meiryo UI"/>
              </a:rPr>
              <a:t> database </a:t>
            </a:r>
            <a:r>
              <a:rPr lang="en-US" altLang="ja-JP" sz="2400" b="0" strike="noStrike" spc="-1" dirty="0" err="1">
                <a:solidFill>
                  <a:srgbClr val="000000"/>
                </a:solidFill>
                <a:latin typeface="Meiryo UI"/>
                <a:ea typeface="Meiryo UI"/>
              </a:rPr>
              <a:t>để</a:t>
            </a:r>
            <a:r>
              <a:rPr lang="en-US" altLang="ja-JP" sz="2400" b="0" strike="noStrike" spc="-1" dirty="0">
                <a:solidFill>
                  <a:srgbClr val="000000"/>
                </a:solidFill>
                <a:latin typeface="Meiryo UI"/>
                <a:ea typeface="Meiryo UI"/>
              </a:rPr>
              <a:t> test </a:t>
            </a:r>
            <a:r>
              <a:rPr lang="en-US" altLang="ja-JP" sz="2400" b="0" strike="noStrike" spc="-1" dirty="0" err="1">
                <a:solidFill>
                  <a:srgbClr val="000000"/>
                </a:solidFill>
                <a:latin typeface="Meiryo UI"/>
                <a:ea typeface="Meiryo UI"/>
              </a:rPr>
              <a:t>với</a:t>
            </a:r>
            <a:r>
              <a:rPr lang="en-US" altLang="ja-JP" sz="2400" b="0" strike="noStrike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altLang="ja-JP" sz="2400" b="0" strike="noStrike" spc="-1" dirty="0" err="1">
                <a:solidFill>
                  <a:srgbClr val="000000"/>
                </a:solidFill>
                <a:latin typeface="Meiryo UI"/>
                <a:ea typeface="Meiryo UI"/>
              </a:rPr>
              <a:t>dữ</a:t>
            </a:r>
            <a:r>
              <a:rPr lang="en-US" altLang="ja-JP" sz="2400" b="0" strike="noStrike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altLang="ja-JP" sz="2400" b="0" strike="noStrike" spc="-1" dirty="0" err="1">
                <a:solidFill>
                  <a:srgbClr val="000000"/>
                </a:solidFill>
                <a:latin typeface="Meiryo UI"/>
                <a:ea typeface="Meiryo UI"/>
              </a:rPr>
              <a:t>liệu</a:t>
            </a:r>
            <a:r>
              <a:rPr lang="en-US" altLang="ja-JP" sz="2400" b="0" strike="noStrike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altLang="ja-JP" sz="2400" b="0" strike="noStrike" spc="-1" dirty="0" err="1">
                <a:solidFill>
                  <a:srgbClr val="000000"/>
                </a:solidFill>
                <a:latin typeface="Meiryo UI"/>
                <a:ea typeface="Meiryo UI"/>
              </a:rPr>
              <a:t>của</a:t>
            </a:r>
            <a:r>
              <a:rPr lang="en-US" altLang="ja-JP" sz="2400" b="0" strike="noStrike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altLang="ja-JP" sz="2400" b="0" strike="noStrike" spc="-1" dirty="0" err="1">
                <a:solidFill>
                  <a:srgbClr val="000000"/>
                </a:solidFill>
                <a:latin typeface="Meiryo UI"/>
                <a:ea typeface="Meiryo UI"/>
              </a:rPr>
              <a:t>mình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65" name="CustomShape 7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6" name="CustomShape 8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" name="CustomShape 1"/>
          <p:cNvSpPr/>
          <p:nvPr/>
        </p:nvSpPr>
        <p:spPr>
          <a:xfrm>
            <a:off x="3484880" y="732815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8BFA6B1C-846D-41F7-840A-2A6E5DCB8D5C}"/>
              </a:ext>
            </a:extLst>
          </p:cNvPr>
          <p:cNvSpPr/>
          <p:nvPr/>
        </p:nvSpPr>
        <p:spPr>
          <a:xfrm>
            <a:off x="1823100" y="930303"/>
            <a:ext cx="5353235" cy="861134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Tạo</a:t>
            </a:r>
            <a:r>
              <a:rPr kumimoji="1" lang="en-US" altLang="ja-JP" dirty="0"/>
              <a:t> account </a:t>
            </a:r>
            <a:r>
              <a:rPr kumimoji="1" lang="en-US" altLang="ja-JP" dirty="0" err="1"/>
              <a:t>với</a:t>
            </a:r>
            <a:r>
              <a:rPr kumimoji="1" lang="en-US" altLang="ja-JP" dirty="0"/>
              <a:t> </a:t>
            </a:r>
          </a:p>
          <a:p>
            <a:pPr algn="ctr"/>
            <a:r>
              <a:rPr kumimoji="1" lang="en-US" altLang="ja-JP" dirty="0"/>
              <a:t>https://www.mongodb.com/cloud/atlas</a:t>
            </a:r>
            <a:endParaRPr kumimoji="1" lang="ja-JP" altLang="en-US" dirty="0"/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2C731FE0-5DD6-4966-A940-966E8F071CCB}"/>
              </a:ext>
            </a:extLst>
          </p:cNvPr>
          <p:cNvSpPr/>
          <p:nvPr/>
        </p:nvSpPr>
        <p:spPr>
          <a:xfrm>
            <a:off x="1823099" y="2210590"/>
            <a:ext cx="5353235" cy="721026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Tạo</a:t>
            </a:r>
            <a:r>
              <a:rPr kumimoji="1" lang="en-US" altLang="ja-JP" dirty="0"/>
              <a:t> database </a:t>
            </a:r>
            <a:r>
              <a:rPr kumimoji="1" lang="en-US" altLang="ja-JP" dirty="0" err="1"/>
              <a:t>mới</a:t>
            </a:r>
            <a:endParaRPr kumimoji="1" lang="en-US" altLang="ja-JP" dirty="0"/>
          </a:p>
          <a:p>
            <a:pPr algn="ctr"/>
            <a:r>
              <a:rPr kumimoji="1" lang="en-US" altLang="ja-JP" dirty="0" err="1"/>
              <a:t>Ví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dụ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FaceContest</a:t>
            </a:r>
            <a:endParaRPr kumimoji="1" lang="en-US" altLang="ja-JP" dirty="0"/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EBAEE055-054C-444A-B98F-1DD120CBC749}"/>
              </a:ext>
            </a:extLst>
          </p:cNvPr>
          <p:cNvSpPr/>
          <p:nvPr/>
        </p:nvSpPr>
        <p:spPr>
          <a:xfrm>
            <a:off x="1823100" y="3421871"/>
            <a:ext cx="5353235" cy="721026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Tạo</a:t>
            </a:r>
            <a:r>
              <a:rPr kumimoji="1" lang="en-US" altLang="ja-JP" dirty="0"/>
              <a:t> 3 collections</a:t>
            </a:r>
          </a:p>
          <a:p>
            <a:pPr algn="ctr"/>
            <a:r>
              <a:rPr kumimoji="1" lang="en-US" altLang="ja-JP" dirty="0"/>
              <a:t>staff, encode, feedback</a:t>
            </a:r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C122F0D2-B883-4B4F-8068-9DBB94AD1237}"/>
              </a:ext>
            </a:extLst>
          </p:cNvPr>
          <p:cNvSpPr/>
          <p:nvPr/>
        </p:nvSpPr>
        <p:spPr>
          <a:xfrm>
            <a:off x="1823100" y="4605903"/>
            <a:ext cx="5353235" cy="506157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Tạo</a:t>
            </a:r>
            <a:r>
              <a:rPr kumimoji="1" lang="en-US" altLang="ja-JP" dirty="0"/>
              <a:t> documents </a:t>
            </a:r>
            <a:r>
              <a:rPr kumimoji="1" lang="en-US" altLang="ja-JP" dirty="0" err="1"/>
              <a:t>cho</a:t>
            </a:r>
            <a:r>
              <a:rPr kumimoji="1" lang="en-US" altLang="ja-JP" dirty="0"/>
              <a:t> collection staff</a:t>
            </a:r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E4BE3C06-5059-4F22-88B5-4FE3983417BA}"/>
              </a:ext>
            </a:extLst>
          </p:cNvPr>
          <p:cNvSpPr/>
          <p:nvPr/>
        </p:nvSpPr>
        <p:spPr>
          <a:xfrm>
            <a:off x="4097991" y="1862506"/>
            <a:ext cx="803450" cy="28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F0FB84FE-284A-4C7D-A526-A4C5398CA72D}"/>
              </a:ext>
            </a:extLst>
          </p:cNvPr>
          <p:cNvSpPr/>
          <p:nvPr/>
        </p:nvSpPr>
        <p:spPr>
          <a:xfrm>
            <a:off x="4097991" y="3066769"/>
            <a:ext cx="803450" cy="28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B8C8890A-2F84-45BA-B3EB-C62ABBA7D75D}"/>
              </a:ext>
            </a:extLst>
          </p:cNvPr>
          <p:cNvSpPr/>
          <p:nvPr/>
        </p:nvSpPr>
        <p:spPr>
          <a:xfrm>
            <a:off x="4069128" y="4232400"/>
            <a:ext cx="803450" cy="28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E68DD23-7943-4250-9AF0-8305CA6B027C}"/>
              </a:ext>
            </a:extLst>
          </p:cNvPr>
          <p:cNvSpPr txBox="1"/>
          <p:nvPr/>
        </p:nvSpPr>
        <p:spPr>
          <a:xfrm>
            <a:off x="889864" y="11204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EA2F5BF-0FBC-4095-907B-6FDB02B8EBAB}"/>
              </a:ext>
            </a:extLst>
          </p:cNvPr>
          <p:cNvSpPr txBox="1"/>
          <p:nvPr/>
        </p:nvSpPr>
        <p:spPr>
          <a:xfrm>
            <a:off x="913652" y="25284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②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DC2A220-984B-4438-8947-403CB4AFE800}"/>
              </a:ext>
            </a:extLst>
          </p:cNvPr>
          <p:cNvSpPr txBox="1"/>
          <p:nvPr/>
        </p:nvSpPr>
        <p:spPr>
          <a:xfrm>
            <a:off x="954823" y="36315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③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8273D6-A461-460C-AA32-50AA96D8E329}"/>
              </a:ext>
            </a:extLst>
          </p:cNvPr>
          <p:cNvSpPr txBox="1"/>
          <p:nvPr/>
        </p:nvSpPr>
        <p:spPr>
          <a:xfrm>
            <a:off x="960856" y="46632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④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DEEDB6F-EF18-4AE8-AB2E-8A4514E2C1FC}"/>
              </a:ext>
            </a:extLst>
          </p:cNvPr>
          <p:cNvSpPr txBox="1"/>
          <p:nvPr/>
        </p:nvSpPr>
        <p:spPr>
          <a:xfrm>
            <a:off x="951978" y="56121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⑤</a:t>
            </a:r>
          </a:p>
        </p:txBody>
      </p:sp>
      <p:sp>
        <p:nvSpPr>
          <p:cNvPr id="35" name="フローチャート: 代替処理 34">
            <a:extLst>
              <a:ext uri="{FF2B5EF4-FFF2-40B4-BE49-F238E27FC236}">
                <a16:creationId xmlns:a16="http://schemas.microsoft.com/office/drawing/2014/main" id="{CD145E92-641B-4D92-AB86-7E5472F602D6}"/>
              </a:ext>
            </a:extLst>
          </p:cNvPr>
          <p:cNvSpPr/>
          <p:nvPr/>
        </p:nvSpPr>
        <p:spPr>
          <a:xfrm>
            <a:off x="1823098" y="5469522"/>
            <a:ext cx="5353235" cy="916350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Thay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đổi</a:t>
            </a:r>
            <a:r>
              <a:rPr kumimoji="1" lang="en-US" altLang="ja-JP" dirty="0"/>
              <a:t> file db_config.ini </a:t>
            </a:r>
            <a:r>
              <a:rPr kumimoji="1" lang="en-US" altLang="ja-JP" dirty="0" err="1"/>
              <a:t>trong</a:t>
            </a:r>
            <a:r>
              <a:rPr kumimoji="1" lang="en-US" altLang="ja-JP" dirty="0"/>
              <a:t> folder </a:t>
            </a:r>
            <a:r>
              <a:rPr kumimoji="1" lang="en-US" altLang="ja-JP" dirty="0" err="1"/>
              <a:t>src</a:t>
            </a:r>
            <a:r>
              <a:rPr kumimoji="1" lang="en-US" altLang="ja-JP" dirty="0"/>
              <a:t>\Server\database</a:t>
            </a:r>
          </a:p>
          <a:p>
            <a:pPr algn="ctr"/>
            <a:r>
              <a:rPr kumimoji="1" lang="en-US" altLang="ja-JP" dirty="0"/>
              <a:t>Theo </a:t>
            </a:r>
            <a:r>
              <a:rPr kumimoji="1" lang="en-US" altLang="ja-JP" dirty="0" err="1"/>
              <a:t>nội</a:t>
            </a:r>
            <a:r>
              <a:rPr kumimoji="1" lang="en-US" altLang="ja-JP" dirty="0"/>
              <a:t> dung database </a:t>
            </a:r>
            <a:r>
              <a:rPr kumimoji="1" lang="en-US" altLang="ja-JP" dirty="0" err="1"/>
              <a:t>của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bạn</a:t>
            </a:r>
            <a:endParaRPr kumimoji="1" lang="en-US" altLang="ja-JP" dirty="0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BC579925-DD9F-4908-82E6-12A3FE2934E4}"/>
              </a:ext>
            </a:extLst>
          </p:cNvPr>
          <p:cNvSpPr/>
          <p:nvPr/>
        </p:nvSpPr>
        <p:spPr>
          <a:xfrm>
            <a:off x="4097990" y="5209949"/>
            <a:ext cx="803450" cy="2073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574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0" y="739800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"/>
          <p:cNvSpPr/>
          <p:nvPr/>
        </p:nvSpPr>
        <p:spPr>
          <a:xfrm>
            <a:off x="0" y="0"/>
            <a:ext cx="9141480" cy="14040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0" y="6561000"/>
            <a:ext cx="9141480" cy="28332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4"/>
          <p:cNvSpPr/>
          <p:nvPr/>
        </p:nvSpPr>
        <p:spPr>
          <a:xfrm>
            <a:off x="6553080" y="653400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3" name="CustomShape 5"/>
          <p:cNvSpPr/>
          <p:nvPr/>
        </p:nvSpPr>
        <p:spPr>
          <a:xfrm>
            <a:off x="0" y="93600"/>
            <a:ext cx="9141480" cy="59400"/>
          </a:xfrm>
          <a:prstGeom prst="rect">
            <a:avLst/>
          </a:prstGeom>
          <a:solidFill>
            <a:srgbClr val="F89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6"/>
          <p:cNvSpPr/>
          <p:nvPr/>
        </p:nvSpPr>
        <p:spPr>
          <a:xfrm>
            <a:off x="256320" y="278280"/>
            <a:ext cx="78840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" sz="2400" b="0" strike="noStrike" spc="-1" dirty="0">
                <a:solidFill>
                  <a:srgbClr val="000000"/>
                </a:solidFill>
                <a:latin typeface="Meiryo UI"/>
                <a:ea typeface="Meiryo UI"/>
              </a:rPr>
              <a:t>2</a:t>
            </a:r>
            <a:r>
              <a:rPr lang="en-US" sz="2400" b="0" strike="noStrike" spc="-1" dirty="0">
                <a:solidFill>
                  <a:srgbClr val="000000"/>
                </a:solidFill>
                <a:latin typeface="Meiryo UI"/>
                <a:ea typeface="Meiryo UI"/>
              </a:rPr>
              <a:t>.</a:t>
            </a:r>
            <a:r>
              <a:rPr lang="ja-JP" altLang="en-US" sz="2400" b="0" strike="noStrike" spc="-1" dirty="0">
                <a:solidFill>
                  <a:srgbClr val="000000"/>
                </a:solidFill>
                <a:latin typeface="Meiryo UI"/>
                <a:ea typeface="Meiryo UI"/>
              </a:rPr>
              <a:t>　</a:t>
            </a:r>
            <a:r>
              <a:rPr lang="en-US" altLang="ja-JP" sz="2400" b="0" strike="noStrike" spc="-1" dirty="0">
                <a:solidFill>
                  <a:srgbClr val="000000"/>
                </a:solidFill>
                <a:latin typeface="Meiryo UI"/>
                <a:ea typeface="Meiryo UI"/>
              </a:rPr>
              <a:t>Sample </a:t>
            </a:r>
            <a:r>
              <a:rPr lang="en-US" altLang="ja-JP" sz="2400" b="0" strike="noStrike" spc="-1" dirty="0" err="1">
                <a:solidFill>
                  <a:srgbClr val="000000"/>
                </a:solidFill>
                <a:latin typeface="Meiryo UI"/>
                <a:ea typeface="Meiryo UI"/>
              </a:rPr>
              <a:t>cho</a:t>
            </a:r>
            <a:r>
              <a:rPr lang="en-US" altLang="ja-JP" sz="2400" b="0" strike="noStrike" spc="-1" dirty="0">
                <a:solidFill>
                  <a:srgbClr val="000000"/>
                </a:solidFill>
                <a:latin typeface="Meiryo UI"/>
                <a:ea typeface="Meiryo UI"/>
              </a:rPr>
              <a:t> document staff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65" name="CustomShape 7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6" name="CustomShape 8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" name="CustomShape 1"/>
          <p:cNvSpPr/>
          <p:nvPr/>
        </p:nvSpPr>
        <p:spPr>
          <a:xfrm>
            <a:off x="3484880" y="732815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03A63A1A-CA73-4D04-92F3-A530DC562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41" y="1116747"/>
            <a:ext cx="4519772" cy="120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98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0" y="739800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"/>
          <p:cNvSpPr/>
          <p:nvPr/>
        </p:nvSpPr>
        <p:spPr>
          <a:xfrm>
            <a:off x="0" y="0"/>
            <a:ext cx="9141480" cy="14040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0" y="6561000"/>
            <a:ext cx="9141480" cy="28332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4"/>
          <p:cNvSpPr/>
          <p:nvPr/>
        </p:nvSpPr>
        <p:spPr>
          <a:xfrm>
            <a:off x="6553080" y="653400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3" name="CustomShape 5"/>
          <p:cNvSpPr/>
          <p:nvPr/>
        </p:nvSpPr>
        <p:spPr>
          <a:xfrm>
            <a:off x="0" y="93600"/>
            <a:ext cx="9141480" cy="59400"/>
          </a:xfrm>
          <a:prstGeom prst="rect">
            <a:avLst/>
          </a:prstGeom>
          <a:solidFill>
            <a:srgbClr val="F89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6"/>
          <p:cNvSpPr/>
          <p:nvPr/>
        </p:nvSpPr>
        <p:spPr>
          <a:xfrm>
            <a:off x="256320" y="278280"/>
            <a:ext cx="78840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" sz="2400" spc="-1" dirty="0">
                <a:solidFill>
                  <a:srgbClr val="000000"/>
                </a:solidFill>
                <a:latin typeface="Meiryo UI"/>
                <a:ea typeface="Meiryo UI"/>
              </a:rPr>
              <a:t>3</a:t>
            </a:r>
            <a:r>
              <a:rPr lang="en-US" sz="2400" b="0" strike="noStrike" spc="-1" dirty="0">
                <a:solidFill>
                  <a:srgbClr val="000000"/>
                </a:solidFill>
                <a:latin typeface="Meiryo UI"/>
                <a:ea typeface="Meiryo UI"/>
              </a:rPr>
              <a:t>.</a:t>
            </a:r>
            <a:r>
              <a:rPr lang="ja-JP" altLang="en-US" sz="2400" b="0" strike="noStrike" spc="-1" dirty="0">
                <a:solidFill>
                  <a:srgbClr val="000000"/>
                </a:solidFill>
                <a:latin typeface="Meiryo UI"/>
                <a:ea typeface="Meiryo UI"/>
              </a:rPr>
              <a:t>　</a:t>
            </a:r>
            <a:r>
              <a:rPr lang="en-US" altLang="ja-JP" sz="2400" spc="-1" dirty="0">
                <a:solidFill>
                  <a:srgbClr val="000000"/>
                </a:solidFill>
                <a:latin typeface="Meiryo UI"/>
                <a:ea typeface="Meiryo UI"/>
              </a:rPr>
              <a:t>Task </a:t>
            </a:r>
            <a:r>
              <a:rPr lang="en-US" altLang="ja-JP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cho</a:t>
            </a:r>
            <a:r>
              <a:rPr lang="en-US" altLang="ja-JP" sz="2400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altLang="ja-JP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tuần</a:t>
            </a:r>
            <a:r>
              <a:rPr lang="en-US" altLang="ja-JP" sz="2400" spc="-1" dirty="0">
                <a:solidFill>
                  <a:srgbClr val="000000"/>
                </a:solidFill>
                <a:latin typeface="Meiryo UI"/>
                <a:ea typeface="Meiryo UI"/>
              </a:rPr>
              <a:t> </a:t>
            </a:r>
            <a:r>
              <a:rPr lang="en-US" altLang="ja-JP" sz="2400" spc="-1" dirty="0" err="1">
                <a:solidFill>
                  <a:srgbClr val="000000"/>
                </a:solidFill>
                <a:latin typeface="Meiryo UI"/>
                <a:ea typeface="Meiryo UI"/>
              </a:rPr>
              <a:t>thứ</a:t>
            </a:r>
            <a:r>
              <a:rPr lang="en-US" altLang="ja-JP" sz="2400" spc="-1" dirty="0">
                <a:solidFill>
                  <a:srgbClr val="000000"/>
                </a:solidFill>
                <a:latin typeface="Meiryo UI"/>
                <a:ea typeface="Meiryo UI"/>
              </a:rPr>
              <a:t> 2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65" name="CustomShape 7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6" name="CustomShape 8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" name="CustomShape 1"/>
          <p:cNvSpPr/>
          <p:nvPr/>
        </p:nvSpPr>
        <p:spPr>
          <a:xfrm>
            <a:off x="3484880" y="732815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B8F76A-1C7D-4731-9AB7-04262F40B48B}"/>
              </a:ext>
            </a:extLst>
          </p:cNvPr>
          <p:cNvSpPr txBox="1"/>
          <p:nvPr/>
        </p:nvSpPr>
        <p:spPr>
          <a:xfrm>
            <a:off x="568171" y="1091953"/>
            <a:ext cx="722826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sz="2800" dirty="0" err="1"/>
              <a:t>Đăng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ký</a:t>
            </a:r>
            <a:r>
              <a:rPr kumimoji="1" lang="en-US" altLang="ja-JP" sz="2800" dirty="0"/>
              <a:t> 10 staffs.</a:t>
            </a:r>
            <a:r>
              <a:rPr kumimoji="1" lang="ja-JP" altLang="en-US" sz="2800" dirty="0"/>
              <a:t> </a:t>
            </a:r>
            <a:r>
              <a:rPr kumimoji="1" lang="en-US" altLang="ja-JP" sz="2800" dirty="0" err="1"/>
              <a:t>Mỗi</a:t>
            </a:r>
            <a:r>
              <a:rPr kumimoji="1" lang="en-US" altLang="ja-JP" sz="2800" dirty="0"/>
              <a:t> staff 3 </a:t>
            </a:r>
            <a:r>
              <a:rPr kumimoji="1" lang="en-US" altLang="ja-JP" sz="2800" dirty="0" err="1"/>
              <a:t>khuôn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mặt</a:t>
            </a:r>
            <a:r>
              <a:rPr kumimoji="1" lang="en-US" altLang="ja-JP" sz="28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ja-JP" sz="28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2800" dirty="0" err="1"/>
              <a:t>Sửa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lỗi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phần</a:t>
            </a:r>
            <a:r>
              <a:rPr kumimoji="1" lang="en-US" altLang="ja-JP" sz="2800" dirty="0"/>
              <a:t> code </a:t>
            </a:r>
            <a:r>
              <a:rPr kumimoji="1" lang="en-US" altLang="ja-JP" sz="2800" dirty="0" err="1"/>
              <a:t>nhận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diện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mặt</a:t>
            </a:r>
            <a:r>
              <a:rPr kumimoji="1" lang="en-US" altLang="ja-JP" sz="28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ja-JP" sz="28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2800" dirty="0" err="1"/>
              <a:t>Tìm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hiểu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về</a:t>
            </a:r>
            <a:r>
              <a:rPr kumimoji="1" lang="en-US" altLang="ja-JP" sz="2800" dirty="0"/>
              <a:t> logic </a:t>
            </a:r>
            <a:r>
              <a:rPr kumimoji="1" lang="en-US" altLang="ja-JP" sz="2800" dirty="0" err="1"/>
              <a:t>chuyển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từ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ảnh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mặt</a:t>
            </a:r>
            <a:r>
              <a:rPr kumimoji="1" lang="en-US" altLang="ja-JP" sz="2800" dirty="0"/>
              <a:t> sang</a:t>
            </a:r>
          </a:p>
          <a:p>
            <a:r>
              <a:rPr kumimoji="1" lang="en-US" altLang="ja-JP" sz="2800" dirty="0"/>
              <a:t>  vector </a:t>
            </a:r>
            <a:r>
              <a:rPr kumimoji="1" lang="en-US" altLang="ja-JP" sz="2800" dirty="0" err="1"/>
              <a:t>và</a:t>
            </a:r>
            <a:r>
              <a:rPr kumimoji="1" lang="en-US" altLang="ja-JP" sz="2800" dirty="0"/>
              <a:t> logic </a:t>
            </a:r>
            <a:r>
              <a:rPr kumimoji="1" lang="en-US" altLang="ja-JP" sz="2800" dirty="0" err="1"/>
              <a:t>về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nhận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diện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mặt</a:t>
            </a:r>
            <a:r>
              <a:rPr kumimoji="1" lang="en-US" altLang="ja-JP" sz="2800" dirty="0"/>
              <a:t> </a:t>
            </a:r>
          </a:p>
          <a:p>
            <a:r>
              <a:rPr kumimoji="1" lang="en-US" altLang="ja-JP" sz="2800" dirty="0"/>
              <a:t>  </a:t>
            </a:r>
            <a:r>
              <a:rPr kumimoji="1" lang="en-US" altLang="ja-JP" sz="2800" dirty="0" err="1"/>
              <a:t>trong</a:t>
            </a:r>
            <a:r>
              <a:rPr kumimoji="1" lang="en-US" altLang="ja-JP" sz="2800" dirty="0"/>
              <a:t> code </a:t>
            </a:r>
            <a:r>
              <a:rPr kumimoji="1" lang="en-US" altLang="ja-JP" sz="2800" dirty="0" err="1"/>
              <a:t>mẫu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hiện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tại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726000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229</Words>
  <Application>Microsoft Office PowerPoint</Application>
  <PresentationFormat>画面に合わせる (4:3)</PresentationFormat>
  <Paragraphs>43</Paragraphs>
  <Slides>7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Meiryo UI</vt:lpstr>
      <vt:lpstr>Arial</vt:lpstr>
      <vt:lpstr>Segoe UI Historic</vt:lpstr>
      <vt:lpstr>Symbol</vt:lpstr>
      <vt:lpstr>Times New Roman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CongThanh Nguyen</cp:lastModifiedBy>
  <cp:revision>1540</cp:revision>
  <cp:lastPrinted>2020-02-04T12:39:01Z</cp:lastPrinted>
  <dcterms:created xsi:type="dcterms:W3CDTF">2020-02-04T12:39:01Z</dcterms:created>
  <dcterms:modified xsi:type="dcterms:W3CDTF">2020-10-16T14:32:20Z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1033-10.1.0.6757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9</vt:i4>
  </property>
  <property fmtid="{D5CDD505-2E9C-101B-9397-08002B2CF9AE}" pid="9" name="PresentationFormat">
    <vt:lpwstr>画面に合わせる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9</vt:i4>
  </property>
</Properties>
</file>