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4D1E2-1AC0-46FC-9A57-F533F6E1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D8DDFC-F5DF-4590-90B2-25B438E8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FDE2D-DD7C-4E07-AF46-E6ADA355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AE7DD-1023-41C2-9008-9AAF164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0AA03E-16F5-4058-9918-ACEEA34D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81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DF75C-08E1-4680-99DC-24FEB04F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FF0A99-71F7-429A-A430-D01337EFE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5D3AA-7805-4DDC-ADD4-077039BF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354AB-B928-4AED-9784-B0DA6117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EB079-1FF1-45F0-88F6-D92501D6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9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56DC1F-1175-4ED8-BCE8-A255C3A39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AEAE77-05F1-423C-BF13-1A5292E2C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9EBD7-05AE-48D2-BB1A-50C2680A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147B4-5F62-4CD2-A464-9AFF8BD6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C453B2-1D1C-481C-ADCA-23A76A46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8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2666F-6944-48DD-B9FE-43E7405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2030D-6702-42C0-84B8-9CF993CE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D1CA0-FEDB-48F0-9786-482EFBF1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B29F6-EB21-4751-8CB0-BBB38C37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111F3C-6E5B-4174-8E1A-670B80D4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4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ACC0C-99E5-4220-AD10-0D13B692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09F632-67F0-43C7-B19A-FA7433E8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E7F78A-13E3-4549-9199-38D14827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B1B08-0567-4BC2-82C0-43376C3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B7C4C-C0A2-4E30-B9AB-A486B98D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3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0B3C-0A78-4ABE-869E-7830E1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B56EE-6E33-4323-8857-08D1FD17D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9E0BB-EB1C-46F5-A8E8-10C504D5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D42B47-8C4E-471F-8BF3-17369761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54E47D-9670-4365-B4D8-2327A936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C9A1D7-CADB-41FC-AA98-89E1C8C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17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E5A6B-F5F6-457A-8B6C-6F81AE0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804582-F676-41D7-A31E-5E740D09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AA1DC2-D281-4B42-AD28-A0E0F1F7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2C1A94-2800-448D-8045-CE2B88C8A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F95F3-5269-4EDE-8893-0E7CF4C25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32B135-FE8F-428D-AE5E-94154A6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3902BA-75FB-46B9-8280-3842A375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9FAAF8-2368-479E-A822-0642C0A8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5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4015D-50DA-47F3-8409-AB5B6724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1E5028-8672-4AF9-8E76-B8DC1400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D4B947-B10A-476F-9EF1-D267D1CB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E83285-0637-467E-AC8F-A25D818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4BC80D-1E28-492E-98FB-5720E502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006525-8261-46F9-9258-C27F4D49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93378-8D27-4655-9CC8-0EC5A52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ED939-B0CB-4558-A6FD-688C88D6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E4788-20DC-4F0C-B316-1E01B5C7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6D2727-1D3A-4145-97E9-1B6BF58FD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446EA-829A-4369-9218-B3FE978F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DBBB8C-9A7E-465E-BE8D-6ACB49E0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0F98DF-754E-4FB8-8019-AF7DD93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0CBAD-2A5F-4F9B-A891-442657FF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5FBBC8-56B0-4CDB-B5F9-D7E06E822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46FC8A-9BD0-49DE-8BAF-76E8CCFF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4D5410-7C9F-4725-89BA-60FAC890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5F70DD-6C88-427B-B969-E80B542F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46F1E8-AC2F-401D-AB0E-A7B80E2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0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9C29AE-3975-454C-BBA7-4AA76557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7B971-993F-4CDF-9047-97B58833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8622BC-1466-4F86-84C4-CFA1F401D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D0CD-98C2-4BEB-8987-9FE6B8A0B864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BA04A-1087-4501-BE3D-EA6BA3F86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06D98-4EA5-4423-97D1-D61DC9D98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C8A3-E807-48E8-B7A6-AD84FB39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3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3DF73-06CE-47EF-A91A-88F33C5C4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10" y="671119"/>
            <a:ext cx="10435904" cy="482367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1. </a:t>
            </a:r>
            <a:r>
              <a:rPr kumimoji="1" lang="en-US" altLang="ja-JP" sz="3600" dirty="0" err="1"/>
              <a:t>Bạn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Hiệu</a:t>
            </a:r>
            <a:r>
              <a:rPr kumimoji="1" lang="en-US" altLang="ja-JP" sz="3600" dirty="0"/>
              <a:t> Lê </a:t>
            </a:r>
            <a:r>
              <a:rPr kumimoji="1" lang="en-US" altLang="ja-JP" sz="3600" dirty="0" err="1"/>
              <a:t>giới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thiệu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về</a:t>
            </a:r>
            <a:r>
              <a:rPr kumimoji="1" lang="en-US" altLang="ja-JP" sz="3600" dirty="0"/>
              <a:t> solution </a:t>
            </a:r>
            <a:br>
              <a:rPr kumimoji="1" lang="en-US" altLang="ja-JP" sz="3600" dirty="0"/>
            </a:br>
            <a:r>
              <a:rPr kumimoji="1" lang="en-US" altLang="ja-JP" sz="3600" dirty="0"/>
              <a:t>2. </a:t>
            </a:r>
            <a:r>
              <a:rPr kumimoji="1" lang="en-US" altLang="ja-JP" sz="3600" dirty="0" err="1"/>
              <a:t>Bạn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Thành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giới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thiệu</a:t>
            </a:r>
            <a:r>
              <a:rPr kumimoji="1" lang="en-US" altLang="ja-JP" sz="3600" dirty="0"/>
              <a:t> qua </a:t>
            </a:r>
            <a:r>
              <a:rPr kumimoji="1" lang="en-US" altLang="ja-JP" sz="3600" dirty="0" err="1"/>
              <a:t>về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facenet</a:t>
            </a:r>
            <a:br>
              <a:rPr kumimoji="1" lang="en-US" altLang="ja-JP" sz="3600" dirty="0"/>
            </a:br>
            <a:r>
              <a:rPr kumimoji="1" lang="en-US" altLang="ja-JP" sz="3600" dirty="0"/>
              <a:t>3. </a:t>
            </a:r>
            <a:r>
              <a:rPr lang="en-US" altLang="ja-JP" sz="3600" dirty="0" err="1"/>
              <a:t>Tập</a:t>
            </a:r>
            <a:r>
              <a:rPr lang="en-US" altLang="ja-JP" sz="3600" dirty="0"/>
              <a:t> review code</a:t>
            </a:r>
            <a:br>
              <a:rPr lang="en-US" altLang="ja-JP" sz="3600" dirty="0"/>
            </a:br>
            <a:r>
              <a:rPr lang="en-US" altLang="ja-JP" sz="3600" dirty="0"/>
              <a:t>4. Unit test</a:t>
            </a:r>
            <a:br>
              <a:rPr lang="en-US" altLang="ja-JP" sz="3600" dirty="0"/>
            </a:br>
            <a:r>
              <a:rPr lang="en-US" altLang="ja-JP" sz="3600" dirty="0"/>
              <a:t>5. </a:t>
            </a:r>
            <a:r>
              <a:rPr lang="en-US" altLang="ja-JP" sz="3600" dirty="0" err="1"/>
              <a:t>Công</a:t>
            </a:r>
            <a:r>
              <a:rPr lang="en-US" altLang="ja-JP" sz="3600" dirty="0"/>
              <a:t> </a:t>
            </a:r>
            <a:r>
              <a:rPr lang="en-US" altLang="ja-JP" sz="3600" dirty="0" err="1"/>
              <a:t>việc</a:t>
            </a:r>
            <a:r>
              <a:rPr lang="en-US" altLang="ja-JP" sz="3600" dirty="0"/>
              <a:t> </a:t>
            </a:r>
            <a:r>
              <a:rPr lang="en-US" altLang="ja-JP" sz="3600" dirty="0" err="1"/>
              <a:t>cho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tuần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thứ</a:t>
            </a:r>
            <a:r>
              <a:rPr lang="en-US" altLang="ja-JP" sz="3600" dirty="0"/>
              <a:t> 3:</a:t>
            </a:r>
            <a:br>
              <a:rPr lang="en-US" altLang="ja-JP" sz="3600" dirty="0"/>
            </a:br>
            <a:r>
              <a:rPr lang="en-US" altLang="ja-JP" sz="3600" dirty="0"/>
              <a:t>	folder engine</a:t>
            </a:r>
            <a:br>
              <a:rPr lang="en-US" altLang="ja-JP" sz="3600" dirty="0"/>
            </a:br>
            <a:r>
              <a:rPr lang="en-US" altLang="ja-JP" sz="3600" dirty="0"/>
              <a:t>           route.py</a:t>
            </a:r>
            <a:br>
              <a:rPr lang="en-US" altLang="ja-JP" sz="3600" dirty="0"/>
            </a:br>
            <a:r>
              <a:rPr lang="en-US" altLang="ja-JP" sz="3600" dirty="0"/>
              <a:t>           facenet_engine.py </a:t>
            </a:r>
            <a:br>
              <a:rPr lang="en-US" altLang="ja-JP" sz="3600" dirty="0"/>
            </a:br>
            <a:r>
              <a:rPr lang="en-US" altLang="ja-JP" sz="3600" dirty="0"/>
              <a:t>                 recognize()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613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60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1. Bạn Hiệu Lê giới thiệu về solution  2. Bạn Thành giới thiệu qua về facenet 3. Tập review code 4. Unit test 5. Công việc cho tuần thứ 3:  folder engine            route.py            facenet_engine.py                   recognize()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Bạn Hiệu Lê giới thiệu về solution  2. Bạn Thành giới thiệu qua về facenet 3. Tập review code 4. Unit test 5. Công việc cho tuần thứ 3</dc:title>
  <dc:creator>CongThanh Nguyen</dc:creator>
  <cp:lastModifiedBy>CongThanh Nguyen</cp:lastModifiedBy>
  <cp:revision>4</cp:revision>
  <dcterms:created xsi:type="dcterms:W3CDTF">2020-10-25T03:00:20Z</dcterms:created>
  <dcterms:modified xsi:type="dcterms:W3CDTF">2020-10-26T13:19:45Z</dcterms:modified>
</cp:coreProperties>
</file>