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71" r:id="rId4"/>
  </p:sldIdLst>
  <p:sldSz cx="9144000" cy="6858000" type="screen4x3"/>
  <p:notesSz cx="7102475" cy="102346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3"/>
    <p:restoredTop sz="94630"/>
  </p:normalViewPr>
  <p:slideViewPr>
    <p:cSldViewPr snapToGrid="0" snapToObjects="1">
      <p:cViewPr varScale="1">
        <p:scale>
          <a:sx n="108" d="100"/>
          <a:sy n="108" d="100"/>
        </p:scale>
        <p:origin x="18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ページを移動するにはクリックします。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クリックしてノート書式の編集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D8364C3-FA94-4083-ADA5-E26E7B7D25D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1750" cy="3833813"/>
          </a:xfrm>
          <a:prstGeom prst="rect">
            <a:avLst/>
          </a:prstGeom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3338" cy="383540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3338" cy="383540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2969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/>
              </a:rPr>
              <a:t>アウトラインテキストの書式を編集するにはクリックします。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2レベル目のアウトライン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/>
              </a:rPr>
              <a:t>3レベル目のアウトライン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4レベル目のアウトライン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5レベル目のアウトライン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6レベル目のアウトライン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7レベル目のアウトライン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9141480" cy="18648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59916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6553080" y="653400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" name="CustomShape 4"/>
          <p:cNvSpPr/>
          <p:nvPr/>
        </p:nvSpPr>
        <p:spPr>
          <a:xfrm>
            <a:off x="0" y="189000"/>
            <a:ext cx="9141480" cy="6876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5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6"/>
          <p:cNvSpPr/>
          <p:nvPr/>
        </p:nvSpPr>
        <p:spPr>
          <a:xfrm>
            <a:off x="2023200" y="2565000"/>
            <a:ext cx="4970520" cy="1185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err="1">
                <a:latin typeface="Arial"/>
              </a:rPr>
              <a:t>Tài</a:t>
            </a:r>
            <a:r>
              <a:rPr lang="en-US" sz="3600" b="0" strike="noStrike" spc="-1" dirty="0">
                <a:latin typeface="Arial"/>
              </a:rPr>
              <a:t> </a:t>
            </a:r>
            <a:r>
              <a:rPr lang="en-US" sz="3600" b="0" strike="noStrike" spc="-1" dirty="0" err="1">
                <a:latin typeface="Arial"/>
              </a:rPr>
              <a:t>liệu</a:t>
            </a:r>
            <a:r>
              <a:rPr lang="en-US" sz="3600" b="0" strike="noStrike" spc="-1" dirty="0">
                <a:latin typeface="Arial"/>
              </a:rPr>
              <a:t> </a:t>
            </a:r>
            <a:r>
              <a:rPr lang="en-US" sz="3600" b="0" strike="noStrike" spc="-1" dirty="0" err="1">
                <a:latin typeface="Arial"/>
              </a:rPr>
              <a:t>tham</a:t>
            </a:r>
            <a:r>
              <a:rPr lang="en-US" sz="3600" b="0" strike="noStrike" spc="-1" dirty="0">
                <a:latin typeface="Arial"/>
              </a:rPr>
              <a:t> </a:t>
            </a:r>
            <a:r>
              <a:rPr lang="en-US" sz="3600" b="0" strike="noStrike" spc="-1" dirty="0" err="1">
                <a:latin typeface="Arial"/>
              </a:rPr>
              <a:t>khảo</a:t>
            </a:r>
            <a:r>
              <a:rPr lang="en-US" sz="3600" b="0" strike="noStrike" spc="-1" dirty="0">
                <a:latin typeface="Arial"/>
              </a:rPr>
              <a:t>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lowchart: Process 74"/>
          <p:cNvSpPr/>
          <p:nvPr/>
        </p:nvSpPr>
        <p:spPr>
          <a:xfrm>
            <a:off x="3919855" y="860425"/>
            <a:ext cx="3312160" cy="567372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stomShape 1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"/>
          <p:cNvSpPr/>
          <p:nvPr/>
        </p:nvSpPr>
        <p:spPr>
          <a:xfrm>
            <a:off x="0" y="0"/>
            <a:ext cx="9141480" cy="14040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0" y="656100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6553080" y="653400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0" y="93600"/>
            <a:ext cx="9141480" cy="5940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256320" y="278280"/>
            <a:ext cx="78840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" sz="2400" spc="-1" dirty="0">
                <a:solidFill>
                  <a:srgbClr val="000000"/>
                </a:solidFill>
                <a:latin typeface="Meiryo UI"/>
                <a:ea typeface="Meiryo UI"/>
              </a:rPr>
              <a:t>1</a:t>
            </a:r>
            <a:r>
              <a:rPr lang="en-US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. 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Flow chart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của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app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nhận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diện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mặt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65" name="CustomShape 7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" name="CustomShape 1"/>
          <p:cNvSpPr/>
          <p:nvPr/>
        </p:nvSpPr>
        <p:spPr>
          <a:xfrm>
            <a:off x="3484880" y="732815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Flowchart: Alternate Process 30"/>
          <p:cNvSpPr/>
          <p:nvPr/>
        </p:nvSpPr>
        <p:spPr>
          <a:xfrm>
            <a:off x="4631690" y="5117465"/>
            <a:ext cx="2422525" cy="89979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" altLang="en-US" sz="1200" dirty="0"/>
              <a:t>Tham chiếu với các feature vector trên database để nhận diện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4625340" y="1061720"/>
            <a:ext cx="2435225" cy="5400675"/>
            <a:chOff x="843" y="1672"/>
            <a:chExt cx="3835" cy="8505"/>
          </a:xfrm>
        </p:grpSpPr>
        <p:sp>
          <p:nvSpPr>
            <p:cNvPr id="7" name="Flowchart: Alternate Process 6"/>
            <p:cNvSpPr/>
            <p:nvPr/>
          </p:nvSpPr>
          <p:spPr>
            <a:xfrm>
              <a:off x="865" y="3685"/>
              <a:ext cx="3813" cy="793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en-US" sz="1400" dirty="0" err="1"/>
                <a:t>Nhận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diện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vùng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mặt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trên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ảnh</a:t>
              </a:r>
              <a:endParaRPr lang="en-US" altLang="en-US" sz="14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561" y="1672"/>
              <a:ext cx="405" cy="40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Alternate Process 8"/>
            <p:cNvSpPr/>
            <p:nvPr/>
          </p:nvSpPr>
          <p:spPr>
            <a:xfrm>
              <a:off x="855" y="2470"/>
              <a:ext cx="3814" cy="793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en-US" sz="1400" dirty="0">
                  <a:sym typeface="+mn-ea"/>
                </a:rPr>
                <a:t>Upload </a:t>
              </a:r>
              <a:r>
                <a:rPr lang="en-US" altLang="en-US" sz="1400" dirty="0" err="1">
                  <a:sym typeface="+mn-ea"/>
                </a:rPr>
                <a:t>ảnh</a:t>
              </a:r>
              <a:endParaRPr lang="en-US" altLang="en-US" sz="1400" dirty="0"/>
            </a:p>
          </p:txBody>
        </p:sp>
        <p:sp>
          <p:nvSpPr>
            <p:cNvPr id="22" name="Flowchart: Alternate Process 21"/>
            <p:cNvSpPr/>
            <p:nvPr/>
          </p:nvSpPr>
          <p:spPr>
            <a:xfrm>
              <a:off x="855" y="4929"/>
              <a:ext cx="3814" cy="116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en-US" sz="1400" dirty="0" err="1"/>
                <a:t>Điều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chỉnh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ảnh</a:t>
              </a:r>
              <a:r>
                <a:rPr lang="en-US" altLang="en-US" sz="1400" dirty="0"/>
                <a:t> </a:t>
              </a:r>
            </a:p>
            <a:p>
              <a:pPr algn="ctr"/>
              <a:r>
                <a:rPr lang="en-US" altLang="en-US" sz="1400" dirty="0"/>
                <a:t>(</a:t>
              </a:r>
              <a:r>
                <a:rPr lang="en-US" altLang="en-US" sz="1400" dirty="0" err="1"/>
                <a:t>thay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đổi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constract</a:t>
              </a:r>
              <a:r>
                <a:rPr lang="en-US" altLang="en-US" sz="1400" dirty="0"/>
                <a:t>. </a:t>
              </a:r>
              <a:r>
                <a:rPr lang="en-US" altLang="en-US" sz="1400" dirty="0" err="1"/>
                <a:t>Không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phải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là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bước</a:t>
              </a:r>
              <a:r>
                <a:rPr lang="en-US" altLang="en-US" sz="1400" dirty="0"/>
                <a:t> must)</a:t>
              </a:r>
            </a:p>
          </p:txBody>
        </p:sp>
        <p:sp>
          <p:nvSpPr>
            <p:cNvPr id="23" name="Flowchart: Alternate Process 22"/>
            <p:cNvSpPr/>
            <p:nvPr/>
          </p:nvSpPr>
          <p:spPr>
            <a:xfrm>
              <a:off x="843" y="6509"/>
              <a:ext cx="3814" cy="104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en-US" sz="1400" dirty="0" err="1"/>
                <a:t>Chuyển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đổi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từ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ảnh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mặt</a:t>
              </a:r>
              <a:r>
                <a:rPr lang="en-US" altLang="en-US" sz="1400" dirty="0"/>
                <a:t> sang </a:t>
              </a:r>
            </a:p>
            <a:p>
              <a:pPr algn="ctr"/>
              <a:r>
                <a:rPr lang="en-US" altLang="en-US" sz="1400" dirty="0"/>
                <a:t>Feature vector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2567" y="9772"/>
              <a:ext cx="405" cy="40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9" idx="2"/>
              <a:endCxn id="7" idx="0"/>
            </p:cNvCxnSpPr>
            <p:nvPr/>
          </p:nvCxnSpPr>
          <p:spPr>
            <a:xfrm>
              <a:off x="2762" y="3263"/>
              <a:ext cx="10" cy="42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7" idx="2"/>
              <a:endCxn id="22" idx="0"/>
            </p:cNvCxnSpPr>
            <p:nvPr/>
          </p:nvCxnSpPr>
          <p:spPr>
            <a:xfrm flipH="1">
              <a:off x="2762" y="4478"/>
              <a:ext cx="10" cy="45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764" y="6098"/>
              <a:ext cx="0" cy="41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3" idx="2"/>
            </p:cNvCxnSpPr>
            <p:nvPr/>
          </p:nvCxnSpPr>
          <p:spPr>
            <a:xfrm flipH="1">
              <a:off x="2731" y="7556"/>
              <a:ext cx="19" cy="50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2"/>
              <a:endCxn id="32" idx="0"/>
            </p:cNvCxnSpPr>
            <p:nvPr/>
          </p:nvCxnSpPr>
          <p:spPr>
            <a:xfrm>
              <a:off x="2761" y="9476"/>
              <a:ext cx="9" cy="29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8" idx="4"/>
            </p:cNvCxnSpPr>
            <p:nvPr/>
          </p:nvCxnSpPr>
          <p:spPr>
            <a:xfrm>
              <a:off x="2764" y="2077"/>
              <a:ext cx="14" cy="37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Flowchart: Process 72"/>
          <p:cNvSpPr/>
          <p:nvPr/>
        </p:nvSpPr>
        <p:spPr>
          <a:xfrm>
            <a:off x="308610" y="860425"/>
            <a:ext cx="3312160" cy="567372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 Box 73"/>
          <p:cNvSpPr txBox="1"/>
          <p:nvPr/>
        </p:nvSpPr>
        <p:spPr>
          <a:xfrm>
            <a:off x="308610" y="860425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dirty="0"/>
              <a:t>Đăng ký ảnh mặt</a:t>
            </a:r>
          </a:p>
        </p:txBody>
      </p:sp>
      <p:sp>
        <p:nvSpPr>
          <p:cNvPr id="76" name="Text Box 75"/>
          <p:cNvSpPr txBox="1"/>
          <p:nvPr/>
        </p:nvSpPr>
        <p:spPr>
          <a:xfrm>
            <a:off x="3919855" y="860425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dirty="0"/>
              <a:t>Nhận diện mặt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29615" y="1187681"/>
            <a:ext cx="2461260" cy="5253355"/>
            <a:chOff x="6937" y="1612"/>
            <a:chExt cx="3876" cy="8273"/>
          </a:xfrm>
        </p:grpSpPr>
        <p:sp>
          <p:nvSpPr>
            <p:cNvPr id="49" name="Flowchart: Alternate Process 48"/>
            <p:cNvSpPr/>
            <p:nvPr/>
          </p:nvSpPr>
          <p:spPr>
            <a:xfrm>
              <a:off x="6950" y="8371"/>
              <a:ext cx="3863" cy="793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en-US" sz="1400" dirty="0" err="1"/>
                <a:t>Lưu</a:t>
              </a:r>
              <a:r>
                <a:rPr lang="en-US" altLang="en-US" sz="1400" dirty="0"/>
                <a:t> feature vector </a:t>
              </a:r>
              <a:r>
                <a:rPr lang="en-US" altLang="en-US" sz="1400" dirty="0" err="1"/>
                <a:t>vào</a:t>
              </a:r>
              <a:r>
                <a:rPr lang="en-US" altLang="en-US" sz="1400" dirty="0"/>
                <a:t> </a:t>
              </a:r>
            </a:p>
            <a:p>
              <a:pPr algn="ctr"/>
              <a:r>
                <a:rPr lang="en-US" altLang="en-US" sz="1400" dirty="0"/>
                <a:t>database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8643" y="9480"/>
              <a:ext cx="405" cy="40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8882" y="7833"/>
              <a:ext cx="0" cy="53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9" idx="2"/>
            </p:cNvCxnSpPr>
            <p:nvPr/>
          </p:nvCxnSpPr>
          <p:spPr>
            <a:xfrm>
              <a:off x="8882" y="9164"/>
              <a:ext cx="0" cy="53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Flowchart: Alternate Process 52"/>
            <p:cNvSpPr/>
            <p:nvPr/>
          </p:nvSpPr>
          <p:spPr>
            <a:xfrm>
              <a:off x="6937" y="6786"/>
              <a:ext cx="3864" cy="104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en-US" sz="1200" dirty="0" err="1"/>
                <a:t>Chuyển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đổi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từ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ảnh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mặt</a:t>
              </a:r>
              <a:r>
                <a:rPr lang="en-US" altLang="en-US" sz="1200" dirty="0"/>
                <a:t> sang </a:t>
              </a:r>
            </a:p>
            <a:p>
              <a:pPr algn="ctr"/>
              <a:r>
                <a:rPr lang="en-US" altLang="en-US" sz="1200" dirty="0"/>
                <a:t>Feature vector</a:t>
              </a:r>
            </a:p>
          </p:txBody>
        </p:sp>
        <p:cxnSp>
          <p:nvCxnSpPr>
            <p:cNvPr id="54" name="Straight Arrow Connector 53"/>
            <p:cNvCxnSpPr>
              <a:endCxn id="53" idx="0"/>
            </p:cNvCxnSpPr>
            <p:nvPr/>
          </p:nvCxnSpPr>
          <p:spPr>
            <a:xfrm>
              <a:off x="8855" y="6309"/>
              <a:ext cx="14" cy="4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8602" y="1612"/>
              <a:ext cx="405" cy="40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Alternate Process 55"/>
            <p:cNvSpPr/>
            <p:nvPr/>
          </p:nvSpPr>
          <p:spPr>
            <a:xfrm>
              <a:off x="6950" y="2595"/>
              <a:ext cx="3720" cy="793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en-US" sz="1400" dirty="0">
                  <a:sym typeface="+mn-ea"/>
                </a:rPr>
                <a:t>Upload </a:t>
              </a:r>
              <a:r>
                <a:rPr lang="en-US" altLang="en-US" sz="1400" dirty="0" err="1">
                  <a:sym typeface="+mn-ea"/>
                </a:rPr>
                <a:t>ảnh</a:t>
              </a:r>
              <a:endParaRPr lang="en-US" altLang="en-US" sz="1400" dirty="0"/>
            </a:p>
          </p:txBody>
        </p:sp>
        <p:sp>
          <p:nvSpPr>
            <p:cNvPr id="57" name="Flowchart: Alternate Process 56"/>
            <p:cNvSpPr/>
            <p:nvPr/>
          </p:nvSpPr>
          <p:spPr>
            <a:xfrm>
              <a:off x="6939" y="3825"/>
              <a:ext cx="3731" cy="793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en-US" sz="1400" dirty="0" err="1"/>
                <a:t>Nhận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diện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vùng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mặt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trên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ảnh</a:t>
              </a:r>
              <a:endParaRPr lang="en-US" altLang="en-US" sz="1400" dirty="0"/>
            </a:p>
          </p:txBody>
        </p:sp>
        <p:cxnSp>
          <p:nvCxnSpPr>
            <p:cNvPr id="58" name="Straight Arrow Connector 57"/>
            <p:cNvCxnSpPr>
              <a:stCxn id="55" idx="4"/>
              <a:endCxn id="56" idx="0"/>
            </p:cNvCxnSpPr>
            <p:nvPr/>
          </p:nvCxnSpPr>
          <p:spPr>
            <a:xfrm>
              <a:off x="8805" y="2017"/>
              <a:ext cx="5" cy="57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Flowchart: Alternate Process 67"/>
            <p:cNvSpPr/>
            <p:nvPr/>
          </p:nvSpPr>
          <p:spPr>
            <a:xfrm>
              <a:off x="6950" y="5140"/>
              <a:ext cx="3814" cy="116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en-US" sz="1400" dirty="0" err="1"/>
                <a:t>Điều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chỉnh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ảnh</a:t>
              </a:r>
              <a:r>
                <a:rPr lang="en-US" altLang="en-US" sz="1400" dirty="0"/>
                <a:t> </a:t>
              </a:r>
            </a:p>
            <a:p>
              <a:pPr algn="ctr"/>
              <a:r>
                <a:rPr lang="en-US" altLang="en-US" sz="1400" dirty="0"/>
                <a:t>(</a:t>
              </a:r>
              <a:r>
                <a:rPr lang="en-US" altLang="en-US" sz="1400" dirty="0" err="1"/>
                <a:t>thay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đổi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constract</a:t>
              </a:r>
              <a:r>
                <a:rPr lang="en-US" altLang="en-US" sz="1400" dirty="0"/>
                <a:t>. </a:t>
              </a:r>
              <a:r>
                <a:rPr lang="en-US" altLang="en-US" sz="1400" dirty="0" err="1"/>
                <a:t>Không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phải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là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bước</a:t>
              </a:r>
              <a:r>
                <a:rPr lang="en-US" altLang="en-US" sz="1400" dirty="0"/>
                <a:t> must)</a:t>
              </a: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8804" y="4618"/>
              <a:ext cx="1" cy="52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>
            <a:stCxn id="56" idx="2"/>
            <a:endCxn id="57" idx="0"/>
          </p:cNvCxnSpPr>
          <p:nvPr/>
        </p:nvCxnSpPr>
        <p:spPr>
          <a:xfrm flipH="1">
            <a:off x="1915478" y="2315441"/>
            <a:ext cx="3492" cy="27749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"/>
          <p:cNvSpPr/>
          <p:nvPr/>
        </p:nvSpPr>
        <p:spPr>
          <a:xfrm>
            <a:off x="0" y="0"/>
            <a:ext cx="9141480" cy="14040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0" y="656100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6553080" y="653400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0" y="93600"/>
            <a:ext cx="9141480" cy="5940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256320" y="278280"/>
            <a:ext cx="78840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2</a:t>
            </a:r>
            <a:r>
              <a:rPr lang="en-US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.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Meiryo UI"/>
                <a:ea typeface="Meiryo UI"/>
              </a:rPr>
              <a:t>Cá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c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thư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viện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tham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khảo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65" name="CustomShape 7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" name="CustomShape 1"/>
          <p:cNvSpPr/>
          <p:nvPr/>
        </p:nvSpPr>
        <p:spPr>
          <a:xfrm>
            <a:off x="3484880" y="732815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7A49EB6-8696-4FC2-B4BC-A76254B3EC78}"/>
              </a:ext>
            </a:extLst>
          </p:cNvPr>
          <p:cNvSpPr txBox="1"/>
          <p:nvPr/>
        </p:nvSpPr>
        <p:spPr>
          <a:xfrm>
            <a:off x="256320" y="1074198"/>
            <a:ext cx="45768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Nhận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diện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vùng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mặt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ảnh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dlib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800" dirty="0"/>
              <a:t>MTCNN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Chuyển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đổi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ảnh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mặt</a:t>
            </a:r>
            <a:r>
              <a:rPr kumimoji="1" lang="en-US" altLang="ja-JP" dirty="0"/>
              <a:t> sang feature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face_recognition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Dùng</a:t>
            </a:r>
            <a:r>
              <a:rPr kumimoji="1" lang="en-US" altLang="ja-JP" dirty="0"/>
              <a:t> cloud </a:t>
            </a:r>
            <a:r>
              <a:rPr kumimoji="1" lang="en-US" altLang="ja-JP" dirty="0" err="1"/>
              <a:t>api</a:t>
            </a:r>
            <a:r>
              <a:rPr kumimoji="1" lang="en-US" altLang="ja-JP" dirty="0"/>
              <a:t>: azure, </a:t>
            </a:r>
            <a:r>
              <a:rPr kumimoji="1" lang="en-US" altLang="ja-JP" dirty="0" err="1"/>
              <a:t>aws</a:t>
            </a:r>
            <a:r>
              <a:rPr kumimoji="1" lang="en-US" altLang="ja-JP" dirty="0"/>
              <a:t>, google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Dùng</a:t>
            </a:r>
            <a:r>
              <a:rPr kumimoji="1" lang="en-US" altLang="ja-JP" dirty="0"/>
              <a:t> neural network: </a:t>
            </a:r>
            <a:r>
              <a:rPr kumimoji="1" lang="en-US" altLang="ja-JP" dirty="0" err="1"/>
              <a:t>facenet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5748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136</Words>
  <Application>Microsoft Office PowerPoint</Application>
  <PresentationFormat>画面に合わせる (4:3)</PresentationFormat>
  <Paragraphs>28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Meiryo UI</vt:lpstr>
      <vt:lpstr>Arial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CongThanh Nguyen</cp:lastModifiedBy>
  <cp:revision>1513</cp:revision>
  <cp:lastPrinted>2020-02-04T12:39:01Z</cp:lastPrinted>
  <dcterms:created xsi:type="dcterms:W3CDTF">2020-02-04T12:39:01Z</dcterms:created>
  <dcterms:modified xsi:type="dcterms:W3CDTF">2020-10-08T14:20:39Z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1033-10.1.0.6757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画面に合わせる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