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E5CE7-804E-4A66-A757-19305165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7E7DC3-5BF1-4D41-81FF-E8B5B884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BDF27A-8018-4316-998D-DC966C9B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B26AD9-E3C9-4C2F-B85E-FD62A448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28087-7B05-4A0B-9B41-287CAC34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3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454BB-7207-42B8-A4AF-0A49716B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FFAC07-58CB-443B-AD84-8FCC1233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A9A652-0EB8-4E44-97E4-F95EFBCE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0F5B87-520F-4EE3-9E06-41EA6CDA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1E82C-C90E-43CE-93B0-02293614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128C5E-1DED-477B-BC10-745DF8D93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932781-AD0C-4503-85E8-1CA2B332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46342-207E-4AFA-BC4D-8573CBE5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00CC9-85F5-4A5A-8E38-05DE4977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834BD9-6A42-4AE1-B18D-0E476938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95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E427E-A462-4CCE-AB58-8B09440C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DD9ED-6399-4023-AA97-36C216FA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B3BE5-0E2E-4741-8FA6-1BC8A28D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1AB05-4D6D-4326-A016-3BE0C3A9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2CEC0-8FE0-48A5-A8D3-84A2F82E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7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E525E-8242-4568-81E1-F4C661D4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3BB6CA-9DE6-4147-A01B-75625771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81687B-0F8B-47A3-9460-79D46E12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4CB59-26DB-4E5D-8042-324CAA99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596FC3-BECB-4F0E-A4CC-8B3679E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C80CA-7FF4-47DF-BFB1-020314AE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E718B-A178-4FCD-8E1D-E3B48BDFE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9B59A1-270D-4DD2-BB6B-4CB843336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5DA121-8D96-44F7-B29D-3BCB6634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D723ED-AF72-4929-9E8C-0FE1C263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875343-FB09-4E8C-BE53-24A59726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55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A8A73-1F8E-42B7-9182-0B77336C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8A5348-9ACA-4453-88A9-BAF83DB9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B1EF4E-9EAC-4564-BC53-A9F102B7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1828C1-BF74-42A6-9204-AAB06EC1E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F33E30-AA03-47E3-AE2E-C05726A86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FF1380-D966-4A2A-A4E0-89BCC048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3BE7BA-9569-41D2-8E64-1DE7AFAA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ACBF-C972-40D9-873E-6AC07015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3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64361-9C50-471E-904E-04528D6B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278B6B-7C67-4994-8067-87A1BC8B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9ED989-FC0F-46FC-947D-D4D6B164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DBB20-8203-45AC-B534-3F8CDBCC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57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B0F9FD-91E2-46B9-8718-EBF41A8E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ECA4E6-7E2D-4644-9A74-B00FFC32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64BB6A-DA32-4974-88C4-4F7AEB7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31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EE170-1F4B-461E-809E-2B4E613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DAFAF3-990C-470B-9759-9AD6EB10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83A7FF-6105-411B-B83A-7942347A9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1A33D3-164B-4EF5-BD86-828E3ECE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3C9CB9-D025-43D0-8340-AD10A2C4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78F72F-5740-4A86-8CA0-7354069B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35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0761F-A83E-490F-8BB7-7F811F83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787D69-71BF-4298-8AAB-E93DA3867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8BBE48-29FB-4F8C-A3BC-EA44A2A9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FFC74B-50D6-42A2-A71A-50F1D21E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0C20C1-17B2-4E75-99D5-74BF34B9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19700C-9448-46A5-BEAF-0004791E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25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CE17C8-D42E-458A-AF43-A84407D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A3DD1F-6102-4F84-B381-696B9258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688945-E6F3-4C6F-9145-6AD2D3EDE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AA918-2F55-4C33-9E19-692CF237E8F0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7C9DE8-FA78-43FD-9B87-8A5ACB54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F109D-B05F-4EE1-81BC-0ED18A05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03EA-00F0-4B9F-8218-6B6C33840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84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F2DA576-3475-48DD-A734-B1AA6687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7" y="644947"/>
            <a:ext cx="9303423" cy="59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2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D36C4A-1990-413A-A62F-A570A468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9" y="0"/>
            <a:ext cx="10178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1EE8573-BB82-4867-BCC8-AD36E251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8" y="146474"/>
            <a:ext cx="9474406" cy="65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2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CongThanh Nguyen</dc:creator>
  <cp:lastModifiedBy>CongThanh Nguyen</cp:lastModifiedBy>
  <cp:revision>4</cp:revision>
  <dcterms:created xsi:type="dcterms:W3CDTF">2022-01-27T01:46:03Z</dcterms:created>
  <dcterms:modified xsi:type="dcterms:W3CDTF">2022-01-27T02:19:26Z</dcterms:modified>
</cp:coreProperties>
</file>