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4" r:id="rId3"/>
    <p:sldId id="337" r:id="rId4"/>
    <p:sldId id="326" r:id="rId5"/>
    <p:sldId id="335" r:id="rId6"/>
    <p:sldId id="339" r:id="rId7"/>
    <p:sldId id="340" r:id="rId8"/>
    <p:sldId id="343" r:id="rId9"/>
    <p:sldId id="341" r:id="rId10"/>
    <p:sldId id="342" r:id="rId11"/>
    <p:sldId id="336" r:id="rId12"/>
    <p:sldId id="338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F4C81"/>
    <a:srgbClr val="CC3300"/>
    <a:srgbClr val="66CCFF"/>
    <a:srgbClr val="CC6600"/>
    <a:srgbClr val="CC9900"/>
    <a:srgbClr val="00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4391" autoAdjust="0"/>
  </p:normalViewPr>
  <p:slideViewPr>
    <p:cSldViewPr>
      <p:cViewPr varScale="1">
        <p:scale>
          <a:sx n="114" d="100"/>
          <a:sy n="114" d="100"/>
        </p:scale>
        <p:origin x="900" y="96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484" y="-1332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E82124D-6E6C-40A2-98DA-8E777629C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7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6E22E660-E3A3-4ABE-9AAE-1B54B768E5F7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9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1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7700" dirty="0">
              <a:solidFill>
                <a:srgbClr val="CCCCCC"/>
              </a:solidFill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77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58A1C04-3FC1-BA47-A2C2-01A4E0658C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775" y="2990850"/>
            <a:ext cx="7918450" cy="876300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23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7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1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6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5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7860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CE457-5D21-41A6-8CDE-79DE319A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D0DB0-371A-4D85-867D-486C32C1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8EBE-582F-49CA-93DE-5A088C89F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9" r:id="rId12"/>
  </p:sldLayoutIdLst>
  <p:txStyles>
    <p:titleStyle>
      <a:lvl1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33650" y="2020348"/>
            <a:ext cx="40767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</a:t>
            </a:r>
            <a:br>
              <a:rPr lang="en-US" altLang="en-US" sz="2800" dirty="0"/>
            </a:br>
            <a:r>
              <a:rPr lang="en-US" altLang="en-US" sz="2800" dirty="0"/>
              <a:t>(Business Intelligence)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2400188-BE1A-43DD-932D-28BCE3393F83}"/>
              </a:ext>
            </a:extLst>
          </p:cNvPr>
          <p:cNvCxnSpPr/>
          <p:nvPr/>
        </p:nvCxnSpPr>
        <p:spPr bwMode="auto">
          <a:xfrm>
            <a:off x="2800350" y="3047999"/>
            <a:ext cx="3657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9D202A2D-3163-4FFC-82C9-5ABA5DA2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314701"/>
            <a:ext cx="4076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2020/11/21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50930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Table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罫線：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nên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</a:t>
            </a:r>
            <a:r>
              <a:rPr kumimoji="1" lang="ja-JP" altLang="en-US" b="0" dirty="0"/>
              <a:t>格子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Chữ</a:t>
            </a:r>
            <a:r>
              <a:rPr kumimoji="1" lang="en-US" altLang="ja-JP" b="0" dirty="0"/>
              <a:t>: left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Số</a:t>
            </a:r>
            <a:r>
              <a:rPr kumimoji="1" lang="en-US" altLang="ja-JP" b="0" dirty="0"/>
              <a:t>: right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Nếu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dễ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rồi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cần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đường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thẳng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Màu</a:t>
            </a:r>
            <a:r>
              <a:rPr kumimoji="1" lang="ja-JP" altLang="en-US" b="0" dirty="0"/>
              <a:t> </a:t>
            </a:r>
            <a:r>
              <a:rPr kumimoji="1" lang="en-US" altLang="ja-JP" b="0" dirty="0" err="1"/>
              <a:t>số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Tự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nhập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00B0F0"/>
                </a:solidFill>
              </a:rPr>
              <a:t>青</a:t>
            </a:r>
            <a:endParaRPr kumimoji="1" lang="en-US" altLang="ja-JP" b="0" dirty="0">
              <a:solidFill>
                <a:srgbClr val="00B0F0"/>
              </a:solidFill>
            </a:endParaRP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: </a:t>
            </a:r>
            <a:r>
              <a:rPr kumimoji="1" lang="ja-JP" altLang="en-US" b="0" dirty="0"/>
              <a:t>黒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sheet </a:t>
            </a:r>
            <a:r>
              <a:rPr kumimoji="1" lang="en-US" altLang="ja-JP" b="0" dirty="0" err="1"/>
              <a:t>khác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92D050"/>
                </a:solidFill>
              </a:rPr>
              <a:t>緑</a:t>
            </a:r>
            <a:endParaRPr kumimoji="1" lang="en-US" altLang="ja-JP" b="0" dirty="0">
              <a:solidFill>
                <a:srgbClr val="92D050"/>
              </a:solidFill>
            </a:endParaRPr>
          </a:p>
          <a:p>
            <a:pPr lvl="2"/>
            <a:r>
              <a:rPr kumimoji="1" lang="en-US" altLang="ja-JP" b="0" dirty="0"/>
              <a:t>※ </a:t>
            </a:r>
            <a:r>
              <a:rPr kumimoji="1" lang="en-US" altLang="ja-JP" b="0" dirty="0" err="1"/>
              <a:t>Những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thao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tác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cùng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F4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35549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(Business </a:t>
            </a:r>
            <a:r>
              <a:rPr kumimoji="1" lang="en-US" altLang="ja-JP" sz="2800" b="0" dirty="0" err="1"/>
              <a:t>Intellgience</a:t>
            </a:r>
            <a:r>
              <a:rPr kumimoji="1" lang="en-US" altLang="ja-JP" sz="2800" b="0" dirty="0"/>
              <a:t>) </a:t>
            </a:r>
            <a:r>
              <a:rPr kumimoji="1" lang="en-US" altLang="ja-JP" sz="2800" b="0" dirty="0" err="1"/>
              <a:t>là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gì</a:t>
            </a:r>
            <a:endParaRPr kumimoji="1" lang="ja-JP" altLang="en-US" sz="2800" b="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3F5146-52F4-4AA6-9B1A-AA672DD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6800"/>
            <a:ext cx="5015378" cy="5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(Business </a:t>
            </a:r>
            <a:r>
              <a:rPr kumimoji="1" lang="en-US" altLang="ja-JP" sz="2800" b="0" dirty="0" err="1"/>
              <a:t>Intellgience</a:t>
            </a:r>
            <a:r>
              <a:rPr kumimoji="1" lang="en-US" altLang="ja-JP" sz="2800" b="0" dirty="0"/>
              <a:t>) </a:t>
            </a:r>
            <a:r>
              <a:rPr kumimoji="1" lang="en-US" altLang="ja-JP" sz="2800" b="0" dirty="0" err="1"/>
              <a:t>là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gì</a:t>
            </a:r>
            <a:endParaRPr kumimoji="1" lang="ja-JP" altLang="en-US" sz="2800" b="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3F5146-52F4-4AA6-9B1A-AA672DD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6800"/>
            <a:ext cx="5015378" cy="5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19D97-B1BC-481D-AF0E-6C91CAC33B9C}"/>
              </a:ext>
            </a:extLst>
          </p:cNvPr>
          <p:cNvSpPr txBox="1"/>
          <p:nvPr/>
        </p:nvSpPr>
        <p:spPr>
          <a:xfrm>
            <a:off x="304800" y="1219200"/>
            <a:ext cx="2121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Dữ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liệu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Thông</a:t>
            </a:r>
            <a:r>
              <a:rPr kumimoji="1" lang="en-US" altLang="ja-JP" b="0" dirty="0"/>
              <a:t> tin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20985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ự khác nhau giữa dữ liệu, thông tin, tri thức - Việt Quality">
            <a:extLst>
              <a:ext uri="{FF2B5EF4-FFF2-40B4-BE49-F238E27FC236}">
                <a16:creationId xmlns:a16="http://schemas.microsoft.com/office/drawing/2014/main" id="{ABC71A1C-B136-456B-8B44-6211D1B3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8" y="919162"/>
            <a:ext cx="8031482" cy="50196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204F8F-5015-4B56-992E-A7D429B5CDA3}"/>
              </a:ext>
            </a:extLst>
          </p:cNvPr>
          <p:cNvSpPr/>
          <p:nvPr/>
        </p:nvSpPr>
        <p:spPr bwMode="auto">
          <a:xfrm>
            <a:off x="1371600" y="3810000"/>
            <a:ext cx="3733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510F91-7640-4CA5-930F-8232C12A4520}"/>
              </a:ext>
            </a:extLst>
          </p:cNvPr>
          <p:cNvSpPr txBox="1"/>
          <p:nvPr/>
        </p:nvSpPr>
        <p:spPr>
          <a:xfrm>
            <a:off x="685800" y="43492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IoT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01FB35B-3C5E-4350-9626-16214AD992A4}"/>
              </a:ext>
            </a:extLst>
          </p:cNvPr>
          <p:cNvSpPr/>
          <p:nvPr/>
        </p:nvSpPr>
        <p:spPr bwMode="auto">
          <a:xfrm>
            <a:off x="1904999" y="2590800"/>
            <a:ext cx="2590800" cy="10998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91465F-CB85-48C2-888B-0FE559D07EDC}"/>
              </a:ext>
            </a:extLst>
          </p:cNvPr>
          <p:cNvSpPr txBox="1"/>
          <p:nvPr/>
        </p:nvSpPr>
        <p:spPr>
          <a:xfrm>
            <a:off x="608922" y="2944296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BI, AI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AF3EF6-4658-4F3D-BA21-BC687418FBA8}"/>
              </a:ext>
            </a:extLst>
          </p:cNvPr>
          <p:cNvSpPr txBox="1"/>
          <p:nvPr/>
        </p:nvSpPr>
        <p:spPr>
          <a:xfrm>
            <a:off x="610932" y="18105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AI, Human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Những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bước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tận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dụng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endParaRPr kumimoji="1" lang="ja-JP" altLang="en-US" sz="2800" b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C88B7DF-0153-40A4-BF72-4D0F74DE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7848600" cy="49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3124200" y="2474893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Dirty your Hand</a:t>
            </a:r>
          </a:p>
          <a:p>
            <a:r>
              <a:rPr kumimoji="1" lang="en-US" altLang="ja-JP" sz="2800" b="0" dirty="0"/>
              <a:t>By Excel</a:t>
            </a:r>
          </a:p>
        </p:txBody>
      </p:sp>
    </p:spTree>
    <p:extLst>
      <p:ext uri="{BB962C8B-B14F-4D97-AF65-F5344CB8AC3E}">
        <p14:creationId xmlns:p14="http://schemas.microsoft.com/office/powerpoint/2010/main" val="8142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F4F0F-A16B-4B5E-98D4-E1B69973C5F2}"/>
              </a:ext>
            </a:extLst>
          </p:cNvPr>
          <p:cNvSpPr txBox="1"/>
          <p:nvPr/>
        </p:nvSpPr>
        <p:spPr>
          <a:xfrm>
            <a:off x="304800" y="762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Đề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: </a:t>
            </a:r>
            <a:r>
              <a:rPr kumimoji="1" lang="en-US" altLang="ja-JP" sz="2800" b="0" dirty="0" err="1"/>
              <a:t>Dùng</a:t>
            </a:r>
            <a:r>
              <a:rPr kumimoji="1" lang="en-US" altLang="ja-JP" sz="2800" b="0" dirty="0"/>
              <a:t> excel </a:t>
            </a:r>
            <a:r>
              <a:rPr kumimoji="1" lang="en-US" altLang="ja-JP" sz="2800" b="0" dirty="0" err="1"/>
              <a:t>làm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đây</a:t>
            </a:r>
            <a:endParaRPr kumimoji="1" lang="en-US" altLang="ja-JP" sz="2800" b="0" dirty="0"/>
          </a:p>
          <a:p>
            <a:r>
              <a:rPr kumimoji="1" lang="en-US" altLang="ja-JP" sz="2800" b="0" dirty="0"/>
              <a:t>1 </a:t>
            </a:r>
            <a:r>
              <a:rPr kumimoji="1" lang="en-US" altLang="ja-JP" sz="2800" b="0" dirty="0" err="1"/>
              <a:t>cửa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hàng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mỳ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đang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lựa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chọn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trong</a:t>
            </a:r>
            <a:r>
              <a:rPr kumimoji="1" lang="en-US" altLang="ja-JP" sz="2800" b="0" dirty="0"/>
              <a:t> 2 </a:t>
            </a:r>
            <a:r>
              <a:rPr kumimoji="1" lang="en-US" altLang="ja-JP" sz="2800" b="0" dirty="0" err="1"/>
              <a:t>phương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.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Tăng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lên</a:t>
            </a:r>
            <a:r>
              <a:rPr kumimoji="1" lang="en-US" altLang="ja-JP" sz="2800" b="0" dirty="0"/>
              <a:t> 10%.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bằng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Giữ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nguyên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tang 10% so </a:t>
            </a:r>
            <a:r>
              <a:rPr kumimoji="1" lang="en-US" altLang="ja-JP" sz="2800" b="0" dirty="0" err="1"/>
              <a:t>với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4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Doanh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thu</a:t>
            </a:r>
            <a:r>
              <a:rPr kumimoji="1" lang="en-US" altLang="ja-JP" sz="2800" b="0" dirty="0"/>
              <a:t>, chi </a:t>
            </a:r>
            <a:r>
              <a:rPr kumimoji="1" lang="en-US" altLang="ja-JP" sz="2800" b="0" dirty="0" err="1"/>
              <a:t>phí</a:t>
            </a:r>
            <a:r>
              <a:rPr kumimoji="1" lang="en-US" altLang="ja-JP" sz="2800" b="0" dirty="0"/>
              <a:t>, </a:t>
            </a:r>
            <a:r>
              <a:rPr kumimoji="1" lang="en-US" altLang="ja-JP" sz="2800" b="0" dirty="0" err="1"/>
              <a:t>lợi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nhuận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066800" y="15400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3047999" y="1013124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C79B81-0AD5-4CCF-AC0E-3EB7FFB90A95}"/>
              </a:ext>
            </a:extLst>
          </p:cNvPr>
          <p:cNvSpPr/>
          <p:nvPr/>
        </p:nvSpPr>
        <p:spPr bwMode="auto">
          <a:xfrm>
            <a:off x="3057786" y="2225879"/>
            <a:ext cx="1971413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8C274-D417-4013-9E30-4A31841EE46A}"/>
              </a:ext>
            </a:extLst>
          </p:cNvPr>
          <p:cNvSpPr/>
          <p:nvPr/>
        </p:nvSpPr>
        <p:spPr bwMode="auto">
          <a:xfrm>
            <a:off x="1066800" y="36736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9ED8A2-BB9E-4FBB-A33C-C1D03B2BB42D}"/>
              </a:ext>
            </a:extLst>
          </p:cNvPr>
          <p:cNvSpPr/>
          <p:nvPr/>
        </p:nvSpPr>
        <p:spPr bwMode="auto">
          <a:xfrm>
            <a:off x="3029823" y="3031921"/>
            <a:ext cx="2227977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99F6489-6357-4661-A8F0-5B273E7BB98E}"/>
              </a:ext>
            </a:extLst>
          </p:cNvPr>
          <p:cNvSpPr/>
          <p:nvPr/>
        </p:nvSpPr>
        <p:spPr bwMode="auto">
          <a:xfrm>
            <a:off x="3029822" y="4086838"/>
            <a:ext cx="3218578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thuê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mặt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C240B-6B9F-4293-94EE-C29EABD1D039}"/>
              </a:ext>
            </a:extLst>
          </p:cNvPr>
          <p:cNvSpPr/>
          <p:nvPr/>
        </p:nvSpPr>
        <p:spPr bwMode="auto">
          <a:xfrm>
            <a:off x="1050022" y="5562600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nhuận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159E6F3-1902-4F4A-A6E7-9589EF01492B}"/>
              </a:ext>
            </a:extLst>
          </p:cNvPr>
          <p:cNvSpPr/>
          <p:nvPr/>
        </p:nvSpPr>
        <p:spPr bwMode="auto">
          <a:xfrm>
            <a:off x="1513696" y="2298890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1E99F873-055F-45B2-9B13-26B47F5A7E66}"/>
              </a:ext>
            </a:extLst>
          </p:cNvPr>
          <p:cNvSpPr/>
          <p:nvPr/>
        </p:nvSpPr>
        <p:spPr bwMode="auto">
          <a:xfrm>
            <a:off x="1513695" y="4371057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2514600" y="1203624"/>
            <a:ext cx="533399" cy="526955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514600" y="1730579"/>
            <a:ext cx="543186" cy="6858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DC5F493-110C-41F7-8306-325F2726B5EA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2514600" y="3222421"/>
            <a:ext cx="515223" cy="64175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62473AB5-9461-4772-BC58-338CA7A57BC8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2514600" y="3864179"/>
            <a:ext cx="515222" cy="4131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09FB094-993F-44FA-853D-661027768122}"/>
              </a:ext>
            </a:extLst>
          </p:cNvPr>
          <p:cNvSpPr/>
          <p:nvPr/>
        </p:nvSpPr>
        <p:spPr bwMode="auto">
          <a:xfrm>
            <a:off x="5867400" y="2580662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AF2079D-64BF-4912-89E3-CA7D7C10D09F}"/>
              </a:ext>
            </a:extLst>
          </p:cNvPr>
          <p:cNvSpPr/>
          <p:nvPr/>
        </p:nvSpPr>
        <p:spPr bwMode="auto">
          <a:xfrm>
            <a:off x="5886275" y="3326583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dirty="0"/>
              <a:t>Chi </a:t>
            </a:r>
            <a:r>
              <a:rPr lang="en-US" altLang="ja-JP" dirty="0" err="1"/>
              <a:t>phí</a:t>
            </a:r>
            <a:r>
              <a:rPr lang="en-US" altLang="ja-JP" dirty="0"/>
              <a:t> /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831EF935-622D-4131-93A3-BE48D099FC61}"/>
              </a:ext>
            </a:extLst>
          </p:cNvPr>
          <p:cNvCxnSpPr>
            <a:stCxn id="8" idx="3"/>
            <a:endCxn id="25" idx="1"/>
          </p:cNvCxnSpPr>
          <p:nvPr/>
        </p:nvCxnSpPr>
        <p:spPr bwMode="auto">
          <a:xfrm flipV="1">
            <a:off x="5257800" y="2771162"/>
            <a:ext cx="609600" cy="4512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D0F75B6-D978-41E2-B515-C4ACEB732641}"/>
              </a:ext>
            </a:extLst>
          </p:cNvPr>
          <p:cNvCxnSpPr>
            <a:stCxn id="8" idx="3"/>
            <a:endCxn id="29" idx="1"/>
          </p:cNvCxnSpPr>
          <p:nvPr/>
        </p:nvCxnSpPr>
        <p:spPr bwMode="auto">
          <a:xfrm>
            <a:off x="5257800" y="3222421"/>
            <a:ext cx="628475" cy="29466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8B363FD-B1A9-464E-AC4F-1EE98C5CA994}"/>
              </a:ext>
            </a:extLst>
          </p:cNvPr>
          <p:cNvSpPr/>
          <p:nvPr/>
        </p:nvSpPr>
        <p:spPr bwMode="auto">
          <a:xfrm>
            <a:off x="5589864" y="501745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này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94C9AB5-8617-4DFD-9AF6-08F17C3B561A}"/>
              </a:ext>
            </a:extLst>
          </p:cNvPr>
          <p:cNvSpPr/>
          <p:nvPr/>
        </p:nvSpPr>
        <p:spPr bwMode="auto">
          <a:xfrm>
            <a:off x="5589864" y="1394124"/>
            <a:ext cx="2868336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trăm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trưởng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B09F0E8C-F8D4-4161-96A0-B3F41F240000}"/>
              </a:ext>
            </a:extLst>
          </p:cNvPr>
          <p:cNvCxnSpPr>
            <a:stCxn id="5" idx="3"/>
            <a:endCxn id="37" idx="1"/>
          </p:cNvCxnSpPr>
          <p:nvPr/>
        </p:nvCxnSpPr>
        <p:spPr bwMode="auto">
          <a:xfrm flipV="1">
            <a:off x="5029198" y="692245"/>
            <a:ext cx="560666" cy="511379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FB36DEF-4273-4659-AD51-0D3E913F8011}"/>
              </a:ext>
            </a:extLst>
          </p:cNvPr>
          <p:cNvCxnSpPr>
            <a:stCxn id="5" idx="3"/>
            <a:endCxn id="38" idx="1"/>
          </p:cNvCxnSpPr>
          <p:nvPr/>
        </p:nvCxnSpPr>
        <p:spPr bwMode="auto">
          <a:xfrm>
            <a:off x="5029198" y="1203624"/>
            <a:ext cx="560666" cy="381000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64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Phân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chính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676400" y="2209800"/>
            <a:ext cx="23622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4595768" y="1698651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Điểm</a:t>
            </a:r>
            <a:r>
              <a:rPr lang="en-US" altLang="ja-JP" b="0" dirty="0"/>
              <a:t> </a:t>
            </a:r>
            <a:r>
              <a:rPr lang="en-US" altLang="ja-JP" b="0" dirty="0" err="1"/>
              <a:t>cần</a:t>
            </a:r>
            <a:r>
              <a:rPr lang="en-US" altLang="ja-JP" b="0" dirty="0"/>
              <a:t> </a:t>
            </a:r>
            <a:r>
              <a:rPr lang="en-US" altLang="ja-JP" b="0" dirty="0" err="1"/>
              <a:t>bằng</a:t>
            </a:r>
            <a:r>
              <a:rPr lang="en-US" altLang="ja-JP" b="0" dirty="0"/>
              <a:t> </a:t>
            </a:r>
            <a:r>
              <a:rPr lang="en-US" altLang="ja-JP" b="0" dirty="0" err="1"/>
              <a:t>lãi</a:t>
            </a:r>
            <a:r>
              <a:rPr lang="en-US" altLang="ja-JP" b="0" dirty="0"/>
              <a:t> </a:t>
            </a:r>
            <a:r>
              <a:rPr lang="en-US" altLang="ja-JP" b="0" dirty="0" err="1"/>
              <a:t>lỗ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4038600" y="1889151"/>
            <a:ext cx="557168" cy="51114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28" idx="1"/>
          </p:cNvCxnSpPr>
          <p:nvPr/>
        </p:nvCxnSpPr>
        <p:spPr bwMode="auto">
          <a:xfrm>
            <a:off x="4038600" y="2400300"/>
            <a:ext cx="557168" cy="6573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4340DFE-B02A-4B8B-BB86-4B99DA418BCD}"/>
              </a:ext>
            </a:extLst>
          </p:cNvPr>
          <p:cNvSpPr/>
          <p:nvPr/>
        </p:nvSpPr>
        <p:spPr bwMode="auto">
          <a:xfrm>
            <a:off x="4595768" y="2867134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</a:t>
            </a:r>
            <a:r>
              <a:rPr lang="en-US" altLang="ja-JP" b="0" dirty="0" err="1"/>
              <a:t>độ</a:t>
            </a:r>
            <a:r>
              <a:rPr lang="en-US" altLang="ja-JP" b="0" dirty="0"/>
              <a:t> </a:t>
            </a:r>
            <a:r>
              <a:rPr lang="en-US" altLang="ja-JP" b="0" dirty="0" err="1"/>
              <a:t>nhạy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DAA3454-9100-4801-9554-46E809E214A4}"/>
              </a:ext>
            </a:extLst>
          </p:cNvPr>
          <p:cNvSpPr/>
          <p:nvPr/>
        </p:nvSpPr>
        <p:spPr bwMode="auto">
          <a:xfrm>
            <a:off x="4595768" y="3821971"/>
            <a:ext cx="2819401" cy="7339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case (</a:t>
            </a:r>
            <a:r>
              <a:rPr lang="en-US" altLang="ja-JP" b="0" dirty="0" err="1"/>
              <a:t>dùng</a:t>
            </a:r>
            <a:r>
              <a:rPr lang="en-US" altLang="ja-JP" b="0" dirty="0"/>
              <a:t> </a:t>
            </a:r>
            <a:r>
              <a:rPr lang="en-US" altLang="ja-JP" b="0" dirty="0" err="1"/>
              <a:t>hàm</a:t>
            </a:r>
            <a:r>
              <a:rPr lang="en-US" altLang="ja-JP" b="0" dirty="0"/>
              <a:t> CHOOSE)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0A2C5D9-80AE-4566-977D-749E17F2F450}"/>
              </a:ext>
            </a:extLst>
          </p:cNvPr>
          <p:cNvCxnSpPr>
            <a:stCxn id="4" idx="3"/>
            <a:endCxn id="32" idx="1"/>
          </p:cNvCxnSpPr>
          <p:nvPr/>
        </p:nvCxnSpPr>
        <p:spPr bwMode="auto">
          <a:xfrm>
            <a:off x="4038600" y="2400300"/>
            <a:ext cx="557168" cy="178864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34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497232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Sheet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行の高さ</a:t>
            </a:r>
            <a:r>
              <a:rPr kumimoji="1" lang="en-US" altLang="ja-JP" b="0" dirty="0"/>
              <a:t>: </a:t>
            </a:r>
            <a:r>
              <a:rPr kumimoji="1" lang="en-US" altLang="ja-JP" b="0" dirty="0">
                <a:solidFill>
                  <a:srgbClr val="FF0000"/>
                </a:solidFill>
              </a:rPr>
              <a:t>13.5 -&gt; 18pt</a:t>
            </a:r>
          </a:p>
          <a:p>
            <a:pPr marL="800100" lvl="1" indent="-342900">
              <a:buAutoNum type="arabicPeriod"/>
            </a:pPr>
            <a:endParaRPr kumimoji="1" lang="en-US" altLang="ja-JP" b="0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Font: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anh</a:t>
            </a:r>
            <a:r>
              <a:rPr kumimoji="1" lang="en-US" altLang="ja-JP" b="0" dirty="0"/>
              <a:t>: Arial (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rõ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ràng</a:t>
            </a:r>
            <a:r>
              <a:rPr kumimoji="1" lang="en-US" altLang="ja-JP" b="0" dirty="0"/>
              <a:t>)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nhật</a:t>
            </a:r>
            <a:r>
              <a:rPr kumimoji="1" lang="en-US" altLang="ja-JP" b="0" dirty="0"/>
              <a:t>: MS P</a:t>
            </a:r>
            <a:r>
              <a:rPr kumimoji="1" lang="ja-JP" altLang="en-US" b="0" dirty="0"/>
              <a:t>ゴシック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Cách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hiển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thị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số</a:t>
            </a:r>
            <a:r>
              <a:rPr kumimoji="1" lang="en-US" altLang="ja-JP" b="0" dirty="0"/>
              <a:t>: </a:t>
            </a:r>
            <a:r>
              <a:rPr kumimoji="1" lang="en-US" altLang="ja-JP" b="0" dirty="0" err="1"/>
              <a:t>thêm</a:t>
            </a:r>
            <a:r>
              <a:rPr kumimoji="1" lang="en-US" altLang="ja-JP" b="0" dirty="0"/>
              <a:t> ,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Vd</a:t>
            </a:r>
            <a:r>
              <a:rPr kumimoji="1" lang="en-US" altLang="ja-JP" b="0" dirty="0"/>
              <a:t>: 1,000,000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枠線を消す</a:t>
            </a: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r>
              <a:rPr kumimoji="1" lang="en-US" altLang="ja-JP" b="0" dirty="0"/>
              <a:t>Check </a:t>
            </a: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tính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toán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F2 + ESC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Trace: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gốc</a:t>
            </a:r>
            <a:r>
              <a:rPr kumimoji="1" lang="en-US" altLang="ja-JP" b="0" dirty="0"/>
              <a:t> 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P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ngọn</a:t>
            </a:r>
            <a:r>
              <a:rPr kumimoji="1" lang="en-US" altLang="ja-JP" b="0" dirty="0"/>
              <a:t>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D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Xóa</a:t>
            </a:r>
            <a:r>
              <a:rPr kumimoji="1" lang="en-US" altLang="ja-JP" b="0" dirty="0"/>
              <a:t> trace: Alt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A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A</a:t>
            </a:r>
          </a:p>
          <a:p>
            <a:pPr lvl="1"/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FE010BD-228C-4E5F-8E4E-EE3D201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3162741" cy="1857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2D144B-D0BD-49B3-A8A0-56A7C186D454}"/>
              </a:ext>
            </a:extLst>
          </p:cNvPr>
          <p:cNvCxnSpPr/>
          <p:nvPr/>
        </p:nvCxnSpPr>
        <p:spPr bwMode="auto">
          <a:xfrm flipV="1">
            <a:off x="4038600" y="1752600"/>
            <a:ext cx="3733800" cy="1143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0772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 - SELECT [Compatibility Mode]" id="{7CF26878-3531-423C-B3EC-1FCA9A6A449F}" vid="{33981232-31BE-4148-9AC4-5AD6D2BC8F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7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348</Words>
  <Application>Microsoft Office PowerPoint</Application>
  <PresentationFormat>画面に合わせる (4:3)</PresentationFormat>
  <Paragraphs>73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Default Design</vt:lpstr>
      <vt:lpstr>BI (Business Intelligence)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sách trắng về AI của Nhật Bản</dc:title>
  <dc:creator>CongThanh Nguyen</dc:creator>
  <cp:lastModifiedBy>CongThanh Nguyen</cp:lastModifiedBy>
  <cp:revision>148</cp:revision>
  <dcterms:created xsi:type="dcterms:W3CDTF">2020-06-04T11:10:53Z</dcterms:created>
  <dcterms:modified xsi:type="dcterms:W3CDTF">2020-11-21T10:58:22Z</dcterms:modified>
</cp:coreProperties>
</file>