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5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03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43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7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0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1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3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59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76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2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0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7B0ECC-B1DD-4BDF-8AE1-771DEAB1144E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1B12D-B2C6-4A1D-A646-545A408A3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6242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8AAFF85-2ECF-4609-B083-F849264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Библиотека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CA9FB5F-3308-4B30-B24C-377E4CAA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-apple-system"/>
              </a:rPr>
              <a:t>Когда первоначально программисты начинали писать код, они писали все с 0, когда кодовая база накоплялась все больше и больше, они заметили, что многие куски кода они пишут повторно, и эти куски почти не отличаются друг от друга. Например: работа с файлами в определенной операционной системе, и код, который помогает работать с файлами он тоже везде одинаковый, и соответственно зачем постоянно писать код заново, если можно взять готовое решение постороннего разработчика и использовать его у себя в проекте. Именно такие куски кода, которые представляют единственный рабочий функционал, назвали в программировании «библиотекой». То есть библиотека – это какой-то кусок кода, который лежит где-то на удаленном сервере, и этот кусок кода доступен всем. Например, на GitHub мы знаем открытые публичные репозитории с разнообразными библиотеками и мы можем зайти на этот сайт, где лежит библиотека, или несколько библиотек, и скачать нужную библиотеку (кусок кода) и работать с ним.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1072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FEB04F2-ECA7-432F-BE24-3EC3D894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A93DD5C-D5C1-477C-A762-1F384ECB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7699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Django – </a:t>
            </a:r>
            <a:r>
              <a:rPr lang="ru-RU" dirty="0"/>
              <a:t>это высокоуровневый </a:t>
            </a:r>
            <a:r>
              <a:rPr lang="en-US" dirty="0"/>
              <a:t>python </a:t>
            </a:r>
            <a:r>
              <a:rPr lang="ru-RU" dirty="0"/>
              <a:t>веб – фреймворк, который позволяет быстро создавать безопасные и поддерживаемые веб-сайты. Его основными особенностями являются: простота, гибкость, надежность и масштабируемость. Главная цель фреймворка </a:t>
            </a:r>
            <a:r>
              <a:rPr lang="en-US" dirty="0"/>
              <a:t>Django</a:t>
            </a:r>
            <a:r>
              <a:rPr lang="ru-RU" dirty="0"/>
              <a:t> – позволить разработчикам вместо того, чтобы снова и снова писать одни и те же части кода, сосредоточиться на тех частях своего приложения, которые являются новыми для их проекта. С </a:t>
            </a:r>
            <a:r>
              <a:rPr lang="en-US" dirty="0"/>
              <a:t>Django </a:t>
            </a:r>
            <a:r>
              <a:rPr lang="ru-RU" dirty="0"/>
              <a:t>мы можем заниматься проектами любого размера и мощности, будь то веб-сайт или веб-приложение с высокой нагрузкой. Один из известных интернет-платформ «</a:t>
            </a:r>
            <a:r>
              <a:rPr lang="en-US" dirty="0"/>
              <a:t>YouTube</a:t>
            </a:r>
            <a:r>
              <a:rPr lang="ru-RU" dirty="0"/>
              <a:t>» был написан на </a:t>
            </a:r>
            <a:r>
              <a:rPr lang="en-US" dirty="0"/>
              <a:t>PHP</a:t>
            </a:r>
            <a:r>
              <a:rPr lang="ru-RU" dirty="0"/>
              <a:t>, но проект сразу столкнулся с трудностями производительности и масштабирования и был переписан на </a:t>
            </a:r>
            <a:r>
              <a:rPr lang="en-US" dirty="0"/>
              <a:t>Django</a:t>
            </a:r>
            <a:r>
              <a:rPr lang="ru-RU" dirty="0"/>
              <a:t>. Также на </a:t>
            </a:r>
            <a:r>
              <a:rPr lang="en-US" dirty="0"/>
              <a:t>Django </a:t>
            </a:r>
            <a:r>
              <a:rPr lang="ru-RU" dirty="0"/>
              <a:t>был написан </a:t>
            </a:r>
            <a:r>
              <a:rPr lang="en-US" dirty="0"/>
              <a:t>Instagram</a:t>
            </a:r>
            <a:r>
              <a:rPr lang="ru-RU" dirty="0"/>
              <a:t>, </a:t>
            </a:r>
            <a:r>
              <a:rPr lang="en-US" dirty="0"/>
              <a:t>dropbox</a:t>
            </a:r>
            <a:r>
              <a:rPr lang="ru-RU" dirty="0"/>
              <a:t> и т. д.</a:t>
            </a:r>
          </a:p>
        </p:txBody>
      </p:sp>
    </p:spTree>
    <p:extLst>
      <p:ext uri="{BB962C8B-B14F-4D97-AF65-F5344CB8AC3E}">
        <p14:creationId xmlns:p14="http://schemas.microsoft.com/office/powerpoint/2010/main" val="24300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739ED-4E09-40C7-82F5-2CA6701A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1415"/>
            <a:ext cx="10364451" cy="1596177"/>
          </a:xfrm>
        </p:spPr>
        <p:txBody>
          <a:bodyPr/>
          <a:lstStyle/>
          <a:p>
            <a:r>
              <a:rPr lang="ru-RU" dirty="0"/>
              <a:t>Пример работы на </a:t>
            </a:r>
            <a:r>
              <a:rPr lang="en-US" dirty="0"/>
              <a:t>Django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F3BFFE-588B-4D9E-9367-2AA28E17F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591407"/>
            <a:ext cx="10364451" cy="4888524"/>
          </a:xfrm>
        </p:spPr>
      </p:pic>
    </p:spTree>
    <p:extLst>
      <p:ext uri="{BB962C8B-B14F-4D97-AF65-F5344CB8AC3E}">
        <p14:creationId xmlns:p14="http://schemas.microsoft.com/office/powerpoint/2010/main" val="380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12E99-7BC2-4314-ADE7-2BC0E0DC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matplotlib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81A28-3CA9-4DC6-9B6D-7EE6E64F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31" y="1127379"/>
            <a:ext cx="10164535" cy="2706067"/>
          </a:xfrm>
        </p:spPr>
        <p:txBody>
          <a:bodyPr/>
          <a:lstStyle/>
          <a:p>
            <a:r>
              <a:rPr lang="en-US" dirty="0"/>
              <a:t>Matplotlib </a:t>
            </a:r>
            <a:r>
              <a:rPr lang="ru-RU" dirty="0"/>
              <a:t>– это библиотека </a:t>
            </a:r>
            <a:r>
              <a:rPr lang="en-US" dirty="0"/>
              <a:t>python</a:t>
            </a:r>
            <a:r>
              <a:rPr lang="ru-RU" dirty="0"/>
              <a:t>, широко используемая для визуализации данных. Визуализация данных – это представление данных в виде, который обеспечивает наиболее эффективную работу человека по их изучению. даже в повседневной жизни мы сталкиваемся с визуализацией данных, будь то статистика пройденных шагов, количество минут, проведенных в интернете 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F83816-2A70-4822-86BC-9ABB4A1D8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2" y="3429000"/>
            <a:ext cx="4785946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9C5F03-87D1-40D8-B3C0-E7D566C64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8998"/>
            <a:ext cx="490317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E04FE-F743-4F4F-A380-DD8C232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22" y="126148"/>
            <a:ext cx="10364451" cy="1333375"/>
          </a:xfrm>
        </p:spPr>
        <p:txBody>
          <a:bodyPr/>
          <a:lstStyle/>
          <a:p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76872-2D5D-4E3E-B2A1-A91CFA32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109793"/>
            <a:ext cx="10364452" cy="2398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Python </a:t>
            </a:r>
            <a:r>
              <a:rPr lang="ru-RU" dirty="0"/>
              <a:t>является очень мощным языком, который позволяет нам создавать веб-сайты, игры, приложения и т. Д. Все это возможно благодаря различным библиотекам, одной из которых является «</a:t>
            </a:r>
            <a:r>
              <a:rPr lang="en-US" dirty="0"/>
              <a:t>Pygame</a:t>
            </a:r>
            <a:r>
              <a:rPr lang="ru-RU" dirty="0"/>
              <a:t>», которая служит для создания 2</a:t>
            </a:r>
            <a:r>
              <a:rPr lang="en-US" dirty="0"/>
              <a:t>D </a:t>
            </a:r>
            <a:r>
              <a:rPr lang="ru-RU" dirty="0"/>
              <a:t>игр. </a:t>
            </a:r>
            <a:r>
              <a:rPr lang="en-US" dirty="0"/>
              <a:t>Pygame</a:t>
            </a:r>
            <a:r>
              <a:rPr lang="ru-RU" dirty="0"/>
              <a:t> дает необходимый минимальный инструментарий:</a:t>
            </a:r>
          </a:p>
          <a:p>
            <a:r>
              <a:rPr lang="ru-RU" dirty="0"/>
              <a:t>Рисование графических объектов</a:t>
            </a:r>
          </a:p>
          <a:p>
            <a:r>
              <a:rPr lang="ru-RU" dirty="0"/>
              <a:t>Отслеживание клавиатуры, мыши и т.д.</a:t>
            </a:r>
          </a:p>
          <a:p>
            <a:r>
              <a:rPr lang="ru-RU" dirty="0"/>
              <a:t>Отслеживание и изменение состояния объектов (анимации)</a:t>
            </a:r>
          </a:p>
          <a:p>
            <a:r>
              <a:rPr lang="ru-RU" dirty="0"/>
              <a:t>Быстрая отрисовка изменений на экране устройства пользователя</a:t>
            </a:r>
          </a:p>
          <a:p>
            <a:r>
              <a:rPr lang="ru-RU" dirty="0"/>
              <a:t>Работы со звуковыми эффектами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F131E-1013-4CD4-90EE-B93A46990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54" y="3508130"/>
            <a:ext cx="5424854" cy="32487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ADACB6-9B44-4B67-9724-34C2FD0B7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1" y="3508131"/>
            <a:ext cx="5750169" cy="32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EC34C-E28F-49F2-9739-5647D66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A5A22-1C46-4668-B33D-4D0D3B81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409093"/>
            <a:ext cx="10364452" cy="3121270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открытая программная библиотека для машинного обучения, разработанная компанией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google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для решения задач построения и тренировки нейронной сети, достигая качества человеческого восприятия. </a:t>
            </a:r>
            <a:r>
              <a:rPr lang="ru-RU" b="0" i="0" dirty="0">
                <a:solidFill>
                  <a:srgbClr val="030303"/>
                </a:solidFill>
                <a:effectLst/>
                <a:latin typeface="Roboto"/>
              </a:rPr>
              <a:t>Машинное обучение представляет собой новый способ программирования, где вместо задания правил на таком языке программирования как Java или C++, мы создаем систему, которая сама выводит эти правила, обучаясь на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6633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827</TotalTime>
  <Words>506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Roboto</vt:lpstr>
      <vt:lpstr>Tw Cen MT</vt:lpstr>
      <vt:lpstr>Капля</vt:lpstr>
      <vt:lpstr>библиотеки</vt:lpstr>
      <vt:lpstr> Библиотека</vt:lpstr>
      <vt:lpstr>Django</vt:lpstr>
      <vt:lpstr>Пример работы на Django</vt:lpstr>
      <vt:lpstr>matplotlib</vt:lpstr>
      <vt:lpstr>Pygame</vt:lpstr>
      <vt:lpstr>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и сравнение основных фреймворков и библиотек</dc:title>
  <dc:creator>Имам Пирмагомедов</dc:creator>
  <cp:lastModifiedBy>Имам Пирмагомедов</cp:lastModifiedBy>
  <cp:revision>22</cp:revision>
  <dcterms:created xsi:type="dcterms:W3CDTF">2021-02-01T08:02:39Z</dcterms:created>
  <dcterms:modified xsi:type="dcterms:W3CDTF">2021-02-03T17:29:50Z</dcterms:modified>
</cp:coreProperties>
</file>