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ECC-B1DD-4BDF-8AE1-771DEAB1144E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5CD8-0E75-4F08-8E62-76783F24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44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ECC-B1DD-4BDF-8AE1-771DEAB1144E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5CD8-0E75-4F08-8E62-76783F24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55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ECC-B1DD-4BDF-8AE1-771DEAB1144E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5CD8-0E75-4F08-8E62-76783F24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037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ECC-B1DD-4BDF-8AE1-771DEAB1144E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5CD8-0E75-4F08-8E62-76783F24721E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0433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ECC-B1DD-4BDF-8AE1-771DEAB1144E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5CD8-0E75-4F08-8E62-76783F24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470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ECC-B1DD-4BDF-8AE1-771DEAB1144E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5CD8-0E75-4F08-8E62-76783F24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701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ECC-B1DD-4BDF-8AE1-771DEAB1144E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5CD8-0E75-4F08-8E62-76783F24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612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ECC-B1DD-4BDF-8AE1-771DEAB1144E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5CD8-0E75-4F08-8E62-76783F24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631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ECC-B1DD-4BDF-8AE1-771DEAB1144E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5CD8-0E75-4F08-8E62-76783F24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059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ECC-B1DD-4BDF-8AE1-771DEAB1144E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5CD8-0E75-4F08-8E62-76783F24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60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ECC-B1DD-4BDF-8AE1-771DEAB1144E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5CD8-0E75-4F08-8E62-76783F24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ECC-B1DD-4BDF-8AE1-771DEAB1144E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5CD8-0E75-4F08-8E62-76783F24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42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ECC-B1DD-4BDF-8AE1-771DEAB1144E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5CD8-0E75-4F08-8E62-76783F24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34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ECC-B1DD-4BDF-8AE1-771DEAB1144E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5CD8-0E75-4F08-8E62-76783F24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76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ECC-B1DD-4BDF-8AE1-771DEAB1144E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5CD8-0E75-4F08-8E62-76783F24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12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ECC-B1DD-4BDF-8AE1-771DEAB1144E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5CD8-0E75-4F08-8E62-76783F24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52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ECC-B1DD-4BDF-8AE1-771DEAB1144E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5CD8-0E75-4F08-8E62-76783F24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21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ECC-B1DD-4BDF-8AE1-771DEAB1144E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5CD8-0E75-4F08-8E62-76783F24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04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87B0ECC-B1DD-4BDF-8AE1-771DEAB1144E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02E5CD8-0E75-4F08-8E62-76783F247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52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51B12D-B2C6-4A1D-A646-545A408A3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Обзор и сравнение основных фреймворков и библиотек</a:t>
            </a:r>
          </a:p>
        </p:txBody>
      </p:sp>
    </p:spTree>
    <p:extLst>
      <p:ext uri="{BB962C8B-B14F-4D97-AF65-F5344CB8AC3E}">
        <p14:creationId xmlns:p14="http://schemas.microsoft.com/office/powerpoint/2010/main" val="2624237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8BAEFD27-1179-44DD-BD28-FC0AECFB2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68" y="668216"/>
            <a:ext cx="10673863" cy="5662246"/>
          </a:xfrm>
        </p:spPr>
      </p:pic>
    </p:spTree>
    <p:extLst>
      <p:ext uri="{BB962C8B-B14F-4D97-AF65-F5344CB8AC3E}">
        <p14:creationId xmlns:p14="http://schemas.microsoft.com/office/powerpoint/2010/main" val="4275613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C8B9196B-ADCC-41DB-8996-782E0B10E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70" y="659423"/>
            <a:ext cx="10700238" cy="5811715"/>
          </a:xfrm>
        </p:spPr>
      </p:pic>
    </p:spTree>
    <p:extLst>
      <p:ext uri="{BB962C8B-B14F-4D97-AF65-F5344CB8AC3E}">
        <p14:creationId xmlns:p14="http://schemas.microsoft.com/office/powerpoint/2010/main" val="1075124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FFF9F968-A0A4-4B17-AA5A-48D6496B6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09" y="276969"/>
            <a:ext cx="10278206" cy="6053493"/>
          </a:xfrm>
        </p:spPr>
      </p:pic>
    </p:spTree>
    <p:extLst>
      <p:ext uri="{BB962C8B-B14F-4D97-AF65-F5344CB8AC3E}">
        <p14:creationId xmlns:p14="http://schemas.microsoft.com/office/powerpoint/2010/main" val="263952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38AAFF85-2ECF-4609-B083-F8492640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Библиотека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CCA9FB5F-3308-4B30-B24C-377E4CAAE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700" dirty="0"/>
              <a:t>Библиотека – это чаще всего набор готовых классов, методов, решений типичных задач, заточенных под что-то определенное. Библиотека становится при подключении частью приложения и никак не влияет на его архитектуру.</a:t>
            </a:r>
          </a:p>
        </p:txBody>
      </p:sp>
    </p:spTree>
    <p:extLst>
      <p:ext uri="{BB962C8B-B14F-4D97-AF65-F5344CB8AC3E}">
        <p14:creationId xmlns:p14="http://schemas.microsoft.com/office/powerpoint/2010/main" val="10725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DBBDC6-B28C-4B0A-AA2E-50C3DFD5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И ЦЕЛИ ОСНОВНЫХ БИБЛИОТЕК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82F17-FCD8-4D9C-8E88-AB47C1D18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3909079"/>
          </a:xfrm>
        </p:spPr>
        <p:txBody>
          <a:bodyPr>
            <a:normAutofit fontScale="92500"/>
          </a:bodyPr>
          <a:lstStyle/>
          <a:p>
            <a:r>
              <a:rPr lang="en-US" dirty="0"/>
              <a:t>1)jQuery – </a:t>
            </a:r>
            <a:r>
              <a:rPr lang="ru-RU" dirty="0"/>
              <a:t>это </a:t>
            </a:r>
            <a:r>
              <a:rPr lang="en-US" dirty="0"/>
              <a:t>JavaScript </a:t>
            </a:r>
            <a:r>
              <a:rPr lang="ru-RU" dirty="0"/>
              <a:t>библиотека, которая производит манипуляцию с </a:t>
            </a:r>
            <a:r>
              <a:rPr lang="en-US" dirty="0"/>
              <a:t>html-</a:t>
            </a:r>
            <a:r>
              <a:rPr lang="ru-RU" dirty="0"/>
              <a:t>элементами, управляя их поведением и используя </a:t>
            </a:r>
            <a:r>
              <a:rPr lang="en-US" dirty="0"/>
              <a:t>DOM</a:t>
            </a:r>
            <a:r>
              <a:rPr lang="ru-RU" dirty="0"/>
              <a:t> для изменения структуры веб страницы. При этом исходные файлы </a:t>
            </a:r>
            <a:r>
              <a:rPr lang="en-US" dirty="0"/>
              <a:t>HTML</a:t>
            </a:r>
            <a:r>
              <a:rPr lang="ru-RU" dirty="0"/>
              <a:t> и </a:t>
            </a:r>
            <a:r>
              <a:rPr lang="en-US" dirty="0"/>
              <a:t>CSS</a:t>
            </a:r>
            <a:r>
              <a:rPr lang="ru-RU" dirty="0"/>
              <a:t> н меняются, изменения вносятся лишь в отображении страницы для пользователя.</a:t>
            </a:r>
          </a:p>
          <a:p>
            <a:r>
              <a:rPr lang="ru-RU" dirty="0"/>
              <a:t>Преимущества </a:t>
            </a:r>
            <a:r>
              <a:rPr lang="en-US" dirty="0"/>
              <a:t> jQuery </a:t>
            </a:r>
            <a:r>
              <a:rPr lang="ru-RU" dirty="0"/>
              <a:t>по сравнению с нативным </a:t>
            </a:r>
            <a:r>
              <a:rPr lang="en-US" dirty="0"/>
              <a:t>JS</a:t>
            </a:r>
            <a:r>
              <a:rPr lang="ru-RU" dirty="0"/>
              <a:t>:</a:t>
            </a:r>
            <a:endParaRPr lang="en-US" dirty="0"/>
          </a:p>
          <a:p>
            <a:r>
              <a:rPr lang="ru-RU" dirty="0"/>
              <a:t>1)Простая работа с событиями</a:t>
            </a:r>
          </a:p>
          <a:p>
            <a:r>
              <a:rPr lang="ru-RU" dirty="0"/>
              <a:t>2)Кроссбраузерность</a:t>
            </a:r>
          </a:p>
          <a:p>
            <a:r>
              <a:rPr lang="ru-RU" dirty="0"/>
              <a:t>3)Удобная работа с </a:t>
            </a:r>
            <a:r>
              <a:rPr lang="en-US" dirty="0"/>
              <a:t>AJAX </a:t>
            </a:r>
            <a:r>
              <a:rPr lang="ru-RU" dirty="0"/>
              <a:t>запросами</a:t>
            </a:r>
          </a:p>
          <a:p>
            <a:r>
              <a:rPr lang="ru-RU" dirty="0"/>
              <a:t>4)Удобные методы для работы с эффектами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009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739ED-4E09-40C7-82F5-2CA6701A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И цели основных библиотек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EB80D2-0CC3-43CE-A632-6ED2599DA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5009321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2)</a:t>
            </a:r>
            <a:r>
              <a:rPr lang="en-US" dirty="0"/>
              <a:t>KnockoutJS </a:t>
            </a:r>
            <a:r>
              <a:rPr lang="ru-RU" dirty="0"/>
              <a:t>представляет собой библиотеку на языке </a:t>
            </a:r>
            <a:r>
              <a:rPr lang="en-US" dirty="0"/>
              <a:t>JavaScript</a:t>
            </a:r>
            <a:r>
              <a:rPr lang="ru-RU" dirty="0"/>
              <a:t>, которая реализует паттерн </a:t>
            </a:r>
            <a:r>
              <a:rPr lang="en-US" dirty="0"/>
              <a:t>MVVM </a:t>
            </a:r>
            <a:r>
              <a:rPr lang="ru-RU" dirty="0"/>
              <a:t>(</a:t>
            </a:r>
            <a:r>
              <a:rPr lang="en-US" dirty="0"/>
              <a:t>Model –View –ViewModel)</a:t>
            </a:r>
            <a:r>
              <a:rPr lang="ru-RU" dirty="0"/>
              <a:t> и предназначена для создания функциональных пользовательских интерфейсов на </a:t>
            </a:r>
            <a:r>
              <a:rPr lang="en-US" dirty="0"/>
              <a:t>JavaScript </a:t>
            </a:r>
            <a:r>
              <a:rPr lang="ru-RU" dirty="0"/>
              <a:t>и </a:t>
            </a:r>
            <a:r>
              <a:rPr lang="en-US" dirty="0"/>
              <a:t>HTML</a:t>
            </a:r>
            <a:r>
              <a:rPr lang="ru-RU" dirty="0"/>
              <a:t>.Основная концепция библиотеки заключается в том, что библиотека позволяет автоматически отслеживать изменения в интерфейсе и в соответствии с изменениями в элементах интерфейса синхронизировать используемый источник данных. Иначе говоря </a:t>
            </a:r>
            <a:r>
              <a:rPr lang="en-US" dirty="0"/>
              <a:t>KnockoutJS</a:t>
            </a:r>
            <a:r>
              <a:rPr lang="ru-RU" dirty="0"/>
              <a:t> позволяет простой подход к использованию привязки данных.</a:t>
            </a:r>
          </a:p>
          <a:p>
            <a:r>
              <a:rPr lang="ru-RU" dirty="0"/>
              <a:t>Преимущества </a:t>
            </a:r>
            <a:r>
              <a:rPr lang="en-US" dirty="0"/>
              <a:t>KnockoutJS</a:t>
            </a:r>
            <a:r>
              <a:rPr lang="ru-RU" dirty="0"/>
              <a:t>:</a:t>
            </a:r>
          </a:p>
          <a:p>
            <a:r>
              <a:rPr lang="ru-RU" dirty="0"/>
              <a:t>1) Для ее добавления не надо вносить существенных изменений в уже существующий код веб-страниц</a:t>
            </a:r>
          </a:p>
          <a:p>
            <a:r>
              <a:rPr lang="ru-RU" dirty="0"/>
              <a:t>2)Компактность и легковесность – она весит всего 13 кБ после сжатия</a:t>
            </a:r>
          </a:p>
          <a:p>
            <a:r>
              <a:rPr lang="ru-RU" dirty="0"/>
              <a:t>3)Поддержка большинства браузеров – от самых последний до довольно старых</a:t>
            </a:r>
          </a:p>
          <a:p>
            <a:r>
              <a:rPr lang="ru-RU" dirty="0"/>
              <a:t>4) При необходимости можно легко добавить кастомное поведение к уже имеющимся возможностям </a:t>
            </a:r>
            <a:r>
              <a:rPr lang="ru-RU" dirty="0" err="1"/>
              <a:t>бибилиотеки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151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4434E1-2C4F-4137-8D97-97300261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И цели основных библиотек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17A0B2-1D96-41C1-A27F-21E942209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430626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3)React – </a:t>
            </a:r>
            <a:r>
              <a:rPr lang="ru-RU" dirty="0"/>
              <a:t>это библиотека </a:t>
            </a:r>
            <a:r>
              <a:rPr lang="en-US" dirty="0"/>
              <a:t>JavaScript </a:t>
            </a:r>
            <a:r>
              <a:rPr lang="ru-RU" dirty="0"/>
              <a:t>с открытым исходным кодом, которая используется для создания пользовательского интерфейса. Она была создана компанией </a:t>
            </a:r>
            <a:r>
              <a:rPr lang="en-US" dirty="0"/>
              <a:t>Facebook</a:t>
            </a:r>
            <a:r>
              <a:rPr lang="ru-RU" dirty="0"/>
              <a:t> и представлена разработчикам в 2013 году.</a:t>
            </a:r>
          </a:p>
          <a:p>
            <a:pPr marL="0" indent="0">
              <a:buNone/>
            </a:pPr>
            <a:r>
              <a:rPr lang="ru-RU" dirty="0"/>
              <a:t>Особенности </a:t>
            </a:r>
            <a:r>
              <a:rPr lang="en-US" dirty="0"/>
              <a:t>React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1)Связывание </a:t>
            </a:r>
            <a:r>
              <a:rPr lang="en-US" dirty="0"/>
              <a:t>JavaScript </a:t>
            </a:r>
            <a:r>
              <a:rPr lang="ru-RU" dirty="0"/>
              <a:t>и </a:t>
            </a:r>
            <a:r>
              <a:rPr lang="en-US" dirty="0"/>
              <a:t>html</a:t>
            </a:r>
            <a:r>
              <a:rPr lang="ru-RU" dirty="0"/>
              <a:t> в </a:t>
            </a:r>
            <a:r>
              <a:rPr lang="en-US" dirty="0"/>
              <a:t>jsx</a:t>
            </a:r>
            <a:r>
              <a:rPr lang="ru-RU" dirty="0"/>
              <a:t> делает компоненты простыми для понимания</a:t>
            </a:r>
          </a:p>
          <a:p>
            <a:pPr marL="0" indent="0">
              <a:buNone/>
            </a:pPr>
            <a:r>
              <a:rPr lang="ru-RU" dirty="0"/>
              <a:t>2)Визуальный </a:t>
            </a:r>
            <a:r>
              <a:rPr lang="en-US" dirty="0"/>
              <a:t>dom </a:t>
            </a:r>
            <a:r>
              <a:rPr lang="ru-RU" dirty="0"/>
              <a:t>– это легковесная копия обычного </a:t>
            </a:r>
            <a:r>
              <a:rPr lang="en-US" dirty="0"/>
              <a:t>dom</a:t>
            </a:r>
            <a:r>
              <a:rPr lang="ru-RU" dirty="0"/>
              <a:t>. И отличительной особенностью является то, что данная библиотека работает именно с виртуальным </a:t>
            </a:r>
            <a:r>
              <a:rPr lang="en-US" dirty="0"/>
              <a:t>dom</a:t>
            </a:r>
            <a:r>
              <a:rPr lang="ru-RU" dirty="0"/>
              <a:t>, а не с обычным.</a:t>
            </a:r>
          </a:p>
          <a:p>
            <a:pPr marL="0" indent="0">
              <a:buNone/>
            </a:pPr>
            <a:r>
              <a:rPr lang="ru-RU" dirty="0"/>
              <a:t>Недостатки:</a:t>
            </a:r>
          </a:p>
          <a:p>
            <a:pPr marL="0" indent="0">
              <a:buNone/>
            </a:pPr>
            <a:r>
              <a:rPr lang="ru-RU" dirty="0"/>
              <a:t>1)</a:t>
            </a:r>
            <a:r>
              <a:rPr lang="en-US" dirty="0"/>
              <a:t>React</a:t>
            </a:r>
            <a:r>
              <a:rPr lang="ru-RU" dirty="0"/>
              <a:t>-это только представление. Для полной функциональности необходимо подключение многих дополнительных библиотек</a:t>
            </a:r>
          </a:p>
          <a:p>
            <a:pPr marL="0" indent="0">
              <a:buNone/>
            </a:pPr>
            <a:r>
              <a:rPr lang="ru-RU" dirty="0"/>
              <a:t>2)Достаточно большой вес самой библиотеки</a:t>
            </a:r>
          </a:p>
          <a:p>
            <a:pPr marL="0" indent="0">
              <a:buNone/>
            </a:pPr>
            <a:r>
              <a:rPr lang="ru-RU" dirty="0"/>
              <a:t>3)Нехватка официальной документации. Сверхбыстрая разработка </a:t>
            </a:r>
            <a:r>
              <a:rPr lang="en-US" dirty="0"/>
              <a:t>ReactJS </a:t>
            </a:r>
            <a:r>
              <a:rPr lang="ru-RU" dirty="0"/>
              <a:t>не оставляет места для правильной документации, которая сейчас немного хаотична</a:t>
            </a:r>
          </a:p>
          <a:p>
            <a:pPr marL="0" indent="0">
              <a:buNone/>
            </a:pPr>
            <a:r>
              <a:rPr lang="ru-RU" dirty="0"/>
              <a:t>4)Плохая кроссбраузерная поддержка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02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EA7A30-1186-4054-B127-C47D8A47A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Фреймворк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86B60E-C8E8-49A0-81D6-77E2E2F66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Фреймворк – программная платформа, определяющая структуру программной системы: программное обеспечение, облегчающее разработку и объединение разных компонентов большого программного проект. Употребляется также слово «каркас», а некоторые авторы используют его в качестве основного, в том числе не базируясь вообще на англоязычном аналоге.</a:t>
            </a:r>
          </a:p>
          <a:p>
            <a:r>
              <a:rPr lang="ru-RU" dirty="0"/>
              <a:t>Фреймворк – это набор всевозможных библиотек (инструментов) для быстрой разработки повседневных задач. Чаще всего использует одну из распространенных архитектур приложения для разделения проекта на логические сегменты (модули). Главная цель фреймворка – предоставить программисту удобную среду для проекта с большим и хорошо расширяемым функционалом.</a:t>
            </a:r>
          </a:p>
        </p:txBody>
      </p:sp>
    </p:spTree>
    <p:extLst>
      <p:ext uri="{BB962C8B-B14F-4D97-AF65-F5344CB8AC3E}">
        <p14:creationId xmlns:p14="http://schemas.microsoft.com/office/powerpoint/2010/main" val="104093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6667C2-68B0-4E98-BFC1-10E34491A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фреймворков: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5D71CCA-DDE4-4A17-8D4F-E7DBE5C9D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1749668"/>
            <a:ext cx="9706708" cy="4695093"/>
          </a:xfrm>
        </p:spPr>
      </p:pic>
    </p:spTree>
    <p:extLst>
      <p:ext uri="{BB962C8B-B14F-4D97-AF65-F5344CB8AC3E}">
        <p14:creationId xmlns:p14="http://schemas.microsoft.com/office/powerpoint/2010/main" val="1728074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>
            <a:extLst>
              <a:ext uri="{FF2B5EF4-FFF2-40B4-BE49-F238E27FC236}">
                <a16:creationId xmlns:a16="http://schemas.microsoft.com/office/drawing/2014/main" id="{3AF96B3C-49C1-438D-BB69-1E1363E0B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22" y="692728"/>
            <a:ext cx="9908931" cy="5711466"/>
          </a:xfrm>
        </p:spPr>
      </p:pic>
    </p:spTree>
    <p:extLst>
      <p:ext uri="{BB962C8B-B14F-4D97-AF65-F5344CB8AC3E}">
        <p14:creationId xmlns:p14="http://schemas.microsoft.com/office/powerpoint/2010/main" val="1804458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D685C25D-F35F-40DC-8C02-CFED7C525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54" y="923192"/>
            <a:ext cx="9900138" cy="5433646"/>
          </a:xfrm>
        </p:spPr>
      </p:pic>
    </p:spTree>
    <p:extLst>
      <p:ext uri="{BB962C8B-B14F-4D97-AF65-F5344CB8AC3E}">
        <p14:creationId xmlns:p14="http://schemas.microsoft.com/office/powerpoint/2010/main" val="3976234144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112</TotalTime>
  <Words>493</Words>
  <Application>Microsoft Office PowerPoint</Application>
  <PresentationFormat>Широкоэкранный</PresentationFormat>
  <Paragraphs>31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Tw Cen MT</vt:lpstr>
      <vt:lpstr>Капля</vt:lpstr>
      <vt:lpstr>Обзор и сравнение основных фреймворков и библиотек</vt:lpstr>
      <vt:lpstr> Библиотека</vt:lpstr>
      <vt:lpstr>ВИДЫ И ЦЕЛИ ОСНОВНЫХ БИБЛИОТЕК</vt:lpstr>
      <vt:lpstr>ВИДЫ И цели основных библиотек</vt:lpstr>
      <vt:lpstr>ВИДЫ И цели основных библиотек</vt:lpstr>
      <vt:lpstr>Фреймворк</vt:lpstr>
      <vt:lpstr>Примеры фреймворков: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и сравнение основных фреймворков и библиотек</dc:title>
  <dc:creator>Имам Пирмагомедов</dc:creator>
  <cp:lastModifiedBy>Имам Пирмагомедов</cp:lastModifiedBy>
  <cp:revision>7</cp:revision>
  <dcterms:created xsi:type="dcterms:W3CDTF">2021-02-01T08:02:39Z</dcterms:created>
  <dcterms:modified xsi:type="dcterms:W3CDTF">2021-02-01T09:55:01Z</dcterms:modified>
</cp:coreProperties>
</file>