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raj Kumar" initials="NK" lastIdx="1" clrIdx="0">
    <p:extLst>
      <p:ext uri="{19B8F6BF-5375-455C-9EA6-DF929625EA0E}">
        <p15:presenceInfo xmlns:p15="http://schemas.microsoft.com/office/powerpoint/2012/main" userId="e7994a8900173e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4B8158-E1A7-4536-9226-5355CBB90135}">
  <a:tblStyle styleId="{294B8158-E1A7-4536-9226-5355CBB901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1" autoAdjust="0"/>
    <p:restoredTop sz="95214" autoAdjust="0"/>
  </p:normalViewPr>
  <p:slideViewPr>
    <p:cSldViewPr snapToGrid="0">
      <p:cViewPr varScale="1">
        <p:scale>
          <a:sx n="112" d="100"/>
          <a:sy n="112" d="100"/>
        </p:scale>
        <p:origin x="5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15660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db18431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db18431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db18431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db18431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db18431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db18431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db18431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db18431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b18431d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b18431d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db18431d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db18431d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4,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4,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4,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FA2FA5-7A8A-4BFC-A14A-6F0A8EB2B12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401051" cy="5013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7750" y="601650"/>
            <a:ext cx="8473800" cy="3819000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u="sng" dirty="0">
                <a:latin typeface="Times New Roman"/>
                <a:ea typeface="Times New Roman"/>
                <a:cs typeface="Times New Roman"/>
                <a:sym typeface="Times New Roman"/>
              </a:rPr>
              <a:t>Idea/Approach Details</a:t>
            </a:r>
            <a:endParaRPr sz="40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Ministry/ Organization name: </a:t>
            </a:r>
            <a:r>
              <a:rPr lang="en-GB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Calibri"/>
                <a:cs typeface="Calibri"/>
                <a:sym typeface="Calibri"/>
              </a:rPr>
              <a:t>CHENNAI DISTRICT SMALL SCALE  </a:t>
            </a:r>
          </a:p>
          <a:p>
            <a:pPr marL="0" lvl="0" indent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chemeClr val="tx1"/>
                </a:solidFill>
                <a:latin typeface="Agency FB" pitchFamily="34" charset="0"/>
                <a:ea typeface="Times New Roman"/>
                <a:cs typeface="Calibri"/>
                <a:sym typeface="Calibri"/>
              </a:rPr>
              <a:t>                                                                </a:t>
            </a:r>
            <a:r>
              <a:rPr lang="en-GB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Times New Roman"/>
                <a:cs typeface="Calibri"/>
                <a:sym typeface="Calibri"/>
              </a:rPr>
              <a:t>INDUSTRIES ASSOCIATION (CDISSIA)</a:t>
            </a:r>
            <a:r>
              <a:rPr lang="en-GB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Times New Roman"/>
                <a:cs typeface="Calibri"/>
                <a:sym typeface="Calibri"/>
              </a:rPr>
              <a:t>                                                                     </a:t>
            </a:r>
            <a:endParaRPr sz="2200" b="1" u="sng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Statement: </a:t>
            </a:r>
            <a:r>
              <a:rPr lang="en-GB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Calibri"/>
                <a:cs typeface="Calibri"/>
                <a:sym typeface="Calibri"/>
              </a:rPr>
              <a:t>SOFTWARE DEVELOPMENT FOR GST</a:t>
            </a:r>
            <a:endParaRPr sz="2200" b="1" u="sng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Name: </a:t>
            </a:r>
            <a:r>
              <a:rPr lang="en-GB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Calibri"/>
                <a:cs typeface="Calibri"/>
                <a:sym typeface="Calibri"/>
              </a:rPr>
              <a:t>HACK4SOLUTION</a:t>
            </a:r>
            <a:endParaRPr sz="2200" b="1" u="sng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Leader Name:</a:t>
            </a:r>
            <a:r>
              <a:rPr lang="en-GB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Calibri"/>
                <a:cs typeface="Calibri"/>
                <a:sym typeface="Calibri"/>
              </a:rPr>
              <a:t>ARYAN SINGH</a:t>
            </a: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 Code: </a:t>
            </a:r>
            <a:r>
              <a:rPr lang="en-GB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Calibri"/>
                <a:cs typeface="Calibri"/>
                <a:sym typeface="Calibri"/>
              </a:rPr>
              <a:t>161</a:t>
            </a:r>
            <a:endParaRPr sz="2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742950" y="392906"/>
            <a:ext cx="7911150" cy="4207669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 u="sng" dirty="0"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 sz="35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    Developing an app to ease the life of business owners. They can easily find details about GST laws, various forms and Calculate GST, Verify their GST registration and other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i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   App interface is easy to use very clean, user friendly method which includes minimal cost for usage and training </a:t>
            </a:r>
            <a:endParaRPr sz="1800" i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742950" y="392906"/>
            <a:ext cx="7911150" cy="4207669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3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IN" sz="3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Calibri"/>
                <a:sym typeface="Calibri"/>
              </a:rPr>
              <a:t>GST CHART</a:t>
            </a:r>
            <a:r>
              <a:rPr lang="en-IN" sz="1800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                                     </a:t>
            </a:r>
            <a:endParaRPr lang="en-IN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82" y="1273323"/>
            <a:ext cx="7050281" cy="30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1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725859" y="467915"/>
            <a:ext cx="7911150" cy="4207669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                                </a:t>
            </a:r>
            <a:r>
              <a:rPr lang="en-IN" sz="3200" b="1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TYPES OF GST: </a:t>
            </a:r>
            <a:endParaRPr lang="en-IN" sz="1800" b="1" u="sng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06" y="1230595"/>
            <a:ext cx="7144285" cy="32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0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742950" y="392906"/>
            <a:ext cx="7911150" cy="4207669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 u="sng" dirty="0">
                <a:latin typeface="Times New Roman"/>
                <a:ea typeface="Times New Roman"/>
                <a:cs typeface="Times New Roman"/>
                <a:sym typeface="Times New Roman"/>
              </a:rPr>
              <a:t>TAX FLOW:</a:t>
            </a:r>
            <a:endParaRPr sz="35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                                      </a:t>
            </a:r>
            <a:endParaRPr lang="en-IN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7" b="9244"/>
          <a:stretch/>
        </p:blipFill>
        <p:spPr>
          <a:xfrm>
            <a:off x="2165350" y="1653928"/>
            <a:ext cx="4800600" cy="289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8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73065" y="185089"/>
            <a:ext cx="7997869" cy="1495443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u="sng" dirty="0">
                <a:latin typeface="Times New Roman"/>
                <a:ea typeface="Times New Roman"/>
                <a:cs typeface="Times New Roman"/>
                <a:sym typeface="Times New Roman"/>
              </a:rPr>
              <a:t>Technology stack:</a:t>
            </a:r>
            <a:endParaRPr sz="40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b="1" i="1" u="sng" dirty="0">
                <a:solidFill>
                  <a:schemeClr val="dk1"/>
                </a:solidFill>
                <a:latin typeface="Arial Black" panose="020B0A04020102020204" pitchFamily="34" charset="0"/>
              </a:rPr>
              <a:t>                            </a:t>
            </a: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b="1" i="1" u="sng" dirty="0">
                <a:solidFill>
                  <a:schemeClr val="dk1"/>
                </a:solidFill>
                <a:latin typeface="Arial Black" panose="020B0A04020102020204" pitchFamily="34" charset="0"/>
              </a:rPr>
              <a:t>Language </a:t>
            </a:r>
            <a:r>
              <a:rPr lang="en-IN" sz="1600" b="1" i="1" u="sng" dirty="0" err="1">
                <a:solidFill>
                  <a:schemeClr val="dk1"/>
                </a:solidFill>
                <a:latin typeface="Arial Black" panose="020B0A04020102020204" pitchFamily="34" charset="0"/>
              </a:rPr>
              <a:t>used:Python</a:t>
            </a:r>
            <a:endParaRPr sz="1600" b="1" i="1" u="sng" dirty="0">
              <a:solidFill>
                <a:schemeClr val="dk1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71488" y="1911325"/>
            <a:ext cx="8099446" cy="2753544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7" name="Google Shape;67;p15"/>
          <p:cNvGraphicFramePr/>
          <p:nvPr>
            <p:extLst>
              <p:ext uri="{D42A27DB-BD31-4B8C-83A1-F6EECF244321}">
                <p14:modId xmlns:p14="http://schemas.microsoft.com/office/powerpoint/2010/main" val="2503611641"/>
              </p:ext>
            </p:extLst>
          </p:nvPr>
        </p:nvGraphicFramePr>
        <p:xfrm>
          <a:off x="4722395" y="1911325"/>
          <a:ext cx="3684671" cy="3086555"/>
        </p:xfrm>
        <a:graphic>
          <a:graphicData uri="http://schemas.openxmlformats.org/drawingml/2006/table">
            <a:tbl>
              <a:tblPr>
                <a:noFill/>
                <a:tableStyleId>{294B8158-E1A7-4536-9226-5355CBB90135}</a:tableStyleId>
              </a:tblPr>
              <a:tblGrid>
                <a:gridCol w="368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27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4000" b="1" u="sng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Show Stopper</a:t>
                      </a:r>
                      <a:endParaRPr sz="4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09"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8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TIME SAVING</a:t>
                      </a:r>
                      <a:endParaRPr sz="18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70">
                <a:tc>
                  <a:txBody>
                    <a:bodyPr/>
                    <a:lstStyle/>
                    <a:p>
                      <a:pPr marL="4381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110000"/>
                        <a:buFont typeface="Arial" pitchFamily="34" charset="0"/>
                        <a:buChar char="•"/>
                      </a:pPr>
                      <a:r>
                        <a:rPr lang="en-US" sz="1800" i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 USER FRIENDLY</a:t>
                      </a:r>
                      <a:endParaRPr sz="18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187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800" i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SMART</a:t>
                      </a:r>
                      <a:r>
                        <a:rPr lang="en-US" sz="1800" i="1" u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 COMMUNICATION</a:t>
                      </a:r>
                      <a:endParaRPr sz="1800" i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187"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8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SIMPLE</a:t>
                      </a:r>
                      <a:r>
                        <a:rPr lang="en-US" sz="1800" i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 INTERFACE</a:t>
                      </a:r>
                      <a:endParaRPr sz="18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187">
                <a:tc>
                  <a:txBody>
                    <a:bodyPr/>
                    <a:lstStyle/>
                    <a:p>
                      <a:pPr marL="152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endParaRPr sz="1800" i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3949203829"/>
              </p:ext>
            </p:extLst>
          </p:nvPr>
        </p:nvGraphicFramePr>
        <p:xfrm>
          <a:off x="573065" y="1911326"/>
          <a:ext cx="3777479" cy="2759757"/>
        </p:xfrm>
        <a:graphic>
          <a:graphicData uri="http://schemas.openxmlformats.org/drawingml/2006/table">
            <a:tbl>
              <a:tblPr>
                <a:noFill/>
                <a:tableStyleId>{294B8158-E1A7-4536-9226-5355CBB90135}</a:tableStyleId>
              </a:tblPr>
              <a:tblGrid>
                <a:gridCol w="3777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8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 b="1" u="sng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Dependencies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95"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US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USE</a:t>
                      </a:r>
                      <a:r>
                        <a:rPr lang="en-US" i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R DEPENDENT</a:t>
                      </a:r>
                      <a:endParaRPr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804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800" i="1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COST</a:t>
                      </a:r>
                      <a:endParaRPr sz="1800" i="1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804"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US" sz="1800" i="1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INFORMATION FLOW</a:t>
                      </a:r>
                      <a:endParaRPr sz="1800" i="1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804"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638400" y="158472"/>
            <a:ext cx="7867200" cy="4572278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dk1"/>
                </a:solidFill>
              </a:rPr>
              <a:t>Application</a:t>
            </a:r>
            <a:r>
              <a:rPr lang="en-US" u="sng" dirty="0">
                <a:solidFill>
                  <a:schemeClr val="dk1"/>
                </a:solidFill>
              </a:rPr>
              <a:t> </a:t>
            </a:r>
            <a:r>
              <a:rPr lang="en-US" b="1" u="sng" dirty="0">
                <a:solidFill>
                  <a:schemeClr val="dk1"/>
                </a:solidFill>
              </a:rPr>
              <a:t>working</a:t>
            </a:r>
            <a:r>
              <a:rPr lang="en-US" u="sng" dirty="0">
                <a:solidFill>
                  <a:schemeClr val="dk1"/>
                </a:solidFill>
              </a:rPr>
              <a:t> </a:t>
            </a:r>
            <a:r>
              <a:rPr lang="en-US" b="1" u="sng" dirty="0">
                <a:solidFill>
                  <a:schemeClr val="dk1"/>
                </a:solidFill>
              </a:rPr>
              <a:t>chart</a:t>
            </a:r>
            <a:endParaRPr b="1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solidFill>
                  <a:schemeClr val="dk1"/>
                </a:solidFill>
              </a:rPr>
              <a:t> </a:t>
            </a:r>
            <a:endParaRPr lang="en-US" dirty="0">
              <a:solidFill>
                <a:schemeClr val="dk1"/>
              </a:solidFill>
            </a:endParaRPr>
          </a:p>
          <a:p>
            <a:pPr lvl="0">
              <a:lnSpc>
                <a:spcPct val="107916"/>
              </a:lnSpc>
            </a:pPr>
            <a:r>
              <a:rPr lang="en-US" sz="1000" dirty="0">
                <a:solidFill>
                  <a:schemeClr val="dk1"/>
                </a:solidFill>
              </a:rPr>
              <a:t>(just for </a:t>
            </a:r>
            <a:r>
              <a:rPr lang="en-US" sz="1000" dirty="0" err="1">
                <a:solidFill>
                  <a:schemeClr val="dk1"/>
                </a:solidFill>
              </a:rPr>
              <a:t>reference,not</a:t>
            </a:r>
            <a:r>
              <a:rPr lang="en-US" sz="1000" dirty="0">
                <a:solidFill>
                  <a:schemeClr val="dk1"/>
                </a:solidFill>
              </a:rPr>
              <a:t> included in the flowchart</a:t>
            </a:r>
            <a:r>
              <a:rPr lang="en-US" sz="800" dirty="0">
                <a:solidFill>
                  <a:schemeClr val="dk1"/>
                </a:solidFill>
              </a:rPr>
              <a:t>)</a:t>
            </a:r>
            <a:r>
              <a:rPr lang="en-US" dirty="0">
                <a:solidFill>
                  <a:schemeClr val="dk1"/>
                </a:solidFill>
              </a:rPr>
              <a:t>       </a:t>
            </a:r>
            <a:r>
              <a:rPr lang="en-US" sz="3300" dirty="0">
                <a:solidFill>
                  <a:schemeClr val="dk1"/>
                </a:solidFill>
              </a:rPr>
              <a:t>       </a:t>
            </a:r>
            <a:endParaRPr sz="3300" dirty="0">
              <a:solidFill>
                <a:schemeClr val="dk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657600" y="711200"/>
            <a:ext cx="13335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Register/Login</a:t>
            </a:r>
          </a:p>
        </p:txBody>
      </p:sp>
      <p:sp>
        <p:nvSpPr>
          <p:cNvPr id="4" name="Oval 3"/>
          <p:cNvSpPr/>
          <p:nvPr/>
        </p:nvSpPr>
        <p:spPr>
          <a:xfrm>
            <a:off x="3775075" y="2484437"/>
            <a:ext cx="1146175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Calculator+GST</a:t>
            </a:r>
            <a:endParaRPr lang="en-US" sz="1100" b="1" dirty="0"/>
          </a:p>
        </p:txBody>
      </p:sp>
      <p:sp>
        <p:nvSpPr>
          <p:cNvPr id="5" name="Oval 4"/>
          <p:cNvSpPr/>
          <p:nvPr/>
        </p:nvSpPr>
        <p:spPr>
          <a:xfrm>
            <a:off x="3775075" y="3625850"/>
            <a:ext cx="1216025" cy="463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Logout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754187" y="1000125"/>
            <a:ext cx="1866900" cy="129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739900" y="2514600"/>
            <a:ext cx="1990725" cy="93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739900" y="2736850"/>
            <a:ext cx="19177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48250" y="987425"/>
            <a:ext cx="2228850" cy="1139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68875" y="2425702"/>
            <a:ext cx="2308225" cy="311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24450" y="2667000"/>
            <a:ext cx="2203450" cy="984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24300" y="4152900"/>
            <a:ext cx="99695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Delete</a:t>
            </a:r>
          </a:p>
        </p:txBody>
      </p:sp>
      <p:sp>
        <p:nvSpPr>
          <p:cNvPr id="23" name="Smiley Face 22"/>
          <p:cNvSpPr/>
          <p:nvPr/>
        </p:nvSpPr>
        <p:spPr>
          <a:xfrm>
            <a:off x="800100" y="2219325"/>
            <a:ext cx="679450" cy="5905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7569200" y="2044700"/>
            <a:ext cx="781050" cy="6921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1687512" y="2956718"/>
            <a:ext cx="2209800" cy="127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991100" y="2901950"/>
            <a:ext cx="25146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27900" y="178309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Administrator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47918" y="187383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</a:t>
            </a:r>
          </a:p>
        </p:txBody>
      </p:sp>
      <p:sp>
        <p:nvSpPr>
          <p:cNvPr id="65" name="Oval 64"/>
          <p:cNvSpPr/>
          <p:nvPr/>
        </p:nvSpPr>
        <p:spPr>
          <a:xfrm>
            <a:off x="3884612" y="3086100"/>
            <a:ext cx="996950" cy="422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LAWS/Rules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1739900" y="2616200"/>
            <a:ext cx="2089150" cy="681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921250" y="2565400"/>
            <a:ext cx="2355850" cy="731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730625" y="1277307"/>
            <a:ext cx="1238250" cy="425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Verification</a:t>
            </a:r>
          </a:p>
        </p:txBody>
      </p:sp>
      <p:sp>
        <p:nvSpPr>
          <p:cNvPr id="83" name="Oval 82"/>
          <p:cNvSpPr/>
          <p:nvPr/>
        </p:nvSpPr>
        <p:spPr>
          <a:xfrm>
            <a:off x="3829050" y="1865640"/>
            <a:ext cx="1139825" cy="414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84" name="Oval 83"/>
          <p:cNvSpPr/>
          <p:nvPr/>
        </p:nvSpPr>
        <p:spPr>
          <a:xfrm>
            <a:off x="5175249" y="1609258"/>
            <a:ext cx="1050925" cy="369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Options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1739900" y="1490032"/>
            <a:ext cx="1917700" cy="900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139825" y="412750"/>
            <a:ext cx="1406525" cy="755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Login:-@</a:t>
            </a:r>
            <a:r>
              <a:rPr lang="en-US" sz="1000" b="1" dirty="0"/>
              <a:t>example</a:t>
            </a:r>
          </a:p>
          <a:p>
            <a:pPr algn="ctr"/>
            <a:r>
              <a:rPr lang="en-US" dirty="0"/>
              <a:t>Password:####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1843087" y="2072645"/>
            <a:ext cx="1931988" cy="353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 flipV="1">
            <a:off x="4991100" y="1913895"/>
            <a:ext cx="184149" cy="65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>
            <a:off x="6299200" y="1800551"/>
            <a:ext cx="914400" cy="418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/>
          <p:nvPr/>
        </p:nvCxnSpPr>
        <p:spPr>
          <a:xfrm>
            <a:off x="2563189" y="1200331"/>
            <a:ext cx="1212850" cy="77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ounded Rectangle 1032"/>
          <p:cNvSpPr/>
          <p:nvPr/>
        </p:nvSpPr>
        <p:spPr>
          <a:xfrm>
            <a:off x="5334000" y="2044700"/>
            <a:ext cx="965200" cy="20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Purchase</a:t>
            </a:r>
            <a:r>
              <a:rPr lang="en-US" dirty="0"/>
              <a:t> </a:t>
            </a:r>
            <a:r>
              <a:rPr lang="en-US" sz="1000" b="1" dirty="0"/>
              <a:t>TAX</a:t>
            </a:r>
          </a:p>
        </p:txBody>
      </p:sp>
      <p:sp>
        <p:nvSpPr>
          <p:cNvPr id="1036" name="Rounded Rectangle 1035"/>
          <p:cNvSpPr/>
          <p:nvPr/>
        </p:nvSpPr>
        <p:spPr>
          <a:xfrm>
            <a:off x="5089523" y="2330450"/>
            <a:ext cx="1009651" cy="184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Central</a:t>
            </a:r>
            <a:r>
              <a:rPr lang="en-US" dirty="0"/>
              <a:t> </a:t>
            </a:r>
            <a:r>
              <a:rPr lang="en-US" sz="1050" b="1" dirty="0"/>
              <a:t>TAX</a:t>
            </a:r>
          </a:p>
        </p:txBody>
      </p:sp>
    </p:spTree>
    <p:extLst>
      <p:ext uri="{BB962C8B-B14F-4D97-AF65-F5344CB8AC3E}">
        <p14:creationId xmlns:p14="http://schemas.microsoft.com/office/powerpoint/2010/main" val="1530559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332</TotalTime>
  <Words>184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Agency FB</vt:lpstr>
      <vt:lpstr>Arial</vt:lpstr>
      <vt:lpstr>Arial Black</vt:lpstr>
      <vt:lpstr>Calibri</vt:lpstr>
      <vt:lpstr>Franklin Gothic Book</vt:lpstr>
      <vt:lpstr>Franklin Gothic Medium</vt:lpstr>
      <vt:lpstr>Lucida Sans</vt:lpstr>
      <vt:lpstr>Times New Roman</vt:lpstr>
      <vt:lpstr>Wingdings</vt:lpstr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Deepanshu Choudhary</dc:creator>
  <cp:lastModifiedBy>Niraj Kumar</cp:lastModifiedBy>
  <cp:revision>26</cp:revision>
  <dcterms:modified xsi:type="dcterms:W3CDTF">2019-12-04T04:08:16Z</dcterms:modified>
</cp:coreProperties>
</file>