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slide" Target="slides/slide6.xml"/><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t>Streamlines parking by directing drivers where to park based upon arrival time and location (determined by phone gps). For example, if one car is nearer to a parking space than another, the system automatically directs other drivers to different spaces based upon proximity.</a:t>
            </a:r>
          </a:p>
        </p:txBody>
      </p:sp>
      <p:sp>
        <p:nvSpPr>
          <p:cNvPr id="143" name="Shape 1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t>The system works by using an array of cameras to detect cars and their license plates in a designated parking area, keeping track how full a lot is, who is in it, and how could its traffic could affect drivers who are trying to enter it. </a:t>
            </a: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solidFill>
                  <a:schemeClr val="dk1"/>
                </a:solidFill>
              </a:rPr>
              <a:t>The companion app is integral to the streamlined parking system, as it uses the information gathered from the system sensors to direct drivers to available spaces. It also takes note of where specific drivers are parked, so that if you forgot where you parked your car for the day, the app could give directions for getting to your car. When giving directions on where to drive, we have toyed with the notion that we could leverage the phone’s camera so as to overlay an arrow path in the vehicle should move in real time.</a:t>
            </a: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t>Since all vehicles are being tracked through the streamlined system, it would easy to figure out if a vehicle is parked illegally, or not in the system, which in turn could indicate if it is a </a:t>
            </a:r>
            <a:r>
              <a:rPr lang="en-US"/>
              <a:t>visitor</a:t>
            </a:r>
            <a:r>
              <a:rPr lang="en-US"/>
              <a:t> or not. The system would also give the option of timed parking spaces in high demand areas, which could cost certain amounts to park in, creating a reoccurring revenue stream as well as leaving some high demand areas more available for parking. </a:t>
            </a:r>
          </a:p>
          <a:p>
            <a:pPr lvl="0">
              <a:spcBef>
                <a:spcPts val="0"/>
              </a:spcBef>
              <a:buNone/>
            </a:pPr>
            <a:r>
              <a:rPr lang="en-US"/>
              <a:t>Another big bonus of the system is that it could help predict foot traffic in certain areas based upon arriving drivers, which could be given to the Aggie Shuttle service so the drivers could know what to expect at any given time.</a:t>
            </a: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rPr lang="en-US"/>
              <a:t>Like mentioned before, the system generates a lot </a:t>
            </a: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4212" y="685799"/>
            <a:ext cx="8001000" cy="2971801"/>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4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9" name="Shape 19"/>
          <p:cNvSpPr txBox="1"/>
          <p:nvPr>
            <p:ph idx="1" type="subTitle"/>
          </p:nvPr>
        </p:nvSpPr>
        <p:spPr>
          <a:xfrm>
            <a:off x="684212" y="3843867"/>
            <a:ext cx="6400799" cy="1947332"/>
          </a:xfrm>
          <a:prstGeom prst="rect">
            <a:avLst/>
          </a:prstGeom>
          <a:noFill/>
          <a:ln>
            <a:noFill/>
          </a:ln>
        </p:spPr>
        <p:txBody>
          <a:bodyPr anchorCtr="0" anchor="t" bIns="91425" lIns="91425" rIns="91425" wrap="square" tIns="91425"/>
          <a:lstStyle>
            <a:lvl1pPr indent="0" lvl="0" marL="0" marR="0" rtl="0" algn="l">
              <a:spcBef>
                <a:spcPts val="420"/>
              </a:spcBef>
              <a:spcAft>
                <a:spcPts val="600"/>
              </a:spcAft>
              <a:buClr>
                <a:schemeClr val="lt1"/>
              </a:buClr>
              <a:buFont typeface="Noto Sans Symbols"/>
              <a:buNone/>
              <a:defRPr b="0" i="0" sz="2100" u="none" cap="none" strike="noStrike">
                <a:solidFill>
                  <a:srgbClr val="0F486F"/>
                </a:solidFill>
                <a:latin typeface="Century Gothic"/>
                <a:ea typeface="Century Gothic"/>
                <a:cs typeface="Century Gothic"/>
                <a:sym typeface="Century Gothic"/>
              </a:defRPr>
            </a:lvl1pPr>
            <a:lvl2pPr indent="0" lvl="1" marL="457200" marR="0" rtl="0" algn="ctr">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Shape 2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cxnSp>
        <p:nvCxnSpPr>
          <p:cNvPr id="23" name="Shape 23"/>
          <p:cNvCxnSpPr/>
          <p:nvPr/>
        </p:nvCxnSpPr>
        <p:spPr>
          <a:xfrm flipH="1">
            <a:off x="8228011" y="8466"/>
            <a:ext cx="3809999" cy="3809999"/>
          </a:xfrm>
          <a:prstGeom prst="straightConnector1">
            <a:avLst/>
          </a:prstGeom>
          <a:noFill/>
          <a:ln cap="flat" cmpd="sng" w="12700">
            <a:solidFill>
              <a:schemeClr val="lt1"/>
            </a:solidFill>
            <a:prstDash val="solid"/>
            <a:round/>
            <a:headEnd len="med" w="med" type="none"/>
            <a:tailEnd len="med" w="med" type="none"/>
          </a:ln>
        </p:spPr>
      </p:cxnSp>
      <p:cxnSp>
        <p:nvCxnSpPr>
          <p:cNvPr id="24" name="Shape 24"/>
          <p:cNvCxnSpPr/>
          <p:nvPr/>
        </p:nvCxnSpPr>
        <p:spPr>
          <a:xfrm flipH="1">
            <a:off x="6108169" y="91545"/>
            <a:ext cx="6080655" cy="6080655"/>
          </a:xfrm>
          <a:prstGeom prst="straightConnector1">
            <a:avLst/>
          </a:prstGeom>
          <a:noFill/>
          <a:ln cap="flat" cmpd="sng" w="12700">
            <a:solidFill>
              <a:schemeClr val="lt1"/>
            </a:solidFill>
            <a:prstDash val="solid"/>
            <a:round/>
            <a:headEnd len="med" w="med" type="none"/>
            <a:tailEnd len="med" w="med" type="none"/>
          </a:ln>
        </p:spPr>
      </p:cxnSp>
      <p:cxnSp>
        <p:nvCxnSpPr>
          <p:cNvPr id="25" name="Shape 25"/>
          <p:cNvCxnSpPr/>
          <p:nvPr/>
        </p:nvCxnSpPr>
        <p:spPr>
          <a:xfrm flipH="1">
            <a:off x="7235824" y="228600"/>
            <a:ext cx="4953000" cy="4953000"/>
          </a:xfrm>
          <a:prstGeom prst="straightConnector1">
            <a:avLst/>
          </a:prstGeom>
          <a:noFill/>
          <a:ln cap="flat" cmpd="sng" w="12700">
            <a:solidFill>
              <a:schemeClr val="lt1"/>
            </a:solidFill>
            <a:prstDash val="solid"/>
            <a:round/>
            <a:headEnd len="med" w="med" type="none"/>
            <a:tailEnd len="med" w="med" type="none"/>
          </a:ln>
        </p:spPr>
      </p:cxnSp>
      <p:cxnSp>
        <p:nvCxnSpPr>
          <p:cNvPr id="26" name="Shape 26"/>
          <p:cNvCxnSpPr/>
          <p:nvPr/>
        </p:nvCxnSpPr>
        <p:spPr>
          <a:xfrm flipH="1">
            <a:off x="7335836" y="32277"/>
            <a:ext cx="4852989" cy="4852989"/>
          </a:xfrm>
          <a:prstGeom prst="straightConnector1">
            <a:avLst/>
          </a:prstGeom>
          <a:noFill/>
          <a:ln cap="flat" cmpd="sng" w="31750">
            <a:solidFill>
              <a:schemeClr val="lt1"/>
            </a:solidFill>
            <a:prstDash val="solid"/>
            <a:round/>
            <a:headEnd len="med" w="med" type="none"/>
            <a:tailEnd len="med" w="med" type="none"/>
          </a:ln>
        </p:spPr>
      </p:cxnSp>
      <p:cxnSp>
        <p:nvCxnSpPr>
          <p:cNvPr id="27" name="Shape 27"/>
          <p:cNvCxnSpPr/>
          <p:nvPr/>
        </p:nvCxnSpPr>
        <p:spPr>
          <a:xfrm flipH="1">
            <a:off x="7845425" y="609600"/>
            <a:ext cx="4343399" cy="4343399"/>
          </a:xfrm>
          <a:prstGeom prst="straightConnector1">
            <a:avLst/>
          </a:prstGeom>
          <a:noFill/>
          <a:ln cap="flat" cmpd="sng" w="31750">
            <a:solidFill>
              <a:schemeClr val="l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79" name="Shape 79"/>
        <p:cNvGrpSpPr/>
        <p:nvPr/>
      </p:nvGrpSpPr>
      <p:grpSpPr>
        <a:xfrm>
          <a:off x="0" y="0"/>
          <a:ext cx="0" cy="0"/>
          <a:chOff x="0" y="0"/>
          <a:chExt cx="0" cy="0"/>
        </a:xfrm>
      </p:grpSpPr>
      <p:sp>
        <p:nvSpPr>
          <p:cNvPr id="80" name="Shape 80"/>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1" name="Shape 81"/>
          <p:cNvSpPr/>
          <p:nvPr>
            <p:ph idx="2" type="pic"/>
          </p:nvPr>
        </p:nvSpPr>
        <p:spPr>
          <a:xfrm>
            <a:off x="685800" y="533400"/>
            <a:ext cx="10818811" cy="3124199"/>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91425" lIns="91425" rIns="91425" wrap="square" tIns="91425"/>
          <a:lstStyle>
            <a:lvl1pPr indent="0" lvl="0" marL="0" marR="0" rtl="0" algn="ctr">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Shape 82"/>
          <p:cNvSpPr txBox="1"/>
          <p:nvPr>
            <p:ph idx="1" type="body"/>
          </p:nvPr>
        </p:nvSpPr>
        <p:spPr>
          <a:xfrm>
            <a:off x="914401" y="3843867"/>
            <a:ext cx="8304209" cy="457200"/>
          </a:xfrm>
          <a:prstGeom prst="rect">
            <a:avLst/>
          </a:prstGeom>
          <a:noFill/>
          <a:ln>
            <a:noFill/>
          </a:ln>
        </p:spPr>
        <p:txBody>
          <a:bodyPr anchorCtr="0" anchor="t" bIns="91425" lIns="91425" rIns="91425" wrap="square" tIns="91425"/>
          <a:lstStyle>
            <a:lvl1pPr indent="0" lvl="0" marL="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rgbClr val="0F486F"/>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83" name="Shape 83"/>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Shape 85"/>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6" name="Shape 86"/>
        <p:cNvGrpSpPr/>
        <p:nvPr/>
      </p:nvGrpSpPr>
      <p:grpSpPr>
        <a:xfrm>
          <a:off x="0" y="0"/>
          <a:ext cx="0" cy="0"/>
          <a:chOff x="0" y="0"/>
          <a:chExt cx="0" cy="0"/>
        </a:xfrm>
      </p:grpSpPr>
      <p:sp>
        <p:nvSpPr>
          <p:cNvPr id="87" name="Shape 87"/>
          <p:cNvSpPr txBox="1"/>
          <p:nvPr>
            <p:ph type="title"/>
          </p:nvPr>
        </p:nvSpPr>
        <p:spPr>
          <a:xfrm>
            <a:off x="684212" y="685800"/>
            <a:ext cx="10058399"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8" name="Shape 88"/>
          <p:cNvSpPr txBox="1"/>
          <p:nvPr>
            <p:ph idx="1" type="body"/>
          </p:nvPr>
        </p:nvSpPr>
        <p:spPr>
          <a:xfrm>
            <a:off x="684212" y="4114800"/>
            <a:ext cx="8535987" cy="1879599"/>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89" name="Shape 89"/>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2" name="Shape 92"/>
        <p:cNvGrpSpPr/>
        <p:nvPr/>
      </p:nvGrpSpPr>
      <p:grpSpPr>
        <a:xfrm>
          <a:off x="0" y="0"/>
          <a:ext cx="0" cy="0"/>
          <a:chOff x="0" y="0"/>
          <a:chExt cx="0" cy="0"/>
        </a:xfrm>
      </p:grpSpPr>
      <p:sp>
        <p:nvSpPr>
          <p:cNvPr id="93" name="Shape 93"/>
          <p:cNvSpPr txBox="1"/>
          <p:nvPr>
            <p:ph type="title"/>
          </p:nvPr>
        </p:nvSpPr>
        <p:spPr>
          <a:xfrm>
            <a:off x="1141411" y="685800"/>
            <a:ext cx="9144001"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4" name="Shape 94"/>
          <p:cNvSpPr txBox="1"/>
          <p:nvPr>
            <p:ph idx="1" type="body"/>
          </p:nvPr>
        </p:nvSpPr>
        <p:spPr>
          <a:xfrm>
            <a:off x="1446212" y="3429000"/>
            <a:ext cx="8534399" cy="381000"/>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rgbClr val="0F486F"/>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95" name="Shape 95"/>
          <p:cNvSpPr txBox="1"/>
          <p:nvPr>
            <p:ph idx="2" type="body"/>
          </p:nvPr>
        </p:nvSpPr>
        <p:spPr>
          <a:xfrm>
            <a:off x="684212" y="4301067"/>
            <a:ext cx="8534399" cy="1684864"/>
          </a:xfrm>
          <a:prstGeom prst="rect">
            <a:avLst/>
          </a:prstGeom>
          <a:noFill/>
          <a:ln>
            <a:noFill/>
          </a:ln>
        </p:spPr>
        <p:txBody>
          <a:bodyPr anchorCtr="0" anchor="ctr" bIns="91425" lIns="91425" rIns="91425" wrap="square" tIns="91425"/>
          <a:lstStyle>
            <a:lvl1pPr indent="0" lvl="0" marL="0" marR="0" rtl="0" algn="l">
              <a:spcBef>
                <a:spcPts val="400"/>
              </a:spcBef>
              <a:spcAft>
                <a:spcPts val="600"/>
              </a:spcAft>
              <a:buClr>
                <a:schemeClr val="lt1"/>
              </a:buClr>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6" name="Shape 96"/>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7" name="Shape 9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8" name="Shape 98"/>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
        <p:nvSpPr>
          <p:cNvPr id="99" name="Shape 99"/>
          <p:cNvSpPr txBox="1"/>
          <p:nvPr/>
        </p:nvSpPr>
        <p:spPr>
          <a:xfrm>
            <a:off x="531812" y="812222"/>
            <a:ext cx="609599"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chemeClr val="lt1"/>
                </a:solidFill>
                <a:latin typeface="Century Gothic"/>
                <a:ea typeface="Century Gothic"/>
                <a:cs typeface="Century Gothic"/>
                <a:sym typeface="Century Gothic"/>
              </a:rPr>
              <a:t>“</a:t>
            </a:r>
          </a:p>
        </p:txBody>
      </p:sp>
      <p:sp>
        <p:nvSpPr>
          <p:cNvPr id="100" name="Shape 100"/>
          <p:cNvSpPr txBox="1"/>
          <p:nvPr/>
        </p:nvSpPr>
        <p:spPr>
          <a:xfrm>
            <a:off x="10285411" y="2768600"/>
            <a:ext cx="609599" cy="584776"/>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r>
              <a:rPr lang="en-US" sz="8000">
                <a:solidFill>
                  <a:schemeClr val="lt1"/>
                </a:solidFill>
                <a:latin typeface="Century Gothic"/>
                <a:ea typeface="Century Gothic"/>
                <a:cs typeface="Century Gothic"/>
                <a:sym typeface="Century Gothic"/>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1" name="Shape 101"/>
        <p:cNvGrpSpPr/>
        <p:nvPr/>
      </p:nvGrpSpPr>
      <p:grpSpPr>
        <a:xfrm>
          <a:off x="0" y="0"/>
          <a:ext cx="0" cy="0"/>
          <a:chOff x="0" y="0"/>
          <a:chExt cx="0" cy="0"/>
        </a:xfrm>
      </p:grpSpPr>
      <p:sp>
        <p:nvSpPr>
          <p:cNvPr id="102" name="Shape 102"/>
          <p:cNvSpPr txBox="1"/>
          <p:nvPr>
            <p:ph type="title"/>
          </p:nvPr>
        </p:nvSpPr>
        <p:spPr>
          <a:xfrm>
            <a:off x="684212" y="3429000"/>
            <a:ext cx="8534399" cy="16974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3" name="Shape 103"/>
          <p:cNvSpPr txBox="1"/>
          <p:nvPr>
            <p:ph idx="1" type="body"/>
          </p:nvPr>
        </p:nvSpPr>
        <p:spPr>
          <a:xfrm>
            <a:off x="684210" y="5132980"/>
            <a:ext cx="8535989" cy="860399"/>
          </a:xfrm>
          <a:prstGeom prst="rect">
            <a:avLst/>
          </a:prstGeom>
          <a:noFill/>
          <a:ln>
            <a:noFill/>
          </a:ln>
        </p:spPr>
        <p:txBody>
          <a:bodyPr anchorCtr="0" anchor="t" bIns="91425" lIns="91425" rIns="91425" wrap="square" tIns="91425"/>
          <a:lstStyle>
            <a:lvl1pPr indent="0" lvl="0" marL="0" marR="0" rtl="0" algn="l">
              <a:spcBef>
                <a:spcPts val="400"/>
              </a:spcBef>
              <a:spcAft>
                <a:spcPts val="600"/>
              </a:spcAft>
              <a:buClr>
                <a:schemeClr val="lt1"/>
              </a:buClr>
              <a:buFont typeface="Noto Sans Symbols"/>
              <a:buNone/>
              <a:defRPr b="0" i="0" sz="20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4" name="Shape 104"/>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6" name="Shape 106"/>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07" name="Shape 107"/>
        <p:cNvGrpSpPr/>
        <p:nvPr/>
      </p:nvGrpSpPr>
      <p:grpSpPr>
        <a:xfrm>
          <a:off x="0" y="0"/>
          <a:ext cx="0" cy="0"/>
          <a:chOff x="0" y="0"/>
          <a:chExt cx="0" cy="0"/>
        </a:xfrm>
      </p:grpSpPr>
      <p:sp>
        <p:nvSpPr>
          <p:cNvPr id="108" name="Shape 108"/>
          <p:cNvSpPr txBox="1"/>
          <p:nvPr>
            <p:ph type="title"/>
          </p:nvPr>
        </p:nvSpPr>
        <p:spPr>
          <a:xfrm>
            <a:off x="1141412" y="685800"/>
            <a:ext cx="9144000"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9" name="Shape 109"/>
          <p:cNvSpPr txBox="1"/>
          <p:nvPr>
            <p:ph idx="1" type="body"/>
          </p:nvPr>
        </p:nvSpPr>
        <p:spPr>
          <a:xfrm>
            <a:off x="684212" y="3928533"/>
            <a:ext cx="8534400" cy="1049865"/>
          </a:xfrm>
          <a:prstGeom prst="rect">
            <a:avLst/>
          </a:prstGeom>
          <a:noFill/>
          <a:ln>
            <a:noFill/>
          </a:ln>
        </p:spPr>
        <p:txBody>
          <a:bodyPr anchorCtr="0" anchor="b" bIns="91425" lIns="91425" rIns="91425" wrap="square" tIns="91425"/>
          <a:lstStyle>
            <a:lvl1pPr indent="-285750" lvl="0" marL="285750" marR="0" rtl="0" algn="l">
              <a:spcBef>
                <a:spcPts val="480"/>
              </a:spcBef>
              <a:spcAft>
                <a:spcPts val="600"/>
              </a:spcAft>
              <a:buClr>
                <a:schemeClr val="lt1"/>
              </a:buClr>
              <a:buFont typeface="Noto Sans Symbols"/>
              <a:buNone/>
              <a:defRPr b="0" i="0" sz="2400" u="none" cap="none" strike="noStrike">
                <a:solidFill>
                  <a:schemeClr val="lt1"/>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0" name="Shape 110"/>
          <p:cNvSpPr txBox="1"/>
          <p:nvPr>
            <p:ph idx="2" type="body"/>
          </p:nvPr>
        </p:nvSpPr>
        <p:spPr>
          <a:xfrm>
            <a:off x="684210" y="4978400"/>
            <a:ext cx="8534400" cy="1016000"/>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11" name="Shape 111"/>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2" name="Shape 112"/>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
        <p:nvSpPr>
          <p:cNvPr id="114" name="Shape 114"/>
          <p:cNvSpPr txBox="1"/>
          <p:nvPr/>
        </p:nvSpPr>
        <p:spPr>
          <a:xfrm>
            <a:off x="531812" y="812222"/>
            <a:ext cx="609599"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lang="en-US" sz="8000">
                <a:solidFill>
                  <a:schemeClr val="lt1"/>
                </a:solidFill>
                <a:latin typeface="Century Gothic"/>
                <a:ea typeface="Century Gothic"/>
                <a:cs typeface="Century Gothic"/>
                <a:sym typeface="Century Gothic"/>
              </a:rPr>
              <a:t>“</a:t>
            </a:r>
          </a:p>
        </p:txBody>
      </p:sp>
      <p:sp>
        <p:nvSpPr>
          <p:cNvPr id="115" name="Shape 115"/>
          <p:cNvSpPr txBox="1"/>
          <p:nvPr/>
        </p:nvSpPr>
        <p:spPr>
          <a:xfrm>
            <a:off x="10285411" y="2768600"/>
            <a:ext cx="609599" cy="584776"/>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r>
              <a:rPr lang="en-US" sz="8000">
                <a:solidFill>
                  <a:schemeClr val="lt1"/>
                </a:solidFill>
                <a:latin typeface="Century Gothic"/>
                <a:ea typeface="Century Gothic"/>
                <a:cs typeface="Century Gothic"/>
                <a:sym typeface="Century Gothic"/>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16" name="Shape 116"/>
        <p:cNvGrpSpPr/>
        <p:nvPr/>
      </p:nvGrpSpPr>
      <p:grpSpPr>
        <a:xfrm>
          <a:off x="0" y="0"/>
          <a:ext cx="0" cy="0"/>
          <a:chOff x="0" y="0"/>
          <a:chExt cx="0" cy="0"/>
        </a:xfrm>
      </p:grpSpPr>
      <p:sp>
        <p:nvSpPr>
          <p:cNvPr id="117" name="Shape 117"/>
          <p:cNvSpPr txBox="1"/>
          <p:nvPr>
            <p:ph type="title"/>
          </p:nvPr>
        </p:nvSpPr>
        <p:spPr>
          <a:xfrm>
            <a:off x="684212" y="685800"/>
            <a:ext cx="10058399"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8" name="Shape 118"/>
          <p:cNvSpPr txBox="1"/>
          <p:nvPr>
            <p:ph idx="1" type="body"/>
          </p:nvPr>
        </p:nvSpPr>
        <p:spPr>
          <a:xfrm>
            <a:off x="684212" y="3928533"/>
            <a:ext cx="8534399" cy="838199"/>
          </a:xfrm>
          <a:prstGeom prst="rect">
            <a:avLst/>
          </a:prstGeom>
          <a:noFill/>
          <a:ln>
            <a:noFill/>
          </a:ln>
        </p:spPr>
        <p:txBody>
          <a:bodyPr anchorCtr="0" anchor="b" bIns="91425" lIns="91425" rIns="91425" wrap="square" tIns="91425"/>
          <a:lstStyle>
            <a:lvl1pPr indent="-285750" lvl="0" marL="285750" marR="0" rtl="0" algn="l">
              <a:spcBef>
                <a:spcPts val="480"/>
              </a:spcBef>
              <a:spcAft>
                <a:spcPts val="600"/>
              </a:spcAft>
              <a:buClr>
                <a:schemeClr val="lt1"/>
              </a:buClr>
              <a:buFont typeface="Noto Sans Symbols"/>
              <a:buNone/>
              <a:defRPr b="0" i="0" sz="2400" u="none" cap="none" strike="noStrike">
                <a:solidFill>
                  <a:schemeClr val="lt1"/>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19" name="Shape 119"/>
          <p:cNvSpPr txBox="1"/>
          <p:nvPr>
            <p:ph idx="2" type="body"/>
          </p:nvPr>
        </p:nvSpPr>
        <p:spPr>
          <a:xfrm>
            <a:off x="684210" y="4766732"/>
            <a:ext cx="8534400" cy="1227667"/>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20" name="Shape 120"/>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1" name="Shape 12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2" name="Shape 122"/>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23" name="Shape 123"/>
        <p:cNvGrpSpPr/>
        <p:nvPr/>
      </p:nvGrpSpPr>
      <p:grpSpPr>
        <a:xfrm>
          <a:off x="0" y="0"/>
          <a:ext cx="0" cy="0"/>
          <a:chOff x="0" y="0"/>
          <a:chExt cx="0" cy="0"/>
        </a:xfrm>
      </p:grpSpPr>
      <p:sp>
        <p:nvSpPr>
          <p:cNvPr id="124" name="Shape 124"/>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5" name="Shape 125"/>
          <p:cNvSpPr txBox="1"/>
          <p:nvPr>
            <p:ph idx="1" type="body"/>
          </p:nvPr>
        </p:nvSpPr>
        <p:spPr>
          <a:xfrm rot="5400000">
            <a:off x="3143778" y="-1773766"/>
            <a:ext cx="3615266" cy="8534399"/>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26" name="Shape 126"/>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7" name="Shape 12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28" name="Shape 128"/>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9" name="Shape 129"/>
        <p:cNvGrpSpPr/>
        <p:nvPr/>
      </p:nvGrpSpPr>
      <p:grpSpPr>
        <a:xfrm>
          <a:off x="0" y="0"/>
          <a:ext cx="0" cy="0"/>
          <a:chOff x="0" y="0"/>
          <a:chExt cx="0" cy="0"/>
        </a:xfrm>
      </p:grpSpPr>
      <p:sp>
        <p:nvSpPr>
          <p:cNvPr id="130" name="Shape 130"/>
          <p:cNvSpPr txBox="1"/>
          <p:nvPr>
            <p:ph type="title"/>
          </p:nvPr>
        </p:nvSpPr>
        <p:spPr>
          <a:xfrm rot="5400000">
            <a:off x="7427911" y="1943100"/>
            <a:ext cx="4572000" cy="2057400"/>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1" name="Shape 131"/>
          <p:cNvSpPr txBox="1"/>
          <p:nvPr>
            <p:ph idx="1" type="body"/>
          </p:nvPr>
        </p:nvSpPr>
        <p:spPr>
          <a:xfrm rot="5400000">
            <a:off x="1943100" y="-571499"/>
            <a:ext cx="5308599" cy="7823199"/>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32" name="Shape 132"/>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3" name="Shape 133"/>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8" name="Shape 28"/>
        <p:cNvGrpSpPr/>
        <p:nvPr/>
      </p:nvGrpSpPr>
      <p:grpSpPr>
        <a:xfrm>
          <a:off x="0" y="0"/>
          <a:ext cx="0" cy="0"/>
          <a:chOff x="0" y="0"/>
          <a:chExt cx="0" cy="0"/>
        </a:xfrm>
      </p:grpSpPr>
      <p:sp>
        <p:nvSpPr>
          <p:cNvPr id="29" name="Shape 29"/>
          <p:cNvSpPr txBox="1"/>
          <p:nvPr>
            <p:ph type="title"/>
          </p:nvPr>
        </p:nvSpPr>
        <p:spPr>
          <a:xfrm>
            <a:off x="4722812" y="1447800"/>
            <a:ext cx="6019799" cy="11430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0" name="Shape 30"/>
          <p:cNvSpPr/>
          <p:nvPr>
            <p:ph idx="2" type="pic"/>
          </p:nvPr>
        </p:nvSpPr>
        <p:spPr>
          <a:xfrm>
            <a:off x="989012" y="914400"/>
            <a:ext cx="3280973"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91425" lIns="91425" rIns="91425" wrap="square" tIns="91425"/>
          <a:lstStyle>
            <a:lvl1pPr indent="0" lvl="0" marL="0" marR="0" rtl="0" algn="ctr">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31" name="Shape 31"/>
          <p:cNvSpPr txBox="1"/>
          <p:nvPr>
            <p:ph idx="1" type="body"/>
          </p:nvPr>
        </p:nvSpPr>
        <p:spPr>
          <a:xfrm>
            <a:off x="4722812" y="2777066"/>
            <a:ext cx="6021388" cy="2048933"/>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240"/>
              </a:spcBef>
              <a:spcAft>
                <a:spcPts val="600"/>
              </a:spcAft>
              <a:buClr>
                <a:schemeClr val="lt1"/>
              </a:buClr>
              <a:buFont typeface="Noto Sans Symbols"/>
              <a:buNone/>
              <a:defRPr b="0" i="0" sz="1200" u="none" cap="none" strike="noStrike">
                <a:solidFill>
                  <a:srgbClr val="0F486F"/>
                </a:solidFill>
                <a:latin typeface="Century Gothic"/>
                <a:ea typeface="Century Gothic"/>
                <a:cs typeface="Century Gothic"/>
                <a:sym typeface="Century Gothic"/>
              </a:defRPr>
            </a:lvl2pPr>
            <a:lvl3pPr indent="0" lvl="2" marL="914400" marR="0" rtl="0" algn="l">
              <a:spcBef>
                <a:spcPts val="200"/>
              </a:spcBef>
              <a:spcAft>
                <a:spcPts val="600"/>
              </a:spcAft>
              <a:buClr>
                <a:schemeClr val="lt1"/>
              </a:buClr>
              <a:buFont typeface="Noto Sans Symbols"/>
              <a:buNone/>
              <a:defRPr b="0" i="0" sz="1000" u="none" cap="none" strike="noStrike">
                <a:solidFill>
                  <a:srgbClr val="0F486F"/>
                </a:solidFill>
                <a:latin typeface="Century Gothic"/>
                <a:ea typeface="Century Gothic"/>
                <a:cs typeface="Century Gothic"/>
                <a:sym typeface="Century Gothic"/>
              </a:defRPr>
            </a:lvl3pPr>
            <a:lvl4pPr indent="0" lvl="3" marL="13716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4pPr>
            <a:lvl5pPr indent="0" lvl="4" marL="18288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5pPr>
            <a:lvl6pPr indent="0" lvl="5" marL="22860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6pPr>
            <a:lvl7pPr indent="0" lvl="6" marL="27432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7pPr>
            <a:lvl8pPr indent="0" lvl="7" marL="32004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8pPr>
            <a:lvl9pPr indent="0" lvl="8" marL="36576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32" name="Shape 32"/>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Shape 33"/>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5" name="Shape 35"/>
        <p:cNvGrpSpPr/>
        <p:nvPr/>
      </p:nvGrpSpPr>
      <p:grpSpPr>
        <a:xfrm>
          <a:off x="0" y="0"/>
          <a:ext cx="0" cy="0"/>
          <a:chOff x="0" y="0"/>
          <a:chExt cx="0" cy="0"/>
        </a:xfrm>
      </p:grpSpPr>
      <p:sp>
        <p:nvSpPr>
          <p:cNvPr id="36" name="Shape 36"/>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7" name="Shape 37"/>
          <p:cNvSpPr txBox="1"/>
          <p:nvPr>
            <p:ph idx="1" type="body"/>
          </p:nvPr>
        </p:nvSpPr>
        <p:spPr>
          <a:xfrm>
            <a:off x="684212" y="685800"/>
            <a:ext cx="8534399" cy="3615266"/>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38" name="Shape 38"/>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9" name="Shape 39"/>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1" name="Shape 41"/>
        <p:cNvGrpSpPr/>
        <p:nvPr/>
      </p:nvGrpSpPr>
      <p:grpSpPr>
        <a:xfrm>
          <a:off x="0" y="0"/>
          <a:ext cx="0" cy="0"/>
          <a:chOff x="0" y="0"/>
          <a:chExt cx="0" cy="0"/>
        </a:xfrm>
      </p:grpSpPr>
      <p:sp>
        <p:nvSpPr>
          <p:cNvPr id="42" name="Shape 42"/>
          <p:cNvSpPr txBox="1"/>
          <p:nvPr>
            <p:ph type="title"/>
          </p:nvPr>
        </p:nvSpPr>
        <p:spPr>
          <a:xfrm>
            <a:off x="684210" y="2006600"/>
            <a:ext cx="8534400" cy="2281599"/>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3" name="Shape 43"/>
          <p:cNvSpPr txBox="1"/>
          <p:nvPr>
            <p:ph idx="1" type="body"/>
          </p:nvPr>
        </p:nvSpPr>
        <p:spPr>
          <a:xfrm>
            <a:off x="684212" y="4495800"/>
            <a:ext cx="8534399" cy="1498599"/>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chemeClr val="lt1"/>
              </a:buClr>
              <a:buFont typeface="Noto Sans Symbols"/>
              <a:buNone/>
              <a:defRPr b="0" i="0" sz="1800" u="none" cap="none" strike="noStrike">
                <a:solidFill>
                  <a:srgbClr val="0F486F"/>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44" name="Shape 44"/>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5" name="Shape 45"/>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6" name="Shape 46"/>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7" name="Shape 47"/>
        <p:cNvGrpSpPr/>
        <p:nvPr/>
      </p:nvGrpSpPr>
      <p:grpSpPr>
        <a:xfrm>
          <a:off x="0" y="0"/>
          <a:ext cx="0" cy="0"/>
          <a:chOff x="0" y="0"/>
          <a:chExt cx="0" cy="0"/>
        </a:xfrm>
      </p:grpSpPr>
      <p:sp>
        <p:nvSpPr>
          <p:cNvPr id="48" name="Shape 48"/>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9" name="Shape 49"/>
          <p:cNvSpPr txBox="1"/>
          <p:nvPr>
            <p:ph idx="1" type="body"/>
          </p:nvPr>
        </p:nvSpPr>
        <p:spPr>
          <a:xfrm>
            <a:off x="684210" y="685800"/>
            <a:ext cx="4937654" cy="3615266"/>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0" name="Shape 50"/>
          <p:cNvSpPr txBox="1"/>
          <p:nvPr>
            <p:ph idx="2" type="body"/>
          </p:nvPr>
        </p:nvSpPr>
        <p:spPr>
          <a:xfrm>
            <a:off x="5808132" y="685800"/>
            <a:ext cx="4934478" cy="3615265"/>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1" name="Shape 51"/>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2" name="Shape 52"/>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3" name="Shape 53"/>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4" name="Shape 54"/>
        <p:cNvGrpSpPr/>
        <p:nvPr/>
      </p:nvGrpSpPr>
      <p:grpSpPr>
        <a:xfrm>
          <a:off x="0" y="0"/>
          <a:ext cx="0" cy="0"/>
          <a:chOff x="0" y="0"/>
          <a:chExt cx="0" cy="0"/>
        </a:xfrm>
      </p:grpSpPr>
      <p:sp>
        <p:nvSpPr>
          <p:cNvPr id="55" name="Shape 55"/>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6" name="Shape 56"/>
          <p:cNvSpPr txBox="1"/>
          <p:nvPr>
            <p:ph idx="1" type="body"/>
          </p:nvPr>
        </p:nvSpPr>
        <p:spPr>
          <a:xfrm>
            <a:off x="972079" y="685800"/>
            <a:ext cx="4649787" cy="576262"/>
          </a:xfrm>
          <a:prstGeom prst="rect">
            <a:avLst/>
          </a:prstGeom>
          <a:noFill/>
          <a:ln>
            <a:noFill/>
          </a:ln>
        </p:spPr>
        <p:txBody>
          <a:bodyPr anchorCtr="0" anchor="b" bIns="91425" lIns="91425" rIns="91425" wrap="square" tIns="91425"/>
          <a:lstStyle>
            <a:lvl1pPr indent="0" lvl="0" marL="0" marR="0" rtl="0" algn="l">
              <a:spcBef>
                <a:spcPts val="560"/>
              </a:spcBef>
              <a:spcAft>
                <a:spcPts val="600"/>
              </a:spcAft>
              <a:buClr>
                <a:schemeClr val="lt1"/>
              </a:buClr>
              <a:buFont typeface="Noto Sans Symbols"/>
              <a:buNone/>
              <a:defRPr b="0" i="0" sz="2800" u="none" cap="none" strike="noStrike">
                <a:solidFill>
                  <a:schemeClr val="lt1"/>
                </a:solidFill>
                <a:latin typeface="Century Gothic"/>
                <a:ea typeface="Century Gothic"/>
                <a:cs typeface="Century Gothic"/>
                <a:sym typeface="Century Gothic"/>
              </a:defRPr>
            </a:lvl1pPr>
            <a:lvl2pPr indent="0" lvl="1" marL="457200" marR="0" rtl="0" algn="l">
              <a:spcBef>
                <a:spcPts val="400"/>
              </a:spcBef>
              <a:spcAft>
                <a:spcPts val="600"/>
              </a:spcAft>
              <a:buClr>
                <a:schemeClr val="lt1"/>
              </a:buClr>
              <a:buFont typeface="Noto Sans Symbols"/>
              <a:buNone/>
              <a:defRPr b="1" i="0" sz="2000" u="none" cap="none" strike="noStrike">
                <a:solidFill>
                  <a:srgbClr val="0F486F"/>
                </a:solidFill>
                <a:latin typeface="Century Gothic"/>
                <a:ea typeface="Century Gothic"/>
                <a:cs typeface="Century Gothic"/>
                <a:sym typeface="Century Gothic"/>
              </a:defRPr>
            </a:lvl2pPr>
            <a:lvl3pPr indent="0" lvl="2" marL="914400" marR="0" rtl="0" algn="l">
              <a:spcBef>
                <a:spcPts val="360"/>
              </a:spcBef>
              <a:spcAft>
                <a:spcPts val="600"/>
              </a:spcAft>
              <a:buClr>
                <a:schemeClr val="lt1"/>
              </a:buClr>
              <a:buFont typeface="Noto Sans Symbols"/>
              <a:buNone/>
              <a:defRPr b="1" i="0" sz="18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7" name="Shape 57"/>
          <p:cNvSpPr txBox="1"/>
          <p:nvPr>
            <p:ph idx="2" type="body"/>
          </p:nvPr>
        </p:nvSpPr>
        <p:spPr>
          <a:xfrm>
            <a:off x="684210" y="1270529"/>
            <a:ext cx="4937654" cy="3030537"/>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58" name="Shape 58"/>
          <p:cNvSpPr txBox="1"/>
          <p:nvPr>
            <p:ph idx="3" type="body"/>
          </p:nvPr>
        </p:nvSpPr>
        <p:spPr>
          <a:xfrm>
            <a:off x="6079066" y="685800"/>
            <a:ext cx="4665133" cy="576262"/>
          </a:xfrm>
          <a:prstGeom prst="rect">
            <a:avLst/>
          </a:prstGeom>
          <a:noFill/>
          <a:ln>
            <a:noFill/>
          </a:ln>
        </p:spPr>
        <p:txBody>
          <a:bodyPr anchorCtr="0" anchor="b" bIns="91425" lIns="91425" rIns="91425" wrap="square" tIns="91425"/>
          <a:lstStyle>
            <a:lvl1pPr indent="0" lvl="0" marL="0" marR="0" rtl="0" algn="l">
              <a:spcBef>
                <a:spcPts val="560"/>
              </a:spcBef>
              <a:spcAft>
                <a:spcPts val="600"/>
              </a:spcAft>
              <a:buClr>
                <a:schemeClr val="lt1"/>
              </a:buClr>
              <a:buFont typeface="Noto Sans Symbols"/>
              <a:buNone/>
              <a:defRPr b="0" i="0" sz="2800" u="none" cap="none" strike="noStrike">
                <a:solidFill>
                  <a:schemeClr val="lt1"/>
                </a:solidFill>
                <a:latin typeface="Century Gothic"/>
                <a:ea typeface="Century Gothic"/>
                <a:cs typeface="Century Gothic"/>
                <a:sym typeface="Century Gothic"/>
              </a:defRPr>
            </a:lvl1pPr>
            <a:lvl2pPr indent="0" lvl="1" marL="457200" marR="0" rtl="0" algn="l">
              <a:spcBef>
                <a:spcPts val="400"/>
              </a:spcBef>
              <a:spcAft>
                <a:spcPts val="600"/>
              </a:spcAft>
              <a:buClr>
                <a:schemeClr val="lt1"/>
              </a:buClr>
              <a:buFont typeface="Noto Sans Symbols"/>
              <a:buNone/>
              <a:defRPr b="1" i="0" sz="2000" u="none" cap="none" strike="noStrike">
                <a:solidFill>
                  <a:srgbClr val="0F486F"/>
                </a:solidFill>
                <a:latin typeface="Century Gothic"/>
                <a:ea typeface="Century Gothic"/>
                <a:cs typeface="Century Gothic"/>
                <a:sym typeface="Century Gothic"/>
              </a:defRPr>
            </a:lvl2pPr>
            <a:lvl3pPr indent="0" lvl="2" marL="914400" marR="0" rtl="0" algn="l">
              <a:spcBef>
                <a:spcPts val="360"/>
              </a:spcBef>
              <a:spcAft>
                <a:spcPts val="600"/>
              </a:spcAft>
              <a:buClr>
                <a:schemeClr val="lt1"/>
              </a:buClr>
              <a:buFont typeface="Noto Sans Symbols"/>
              <a:buNone/>
              <a:defRPr b="1" i="0" sz="1800" u="none" cap="none" strike="noStrike">
                <a:solidFill>
                  <a:srgbClr val="0F486F"/>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1" i="0" sz="1600" u="none" cap="none" strike="noStrike">
                <a:solidFill>
                  <a:srgbClr val="0F486F"/>
                </a:solidFill>
                <a:latin typeface="Century Gothic"/>
                <a:ea typeface="Century Gothic"/>
                <a:cs typeface="Century Gothic"/>
                <a:sym typeface="Century Gothic"/>
              </a:defRPr>
            </a:lvl9pPr>
          </a:lstStyle>
          <a:p/>
        </p:txBody>
      </p:sp>
      <p:sp>
        <p:nvSpPr>
          <p:cNvPr id="59" name="Shape 59"/>
          <p:cNvSpPr txBox="1"/>
          <p:nvPr>
            <p:ph idx="4" type="body"/>
          </p:nvPr>
        </p:nvSpPr>
        <p:spPr>
          <a:xfrm>
            <a:off x="5806544" y="1262062"/>
            <a:ext cx="4929188" cy="3030537"/>
          </a:xfrm>
          <a:prstGeom prst="rect">
            <a:avLst/>
          </a:prstGeom>
          <a:noFill/>
          <a:ln>
            <a:noFill/>
          </a:ln>
        </p:spPr>
        <p:txBody>
          <a:bodyPr anchorCtr="0" anchor="t"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60" name="Shape 60"/>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1" name="Shape 61"/>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2" name="Shape 62"/>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5" name="Shape 65"/>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6" name="Shape 66"/>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7" name="Shape 67"/>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8" name="Shape 68"/>
        <p:cNvGrpSpPr/>
        <p:nvPr/>
      </p:nvGrpSpPr>
      <p:grpSpPr>
        <a:xfrm>
          <a:off x="0" y="0"/>
          <a:ext cx="0" cy="0"/>
          <a:chOff x="0" y="0"/>
          <a:chExt cx="0" cy="0"/>
        </a:xfrm>
      </p:grpSpPr>
      <p:sp>
        <p:nvSpPr>
          <p:cNvPr id="69" name="Shape 69"/>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Shape 70"/>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1" name="Shape 71"/>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2" name="Shape 72"/>
        <p:cNvGrpSpPr/>
        <p:nvPr/>
      </p:nvGrpSpPr>
      <p:grpSpPr>
        <a:xfrm>
          <a:off x="0" y="0"/>
          <a:ext cx="0" cy="0"/>
          <a:chOff x="0" y="0"/>
          <a:chExt cx="0" cy="0"/>
        </a:xfrm>
      </p:grpSpPr>
      <p:sp>
        <p:nvSpPr>
          <p:cNvPr id="73" name="Shape 73"/>
          <p:cNvSpPr txBox="1"/>
          <p:nvPr>
            <p:ph type="title"/>
          </p:nvPr>
        </p:nvSpPr>
        <p:spPr>
          <a:xfrm>
            <a:off x="7085011" y="685800"/>
            <a:ext cx="3657600" cy="1371599"/>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entury Gothic"/>
              <a:buNone/>
              <a:defRPr b="0" i="0" sz="24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4" name="Shape 74"/>
          <p:cNvSpPr txBox="1"/>
          <p:nvPr>
            <p:ph idx="1" type="body"/>
          </p:nvPr>
        </p:nvSpPr>
        <p:spPr>
          <a:xfrm>
            <a:off x="684212" y="685800"/>
            <a:ext cx="5943601" cy="5308599"/>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75" name="Shape 75"/>
          <p:cNvSpPr txBox="1"/>
          <p:nvPr>
            <p:ph idx="2" type="body"/>
          </p:nvPr>
        </p:nvSpPr>
        <p:spPr>
          <a:xfrm>
            <a:off x="7085011" y="2209799"/>
            <a:ext cx="3657600" cy="2091267"/>
          </a:xfrm>
          <a:prstGeom prst="rect">
            <a:avLst/>
          </a:prstGeom>
          <a:noFill/>
          <a:ln>
            <a:noFill/>
          </a:ln>
        </p:spPr>
        <p:txBody>
          <a:bodyPr anchorCtr="0" anchor="t" bIns="91425" lIns="91425" rIns="91425" wrap="square" tIns="91425"/>
          <a:lstStyle>
            <a:lvl1pPr indent="0" lvl="0" marL="0" marR="0" rtl="0" algn="l">
              <a:spcBef>
                <a:spcPts val="320"/>
              </a:spcBef>
              <a:spcAft>
                <a:spcPts val="600"/>
              </a:spcAft>
              <a:buClr>
                <a:schemeClr val="lt1"/>
              </a:buClr>
              <a:buFont typeface="Noto Sans Symbols"/>
              <a:buNone/>
              <a:defRPr b="0" i="0" sz="1600" u="none" cap="none" strike="noStrike">
                <a:solidFill>
                  <a:srgbClr val="0F486F"/>
                </a:solidFill>
                <a:latin typeface="Century Gothic"/>
                <a:ea typeface="Century Gothic"/>
                <a:cs typeface="Century Gothic"/>
                <a:sym typeface="Century Gothic"/>
              </a:defRPr>
            </a:lvl1pPr>
            <a:lvl2pPr indent="0" lvl="1" marL="457200" marR="0" rtl="0" algn="l">
              <a:spcBef>
                <a:spcPts val="240"/>
              </a:spcBef>
              <a:spcAft>
                <a:spcPts val="600"/>
              </a:spcAft>
              <a:buClr>
                <a:schemeClr val="lt1"/>
              </a:buClr>
              <a:buFont typeface="Noto Sans Symbols"/>
              <a:buNone/>
              <a:defRPr b="0" i="0" sz="1200" u="none" cap="none" strike="noStrike">
                <a:solidFill>
                  <a:srgbClr val="0F486F"/>
                </a:solidFill>
                <a:latin typeface="Century Gothic"/>
                <a:ea typeface="Century Gothic"/>
                <a:cs typeface="Century Gothic"/>
                <a:sym typeface="Century Gothic"/>
              </a:defRPr>
            </a:lvl2pPr>
            <a:lvl3pPr indent="0" lvl="2" marL="914400" marR="0" rtl="0" algn="l">
              <a:spcBef>
                <a:spcPts val="200"/>
              </a:spcBef>
              <a:spcAft>
                <a:spcPts val="600"/>
              </a:spcAft>
              <a:buClr>
                <a:schemeClr val="lt1"/>
              </a:buClr>
              <a:buFont typeface="Noto Sans Symbols"/>
              <a:buNone/>
              <a:defRPr b="0" i="0" sz="1000" u="none" cap="none" strike="noStrike">
                <a:solidFill>
                  <a:srgbClr val="0F486F"/>
                </a:solidFill>
                <a:latin typeface="Century Gothic"/>
                <a:ea typeface="Century Gothic"/>
                <a:cs typeface="Century Gothic"/>
                <a:sym typeface="Century Gothic"/>
              </a:defRPr>
            </a:lvl3pPr>
            <a:lvl4pPr indent="0" lvl="3" marL="13716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4pPr>
            <a:lvl5pPr indent="0" lvl="4" marL="18288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5pPr>
            <a:lvl6pPr indent="0" lvl="5" marL="22860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6pPr>
            <a:lvl7pPr indent="0" lvl="6" marL="27432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7pPr>
            <a:lvl8pPr indent="0" lvl="7" marL="32004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8pPr>
            <a:lvl9pPr indent="0" lvl="8" marL="3657600" marR="0" rtl="0" algn="l">
              <a:spcBef>
                <a:spcPts val="180"/>
              </a:spcBef>
              <a:spcAft>
                <a:spcPts val="600"/>
              </a:spcAft>
              <a:buClr>
                <a:schemeClr val="lt1"/>
              </a:buClr>
              <a:buFont typeface="Noto Sans Symbols"/>
              <a:buNone/>
              <a:defRPr b="0" i="0" sz="900" u="none" cap="none" strike="noStrike">
                <a:solidFill>
                  <a:srgbClr val="0F486F"/>
                </a:solidFill>
                <a:latin typeface="Century Gothic"/>
                <a:ea typeface="Century Gothic"/>
                <a:cs typeface="Century Gothic"/>
                <a:sym typeface="Century Gothic"/>
              </a:defRPr>
            </a:lvl9pPr>
          </a:lstStyle>
          <a:p/>
        </p:txBody>
      </p:sp>
      <p:sp>
        <p:nvSpPr>
          <p:cNvPr id="76" name="Shape 76"/>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Shape 77"/>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a:solidFill>
                  <a:srgbClr val="09304A"/>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Shape 6"/>
          <p:cNvGrpSpPr/>
          <p:nvPr/>
        </p:nvGrpSpPr>
        <p:grpSpPr>
          <a:xfrm>
            <a:off x="9206968" y="2963333"/>
            <a:ext cx="2981858" cy="3208866"/>
            <a:chOff x="9206968" y="2963333"/>
            <a:chExt cx="2981858" cy="3208866"/>
          </a:xfrm>
        </p:grpSpPr>
        <p:cxnSp>
          <p:nvCxnSpPr>
            <p:cNvPr id="7" name="Shape 7"/>
            <p:cNvCxnSpPr/>
            <p:nvPr/>
          </p:nvCxnSpPr>
          <p:spPr>
            <a:xfrm flipH="1">
              <a:off x="11276011" y="2963333"/>
              <a:ext cx="912814" cy="912811"/>
            </a:xfrm>
            <a:prstGeom prst="straightConnector1">
              <a:avLst/>
            </a:prstGeom>
            <a:noFill/>
            <a:ln cap="flat" cmpd="sng" w="9525">
              <a:solidFill>
                <a:schemeClr val="lt1"/>
              </a:solidFill>
              <a:prstDash val="solid"/>
              <a:round/>
              <a:headEnd len="med" w="med" type="none"/>
              <a:tailEnd len="med" w="med" type="none"/>
            </a:ln>
          </p:spPr>
        </p:cxnSp>
        <p:cxnSp>
          <p:nvCxnSpPr>
            <p:cNvPr id="8" name="Shape 8"/>
            <p:cNvCxnSpPr/>
            <p:nvPr/>
          </p:nvCxnSpPr>
          <p:spPr>
            <a:xfrm flipH="1">
              <a:off x="9206968" y="3190343"/>
              <a:ext cx="2981857" cy="2981855"/>
            </a:xfrm>
            <a:prstGeom prst="straightConnector1">
              <a:avLst/>
            </a:prstGeom>
            <a:noFill/>
            <a:ln cap="flat" cmpd="sng" w="9525">
              <a:solidFill>
                <a:schemeClr val="lt1"/>
              </a:solidFill>
              <a:prstDash val="solid"/>
              <a:round/>
              <a:headEnd len="med" w="med" type="none"/>
              <a:tailEnd len="med" w="med" type="none"/>
            </a:ln>
          </p:spPr>
        </p:cxnSp>
        <p:cxnSp>
          <p:nvCxnSpPr>
            <p:cNvPr id="9" name="Shape 9"/>
            <p:cNvCxnSpPr/>
            <p:nvPr/>
          </p:nvCxnSpPr>
          <p:spPr>
            <a:xfrm flipH="1">
              <a:off x="10292291" y="3285067"/>
              <a:ext cx="1896534" cy="1896532"/>
            </a:xfrm>
            <a:prstGeom prst="straightConnector1">
              <a:avLst/>
            </a:prstGeom>
            <a:noFill/>
            <a:ln cap="flat" cmpd="sng" w="9525">
              <a:solidFill>
                <a:schemeClr val="lt1"/>
              </a:solidFill>
              <a:prstDash val="solid"/>
              <a:round/>
              <a:headEnd len="med" w="med" type="none"/>
              <a:tailEnd len="med" w="med" type="none"/>
            </a:ln>
          </p:spPr>
        </p:cxnSp>
        <p:cxnSp>
          <p:nvCxnSpPr>
            <p:cNvPr id="10" name="Shape 10"/>
            <p:cNvCxnSpPr/>
            <p:nvPr/>
          </p:nvCxnSpPr>
          <p:spPr>
            <a:xfrm flipH="1">
              <a:off x="10443103" y="3131080"/>
              <a:ext cx="1745721" cy="1745720"/>
            </a:xfrm>
            <a:prstGeom prst="straightConnector1">
              <a:avLst/>
            </a:prstGeom>
            <a:noFill/>
            <a:ln cap="flat" cmpd="sng" w="28575">
              <a:solidFill>
                <a:schemeClr val="lt1"/>
              </a:solidFill>
              <a:prstDash val="solid"/>
              <a:round/>
              <a:headEnd len="med" w="med" type="none"/>
              <a:tailEnd len="med" w="med" type="none"/>
            </a:ln>
          </p:spPr>
        </p:cxnSp>
        <p:cxnSp>
          <p:nvCxnSpPr>
            <p:cNvPr id="11" name="Shape 11"/>
            <p:cNvCxnSpPr/>
            <p:nvPr/>
          </p:nvCxnSpPr>
          <p:spPr>
            <a:xfrm flipH="1">
              <a:off x="10918826" y="3683001"/>
              <a:ext cx="1270001" cy="1269998"/>
            </a:xfrm>
            <a:prstGeom prst="straightConnector1">
              <a:avLst/>
            </a:prstGeom>
            <a:noFill/>
            <a:ln cap="flat" cmpd="sng" w="28575">
              <a:solidFill>
                <a:schemeClr val="lt1"/>
              </a:solidFill>
              <a:prstDash val="solid"/>
              <a:round/>
              <a:headEnd len="med" w="med" type="none"/>
              <a:tailEnd len="med" w="med" type="none"/>
            </a:ln>
          </p:spPr>
        </p:cxnSp>
      </p:grpSp>
      <p:sp>
        <p:nvSpPr>
          <p:cNvPr id="12" name="Shape 12"/>
          <p:cNvSpPr txBox="1"/>
          <p:nvPr>
            <p:ph type="title"/>
          </p:nvPr>
        </p:nvSpPr>
        <p:spPr>
          <a:xfrm>
            <a:off x="684212" y="4487332"/>
            <a:ext cx="8534399" cy="15070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 name="Shape 13"/>
          <p:cNvSpPr txBox="1"/>
          <p:nvPr>
            <p:ph idx="1" type="body"/>
          </p:nvPr>
        </p:nvSpPr>
        <p:spPr>
          <a:xfrm>
            <a:off x="684212" y="685800"/>
            <a:ext cx="8534399" cy="3615266"/>
          </a:xfrm>
          <a:prstGeom prst="rect">
            <a:avLst/>
          </a:prstGeom>
          <a:noFill/>
          <a:ln>
            <a:noFill/>
          </a:ln>
        </p:spPr>
        <p:txBody>
          <a:bodyPr anchorCtr="0" anchor="ctr" bIns="91425" lIns="91425" rIns="91425" wrap="square"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Shape 14"/>
          <p:cNvSpPr txBox="1"/>
          <p:nvPr>
            <p:ph idx="10" type="dt"/>
          </p:nvPr>
        </p:nvSpPr>
        <p:spPr>
          <a:xfrm>
            <a:off x="9904411" y="6172200"/>
            <a:ext cx="1600199" cy="365125"/>
          </a:xfrm>
          <a:prstGeom prst="rect">
            <a:avLst/>
          </a:prstGeom>
          <a:noFill/>
          <a:ln>
            <a:noFill/>
          </a:ln>
        </p:spPr>
        <p:txBody>
          <a:bodyPr anchorCtr="0" anchor="t" bIns="91425" lIns="91425" rIns="91425" wrap="square" tIns="91425"/>
          <a:lstStyle>
            <a:lvl1pPr indent="0" lvl="0" marL="0" marR="0" rtl="0" algn="r">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Shape 15"/>
          <p:cNvSpPr txBox="1"/>
          <p:nvPr>
            <p:ph idx="11" type="ftr"/>
          </p:nvPr>
        </p:nvSpPr>
        <p:spPr>
          <a:xfrm>
            <a:off x="684212" y="6172200"/>
            <a:ext cx="7543800" cy="365125"/>
          </a:xfrm>
          <a:prstGeom prst="rect">
            <a:avLst/>
          </a:prstGeom>
          <a:noFill/>
          <a:ln>
            <a:noFill/>
          </a:ln>
        </p:spPr>
        <p:txBody>
          <a:bodyPr anchorCtr="0" anchor="t" bIns="91425" lIns="91425" rIns="91425" wrap="square" tIns="91425"/>
          <a:lstStyle>
            <a:lvl1pPr indent="0" lvl="0" marL="0" marR="0" rtl="0" algn="l">
              <a:spcBef>
                <a:spcPts val="0"/>
              </a:spcBef>
              <a:buNone/>
              <a:defRPr b="0" i="0" sz="1000" u="none" cap="none" strike="noStrike">
                <a:solidFill>
                  <a:srgbClr val="09304A"/>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Shape 16"/>
          <p:cNvSpPr txBox="1"/>
          <p:nvPr>
            <p:ph idx="12" type="sldNum"/>
          </p:nvPr>
        </p:nvSpPr>
        <p:spPr>
          <a:xfrm>
            <a:off x="10363200" y="5578475"/>
            <a:ext cx="1142244" cy="6699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3200" u="none" cap="none" strike="noStrike">
                <a:solidFill>
                  <a:srgbClr val="09304A"/>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www.google.com/imgres?imgurl=https://c1.staticflickr.com/8/7693/17123251389_bed3c3a1ba_b.jpg&amp;imgrefurl=https://www.flickr.com/photos/pictures-of-money/17123251389&amp;docid=DxrrsxXCQSqxQM&amp;tbnid=md9TWqNDw2mrrM:&amp;vet=10ahUKEwiR5sTP48vWAhWENSYKHc1IDLcQMwjaASgCMAI..i&amp;w=1024&amp;h=658&amp;bih=750&amp;biw=798&amp;q=money&amp;ved=0ahUKEwiR5sTP48vWAhWENSYKHc1IDLcQMwjaASgCMAI&amp;iact=mrc&amp;uact=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ctrTitle"/>
          </p:nvPr>
        </p:nvSpPr>
        <p:spPr>
          <a:xfrm>
            <a:off x="684212" y="685799"/>
            <a:ext cx="8001000" cy="2971801"/>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4800" u="none" cap="none" strike="noStrike">
                <a:solidFill>
                  <a:schemeClr val="lt1"/>
                </a:solidFill>
                <a:latin typeface="Century Gothic"/>
                <a:ea typeface="Century Gothic"/>
                <a:cs typeface="Century Gothic"/>
                <a:sym typeface="Century Gothic"/>
              </a:rPr>
              <a:t>A&amp;T STREAMLINED PARKING</a:t>
            </a:r>
          </a:p>
        </p:txBody>
      </p:sp>
      <p:sp>
        <p:nvSpPr>
          <p:cNvPr id="140" name="Shape 140"/>
          <p:cNvSpPr txBox="1"/>
          <p:nvPr/>
        </p:nvSpPr>
        <p:spPr>
          <a:xfrm>
            <a:off x="684200" y="3796675"/>
            <a:ext cx="3766500" cy="480300"/>
          </a:xfrm>
          <a:prstGeom prst="rect">
            <a:avLst/>
          </a:prstGeom>
          <a:noFill/>
          <a:ln>
            <a:noFill/>
          </a:ln>
        </p:spPr>
        <p:txBody>
          <a:bodyPr anchorCtr="0" anchor="t" bIns="91425" lIns="91425" rIns="91425" wrap="square" tIns="91425">
            <a:noAutofit/>
          </a:bodyPr>
          <a:lstStyle/>
          <a:p>
            <a:pPr lvl="0">
              <a:spcBef>
                <a:spcPts val="0"/>
              </a:spcBef>
              <a:buNone/>
            </a:pPr>
            <a:r>
              <a:rPr lang="en-US" sz="1800">
                <a:solidFill>
                  <a:schemeClr val="dk1"/>
                </a:solidFill>
              </a:rPr>
              <a:t>Addison Shaver and Tom Cerulli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SOLVING CROWDED PARKING</a:t>
            </a:r>
          </a:p>
        </p:txBody>
      </p:sp>
      <p:pic>
        <p:nvPicPr>
          <p:cNvPr id="146" name="Shape 146"/>
          <p:cNvPicPr preferRelativeResize="0"/>
          <p:nvPr>
            <p:ph idx="2" type="pic"/>
          </p:nvPr>
        </p:nvPicPr>
        <p:blipFill rotWithShape="1">
          <a:blip r:embed="rId3">
            <a:alphaModFix/>
          </a:blip>
          <a:srcRect b="0" l="29818" r="29817" t="0"/>
          <a:stretch/>
        </p:blipFill>
        <p:spPr>
          <a:xfrm>
            <a:off x="989012" y="914400"/>
            <a:ext cx="3280973"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pic>
      <p:sp>
        <p:nvSpPr>
          <p:cNvPr id="147" name="Shape 147"/>
          <p:cNvSpPr txBox="1"/>
          <p:nvPr>
            <p:ph idx="1" type="body"/>
          </p:nvPr>
        </p:nvSpPr>
        <p:spPr>
          <a:xfrm>
            <a:off x="4722812" y="2777066"/>
            <a:ext cx="6021388" cy="2048933"/>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ct val="25000"/>
              <a:buFont typeface="Noto Sans Symbols"/>
              <a:buNone/>
            </a:pPr>
            <a:r>
              <a:rPr b="0" i="0" lang="en-US" sz="2200" u="none" cap="none" strike="noStrike">
                <a:solidFill>
                  <a:srgbClr val="0F486F"/>
                </a:solidFill>
                <a:latin typeface="Century Gothic"/>
                <a:ea typeface="Century Gothic"/>
                <a:cs typeface="Century Gothic"/>
                <a:sym typeface="Century Gothic"/>
              </a:rPr>
              <a:t>Parking ecosystem that allows: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Easy parking</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Zero parking mistakes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Quick finding of parking spots</a:t>
            </a:r>
          </a:p>
          <a:p>
            <a:pPr indent="-285750" lvl="0" marL="285750" marR="0" rtl="0" algn="l">
              <a:spcBef>
                <a:spcPts val="960"/>
              </a:spcBef>
              <a:spcAft>
                <a:spcPts val="0"/>
              </a:spcAft>
              <a:buClr>
                <a:schemeClr val="lt1"/>
              </a:buClr>
              <a:buSzPct val="79999"/>
              <a:buFont typeface="Arial"/>
              <a:buNone/>
            </a:pPr>
            <a:r>
              <a:t/>
            </a:r>
            <a:endParaRPr b="0" i="0" sz="1800" u="none" cap="none" strike="noStrike">
              <a:solidFill>
                <a:srgbClr val="0F486F"/>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HOW IT WORKS</a:t>
            </a:r>
          </a:p>
        </p:txBody>
      </p:sp>
      <p:sp>
        <p:nvSpPr>
          <p:cNvPr id="153" name="Shape 153"/>
          <p:cNvSpPr txBox="1"/>
          <p:nvPr>
            <p:ph idx="1" type="body"/>
          </p:nvPr>
        </p:nvSpPr>
        <p:spPr>
          <a:xfrm>
            <a:off x="4722800" y="2777077"/>
            <a:ext cx="6021300" cy="2565300"/>
          </a:xfrm>
          <a:prstGeom prst="rect">
            <a:avLst/>
          </a:prstGeom>
          <a:noFill/>
          <a:ln>
            <a:noFill/>
          </a:ln>
        </p:spPr>
        <p:txBody>
          <a:bodyPr anchorCtr="0" anchor="t" bIns="45700" lIns="91425" rIns="91425" wrap="square" tIns="45700">
            <a:noAutofit/>
          </a:bodyPr>
          <a:lstStyle/>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Car detection using an array of surveillance cameras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Unique identifiers based on licence plates</a:t>
            </a:r>
          </a:p>
        </p:txBody>
      </p:sp>
      <p:pic>
        <p:nvPicPr>
          <p:cNvPr id="154" name="Shape 154"/>
          <p:cNvPicPr preferRelativeResize="0"/>
          <p:nvPr/>
        </p:nvPicPr>
        <p:blipFill rotWithShape="1">
          <a:blip r:embed="rId3">
            <a:alphaModFix/>
          </a:blip>
          <a:srcRect b="0" l="0" r="0" t="0"/>
          <a:stretch/>
        </p:blipFill>
        <p:spPr>
          <a:xfrm>
            <a:off x="757124" y="1648843"/>
            <a:ext cx="3169211" cy="31692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PHONE APP</a:t>
            </a:r>
          </a:p>
        </p:txBody>
      </p:sp>
      <p:pic>
        <p:nvPicPr>
          <p:cNvPr id="160" name="Shape 160"/>
          <p:cNvPicPr preferRelativeResize="0"/>
          <p:nvPr>
            <p:ph idx="2" type="pic"/>
          </p:nvPr>
        </p:nvPicPr>
        <p:blipFill rotWithShape="1">
          <a:blip r:embed="rId3">
            <a:alphaModFix/>
          </a:blip>
          <a:srcRect b="18782" l="0" r="0" t="18782"/>
          <a:stretch/>
        </p:blipFill>
        <p:spPr>
          <a:xfrm>
            <a:off x="989012" y="914400"/>
            <a:ext cx="3280973"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pic>
      <p:sp>
        <p:nvSpPr>
          <p:cNvPr id="161" name="Shape 161"/>
          <p:cNvSpPr txBox="1"/>
          <p:nvPr>
            <p:ph idx="1" type="body"/>
          </p:nvPr>
        </p:nvSpPr>
        <p:spPr>
          <a:xfrm>
            <a:off x="4722800" y="2777077"/>
            <a:ext cx="6021300" cy="2520300"/>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chemeClr val="lt1"/>
              </a:buClr>
              <a:buSzPct val="80000"/>
              <a:buFont typeface="Arial"/>
              <a:buChar char="•"/>
            </a:pPr>
            <a:r>
              <a:rPr lang="en-US" sz="2200"/>
              <a:t>Directions for </a:t>
            </a:r>
            <a:r>
              <a:rPr b="0" i="0" lang="en-US" sz="2200" u="none" cap="none" strike="noStrike">
                <a:solidFill>
                  <a:srgbClr val="0F486F"/>
                </a:solidFill>
                <a:latin typeface="Century Gothic"/>
                <a:ea typeface="Century Gothic"/>
                <a:cs typeface="Century Gothic"/>
                <a:sym typeface="Century Gothic"/>
              </a:rPr>
              <a:t>finding </a:t>
            </a:r>
            <a:r>
              <a:rPr lang="en-US" sz="2200"/>
              <a:t>your</a:t>
            </a:r>
            <a:r>
              <a:rPr b="0" i="0" lang="en-US" sz="2200" u="none" cap="none" strike="noStrike">
                <a:solidFill>
                  <a:srgbClr val="0F486F"/>
                </a:solidFill>
                <a:latin typeface="Century Gothic"/>
                <a:ea typeface="Century Gothic"/>
                <a:cs typeface="Century Gothic"/>
                <a:sym typeface="Century Gothic"/>
              </a:rPr>
              <a:t> spot</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Ties into google maps for directions and forewarning about parking delays.</a:t>
            </a:r>
          </a:p>
          <a:p>
            <a:pPr indent="-285750" lvl="0" marL="285750" rtl="0">
              <a:spcBef>
                <a:spcPts val="0"/>
              </a:spcBef>
              <a:spcAft>
                <a:spcPts val="0"/>
              </a:spcAft>
              <a:buClr>
                <a:schemeClr val="lt1"/>
              </a:buClr>
              <a:buSzPct val="80000"/>
              <a:buFont typeface="Arial"/>
              <a:buChar char="•"/>
            </a:pPr>
            <a:r>
              <a:rPr lang="en-US" sz="2200"/>
              <a:t>Augmented reality using companion app</a:t>
            </a:r>
          </a:p>
          <a:p>
            <a:pPr lvl="0" marR="0" rtl="0" algn="l">
              <a:spcBef>
                <a:spcPts val="1040"/>
              </a:spcBef>
              <a:spcAft>
                <a:spcPts val="0"/>
              </a:spcAft>
              <a:buNone/>
            </a:pPr>
            <a:r>
              <a:t/>
            </a:r>
            <a:endParaRPr sz="2200"/>
          </a:p>
          <a:p>
            <a:pPr indent="-285750" lvl="0" marL="285750" marR="0" rtl="0" algn="l">
              <a:spcBef>
                <a:spcPts val="960"/>
              </a:spcBef>
              <a:spcAft>
                <a:spcPts val="0"/>
              </a:spcAft>
              <a:buClr>
                <a:schemeClr val="lt1"/>
              </a:buClr>
              <a:buSzPct val="79999"/>
              <a:buFont typeface="Arial"/>
              <a:buNone/>
            </a:pPr>
            <a:r>
              <a:t/>
            </a:r>
            <a:endParaRPr b="0" i="0" sz="1800" u="none" cap="none" strike="noStrike">
              <a:solidFill>
                <a:srgbClr val="0F486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REVENUE</a:t>
            </a:r>
          </a:p>
        </p:txBody>
      </p:sp>
      <p:pic>
        <p:nvPicPr>
          <p:cNvPr id="167" name="Shape 167"/>
          <p:cNvPicPr preferRelativeResize="0"/>
          <p:nvPr>
            <p:ph idx="2" type="pic"/>
          </p:nvPr>
        </p:nvPicPr>
        <p:blipFill rotWithShape="1">
          <a:blip r:embed="rId3">
            <a:alphaModFix/>
          </a:blip>
          <a:srcRect b="0" l="26930" r="26931" t="0"/>
          <a:stretch/>
        </p:blipFill>
        <p:spPr>
          <a:xfrm>
            <a:off x="989012" y="914400"/>
            <a:ext cx="3281361"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pic>
      <p:sp>
        <p:nvSpPr>
          <p:cNvPr id="168" name="Shape 168"/>
          <p:cNvSpPr txBox="1"/>
          <p:nvPr>
            <p:ph idx="1" type="body"/>
          </p:nvPr>
        </p:nvSpPr>
        <p:spPr>
          <a:xfrm>
            <a:off x="4722812" y="2777066"/>
            <a:ext cx="6021388" cy="2048933"/>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Automates ticketing</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Timed parking spaces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Can share expected loads at any time for</a:t>
            </a:r>
            <a:r>
              <a:rPr lang="en-US" sz="2200"/>
              <a:t> expected foot traffic</a:t>
            </a:r>
          </a:p>
          <a:p>
            <a:pPr indent="-285750" lvl="0" marL="285750" marR="0" rtl="0" algn="l">
              <a:spcBef>
                <a:spcPts val="1040"/>
              </a:spcBef>
              <a:spcAft>
                <a:spcPts val="0"/>
              </a:spcAft>
              <a:buClr>
                <a:schemeClr val="lt1"/>
              </a:buClr>
              <a:buSzPct val="80000"/>
              <a:buFont typeface="Arial"/>
              <a:buNone/>
            </a:pPr>
            <a:r>
              <a:t/>
            </a:r>
            <a:endParaRPr b="0" i="0" sz="2200" u="none" cap="none" strike="noStrike">
              <a:solidFill>
                <a:srgbClr val="0F486F"/>
              </a:solidFill>
              <a:latin typeface="Century Gothic"/>
              <a:ea typeface="Century Gothic"/>
              <a:cs typeface="Century Gothic"/>
              <a:sym typeface="Century Gothic"/>
            </a:endParaRPr>
          </a:p>
        </p:txBody>
      </p:sp>
      <p:sp>
        <p:nvSpPr>
          <p:cNvPr descr="Image result for money" id="169" name="Shape 169">
            <a:hlinkClick r:id="rId4"/>
          </p:cNvPr>
          <p:cNvSpPr/>
          <p:nvPr/>
        </p:nvSpPr>
        <p:spPr>
          <a:xfrm>
            <a:off x="155575" y="-280987"/>
            <a:ext cx="304799" cy="304801"/>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722812" y="1447800"/>
            <a:ext cx="6019799" cy="1143000"/>
          </a:xfrm>
          <a:prstGeom prst="rect">
            <a:avLst/>
          </a:prstGeom>
          <a:noFill/>
          <a:ln>
            <a:noFill/>
          </a:ln>
        </p:spPr>
        <p:txBody>
          <a:bodyPr anchorCtr="0" anchor="b" bIns="45700" lIns="91425" rIns="91425" wrap="square" tIns="45700">
            <a:noAutofit/>
          </a:bodyPr>
          <a:lstStyle/>
          <a:p>
            <a:pPr indent="0" lvl="0" marL="0" marR="0" rtl="0" algn="l">
              <a:spcBef>
                <a:spcPts val="0"/>
              </a:spcBef>
              <a:buClr>
                <a:schemeClr val="lt1"/>
              </a:buClr>
              <a:buSzPct val="25000"/>
              <a:buFont typeface="Century Gothic"/>
              <a:buNone/>
            </a:pPr>
            <a:r>
              <a:rPr b="0" i="0" lang="en-US" sz="2800" u="none" cap="none" strike="noStrike">
                <a:solidFill>
                  <a:schemeClr val="lt1"/>
                </a:solidFill>
                <a:latin typeface="Century Gothic"/>
                <a:ea typeface="Century Gothic"/>
                <a:cs typeface="Century Gothic"/>
                <a:sym typeface="Century Gothic"/>
              </a:rPr>
              <a:t>ANALYTICS</a:t>
            </a:r>
          </a:p>
        </p:txBody>
      </p:sp>
      <p:sp>
        <p:nvSpPr>
          <p:cNvPr id="175" name="Shape 175"/>
          <p:cNvSpPr txBox="1"/>
          <p:nvPr>
            <p:ph idx="1" type="body"/>
          </p:nvPr>
        </p:nvSpPr>
        <p:spPr>
          <a:xfrm>
            <a:off x="4722812" y="2777066"/>
            <a:ext cx="6021388" cy="2048933"/>
          </a:xfrm>
          <a:prstGeom prst="rect">
            <a:avLst/>
          </a:prstGeom>
          <a:noFill/>
          <a:ln>
            <a:noFill/>
          </a:ln>
        </p:spPr>
        <p:txBody>
          <a:bodyPr anchorCtr="0" anchor="t" bIns="45700" lIns="91425" rIns="91425" wrap="square" tIns="45700">
            <a:noAutofit/>
          </a:bodyPr>
          <a:lstStyle/>
          <a:p>
            <a:pPr indent="-285750" lvl="0" marL="285750" marR="0" rtl="0" algn="l">
              <a:spcBef>
                <a:spcPts val="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Improve speed and efficiency of campus services</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Traffic prediction</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Direct traffic </a:t>
            </a:r>
          </a:p>
          <a:p>
            <a:pPr indent="-285750" lvl="0" marL="285750" marR="0" rtl="0" algn="l">
              <a:spcBef>
                <a:spcPts val="1040"/>
              </a:spcBef>
              <a:spcAft>
                <a:spcPts val="0"/>
              </a:spcAft>
              <a:buClr>
                <a:schemeClr val="lt1"/>
              </a:buClr>
              <a:buSzPct val="80000"/>
              <a:buFont typeface="Arial"/>
              <a:buChar char="•"/>
            </a:pPr>
            <a:r>
              <a:rPr b="0" i="0" lang="en-US" sz="2200" u="none" cap="none" strike="noStrike">
                <a:solidFill>
                  <a:srgbClr val="0F486F"/>
                </a:solidFill>
                <a:latin typeface="Century Gothic"/>
                <a:ea typeface="Century Gothic"/>
                <a:cs typeface="Century Gothic"/>
                <a:sym typeface="Century Gothic"/>
              </a:rPr>
              <a:t>Emergency vehicles</a:t>
            </a:r>
          </a:p>
          <a:p>
            <a:pPr indent="-285750" lvl="0" marL="285750" marR="0" rtl="0" algn="l">
              <a:spcBef>
                <a:spcPts val="1040"/>
              </a:spcBef>
              <a:spcAft>
                <a:spcPts val="0"/>
              </a:spcAft>
              <a:buClr>
                <a:schemeClr val="lt1"/>
              </a:buClr>
              <a:buSzPct val="80000"/>
              <a:buFont typeface="Arial"/>
              <a:buNone/>
            </a:pPr>
            <a:r>
              <a:t/>
            </a:r>
            <a:endParaRPr b="0" i="0" sz="2200" u="none" cap="none" strike="noStrike">
              <a:solidFill>
                <a:srgbClr val="0F486F"/>
              </a:solidFill>
              <a:latin typeface="Century Gothic"/>
              <a:ea typeface="Century Gothic"/>
              <a:cs typeface="Century Gothic"/>
              <a:sym typeface="Century Gothic"/>
            </a:endParaRPr>
          </a:p>
          <a:p>
            <a:pPr indent="-285750" lvl="0" marL="285750" marR="0" rtl="0" algn="l">
              <a:spcBef>
                <a:spcPts val="960"/>
              </a:spcBef>
              <a:spcAft>
                <a:spcPts val="0"/>
              </a:spcAft>
              <a:buClr>
                <a:schemeClr val="lt1"/>
              </a:buClr>
              <a:buSzPct val="79999"/>
              <a:buFont typeface="Arial"/>
              <a:buNone/>
            </a:pPr>
            <a:r>
              <a:t/>
            </a:r>
            <a:endParaRPr b="0" i="0" sz="1800" u="none" cap="none" strike="noStrike">
              <a:solidFill>
                <a:srgbClr val="0F486F"/>
              </a:solidFill>
              <a:latin typeface="Century Gothic"/>
              <a:ea typeface="Century Gothic"/>
              <a:cs typeface="Century Gothic"/>
              <a:sym typeface="Century Gothic"/>
            </a:endParaRPr>
          </a:p>
          <a:p>
            <a:pPr indent="-285750" lvl="0" marL="285750" marR="0" rtl="0" algn="l">
              <a:spcBef>
                <a:spcPts val="960"/>
              </a:spcBef>
              <a:spcAft>
                <a:spcPts val="0"/>
              </a:spcAft>
              <a:buClr>
                <a:schemeClr val="lt1"/>
              </a:buClr>
              <a:buSzPct val="79999"/>
              <a:buFont typeface="Arial"/>
              <a:buNone/>
            </a:pPr>
            <a:r>
              <a:t/>
            </a:r>
            <a:endParaRPr b="0" i="0" sz="1800" u="none" cap="none" strike="noStrike">
              <a:solidFill>
                <a:srgbClr val="0F486F"/>
              </a:solidFill>
              <a:latin typeface="Century Gothic"/>
              <a:ea typeface="Century Gothic"/>
              <a:cs typeface="Century Gothic"/>
              <a:sym typeface="Century Gothic"/>
            </a:endParaRPr>
          </a:p>
        </p:txBody>
      </p:sp>
      <p:pic>
        <p:nvPicPr>
          <p:cNvPr id="176" name="Shape 176"/>
          <p:cNvPicPr preferRelativeResize="0"/>
          <p:nvPr/>
        </p:nvPicPr>
        <p:blipFill rotWithShape="1">
          <a:blip r:embed="rId3">
            <a:alphaModFix/>
          </a:blip>
          <a:srcRect b="0" l="0" r="0" t="0"/>
          <a:stretch/>
        </p:blipFill>
        <p:spPr>
          <a:xfrm>
            <a:off x="475902" y="1894635"/>
            <a:ext cx="3574726" cy="29307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