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6639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1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1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5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57796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3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6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3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8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43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431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68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 #3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Taj-Malik Barrett, </a:t>
            </a:r>
            <a:r>
              <a:rPr lang="en-US" dirty="0" err="1"/>
              <a:t>Quadir</a:t>
            </a:r>
            <a:r>
              <a:rPr lang="en-US" dirty="0"/>
              <a:t> Black, Jonas Caruthers</a:t>
            </a:r>
          </a:p>
        </p:txBody>
      </p:sp>
    </p:spTree>
    <p:extLst>
      <p:ext uri="{BB962C8B-B14F-4D97-AF65-F5344CB8AC3E}">
        <p14:creationId xmlns:p14="http://schemas.microsoft.com/office/powerpoint/2010/main" val="115808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Students at North Carolina A&amp;T are tired of waiting in long lines for tickets for the homecoming concert every year held at the Greensboro Coliseum.</a:t>
            </a:r>
          </a:p>
        </p:txBody>
      </p:sp>
    </p:spTree>
    <p:extLst>
      <p:ext uri="{BB962C8B-B14F-4D97-AF65-F5344CB8AC3E}">
        <p14:creationId xmlns:p14="http://schemas.microsoft.com/office/powerpoint/2010/main" val="411288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4069"/>
            <a:ext cx="9601200" cy="1485900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have created a program that can be used to sell the tickets, keep track of the open seats, and total ticket sales.</a:t>
            </a:r>
          </a:p>
        </p:txBody>
      </p:sp>
    </p:spTree>
    <p:extLst>
      <p:ext uri="{BB962C8B-B14F-4D97-AF65-F5344CB8AC3E}">
        <p14:creationId xmlns:p14="http://schemas.microsoft.com/office/powerpoint/2010/main" val="294411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96348"/>
            <a:ext cx="9601200" cy="1485900"/>
          </a:xfrm>
        </p:spPr>
        <p:txBody>
          <a:bodyPr/>
          <a:lstStyle/>
          <a:p>
            <a:r>
              <a:rPr lang="en-US" dirty="0"/>
              <a:t>Menu Options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(The admin) enters in prices for the rows</a:t>
            </a:r>
          </a:p>
          <a:p>
            <a:r>
              <a:rPr lang="en-US" dirty="0"/>
              <a:t>User is taken to main menu to see options</a:t>
            </a:r>
          </a:p>
          <a:p>
            <a:r>
              <a:rPr lang="en-US" dirty="0"/>
              <a:t>User selects options between 1-4</a:t>
            </a:r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61558"/>
            <a:ext cx="9067500" cy="20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0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56" y="208721"/>
            <a:ext cx="9601200" cy="1485900"/>
          </a:xfrm>
        </p:spPr>
        <p:txBody>
          <a:bodyPr/>
          <a:lstStyle/>
          <a:p>
            <a:r>
              <a:rPr lang="en-US" dirty="0"/>
              <a:t>Purchasing of tickets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494" y="858906"/>
            <a:ext cx="6448507" cy="5684521"/>
          </a:xfrm>
        </p:spPr>
      </p:pic>
    </p:spTree>
    <p:extLst>
      <p:ext uri="{BB962C8B-B14F-4D97-AF65-F5344CB8AC3E}">
        <p14:creationId xmlns:p14="http://schemas.microsoft.com/office/powerpoint/2010/main" val="93038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available seats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610" y="1763922"/>
            <a:ext cx="5059179" cy="4334086"/>
          </a:xfrm>
        </p:spPr>
      </p:pic>
    </p:spTree>
    <p:extLst>
      <p:ext uri="{BB962C8B-B14F-4D97-AF65-F5344CB8AC3E}">
        <p14:creationId xmlns:p14="http://schemas.microsoft.com/office/powerpoint/2010/main" val="60674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Ticket Sales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426" y="1970089"/>
            <a:ext cx="6179548" cy="3472803"/>
          </a:xfrm>
        </p:spPr>
      </p:pic>
    </p:spTree>
    <p:extLst>
      <p:ext uri="{BB962C8B-B14F-4D97-AF65-F5344CB8AC3E}">
        <p14:creationId xmlns:p14="http://schemas.microsoft.com/office/powerpoint/2010/main" val="52113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Ticket prices for each row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114" y="1540188"/>
            <a:ext cx="5710651" cy="4329041"/>
          </a:xfrm>
        </p:spPr>
      </p:pic>
    </p:spTree>
    <p:extLst>
      <p:ext uri="{BB962C8B-B14F-4D97-AF65-F5344CB8AC3E}">
        <p14:creationId xmlns:p14="http://schemas.microsoft.com/office/powerpoint/2010/main" val="1260596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47</TotalTime>
  <Words>110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Hack #3</vt:lpstr>
      <vt:lpstr>The Problem?</vt:lpstr>
      <vt:lpstr>Our solution</vt:lpstr>
      <vt:lpstr>Menu Options </vt:lpstr>
      <vt:lpstr>Purchasing of tickets</vt:lpstr>
      <vt:lpstr>View available seats</vt:lpstr>
      <vt:lpstr>View Ticket Sales</vt:lpstr>
      <vt:lpstr>View Ticket prices for each 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#3</dc:title>
  <dc:creator>Jonas Caruthers</dc:creator>
  <cp:lastModifiedBy>Quadir Black</cp:lastModifiedBy>
  <cp:revision>6</cp:revision>
  <dcterms:created xsi:type="dcterms:W3CDTF">2017-09-30T13:35:44Z</dcterms:created>
  <dcterms:modified xsi:type="dcterms:W3CDTF">2017-09-30T14:26:09Z</dcterms:modified>
</cp:coreProperties>
</file>