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9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29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27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88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33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401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7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0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34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8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7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7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83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obosciberneticos-ed171.firebaseapp.com/src/ht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FB9FC9F-C385-4965-83F5-6A7111D24613}"/>
              </a:ext>
            </a:extLst>
          </p:cNvPr>
          <p:cNvSpPr/>
          <p:nvPr/>
        </p:nvSpPr>
        <p:spPr>
          <a:xfrm>
            <a:off x="3189595" y="749955"/>
            <a:ext cx="5812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Corrente Solidária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AF6B0C-1D74-42EC-9781-A54821ED80FD}"/>
              </a:ext>
            </a:extLst>
          </p:cNvPr>
          <p:cNvSpPr txBox="1"/>
          <p:nvPr/>
        </p:nvSpPr>
        <p:spPr>
          <a:xfrm>
            <a:off x="1438182" y="2601157"/>
            <a:ext cx="23038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-Felipe </a:t>
            </a:r>
            <a:r>
              <a:rPr lang="pt-BR" dirty="0" err="1"/>
              <a:t>Angnes</a:t>
            </a:r>
            <a:endParaRPr lang="pt-BR" dirty="0"/>
          </a:p>
          <a:p>
            <a:endParaRPr lang="pt-BR" dirty="0"/>
          </a:p>
          <a:p>
            <a:r>
              <a:rPr lang="pt-BR" dirty="0"/>
              <a:t>-João Laureano</a:t>
            </a:r>
          </a:p>
          <a:p>
            <a:endParaRPr lang="pt-BR" dirty="0"/>
          </a:p>
          <a:p>
            <a:r>
              <a:rPr lang="pt-BR" dirty="0"/>
              <a:t>-Henrique </a:t>
            </a:r>
            <a:r>
              <a:rPr lang="pt-BR" dirty="0" err="1"/>
              <a:t>Krausburg</a:t>
            </a:r>
            <a:endParaRPr lang="pt-BR" dirty="0"/>
          </a:p>
          <a:p>
            <a:endParaRPr lang="pt-BR" dirty="0"/>
          </a:p>
          <a:p>
            <a:r>
              <a:rPr lang="pt-BR" dirty="0"/>
              <a:t>-Lucas Justo</a:t>
            </a:r>
          </a:p>
          <a:p>
            <a:endParaRPr lang="pt-BR" dirty="0"/>
          </a:p>
          <a:p>
            <a:r>
              <a:rPr lang="pt-BR" dirty="0"/>
              <a:t>-Pâmela Barreto</a:t>
            </a:r>
          </a:p>
          <a:p>
            <a:endParaRPr lang="pt-BR" dirty="0"/>
          </a:p>
          <a:p>
            <a:r>
              <a:rPr lang="pt-BR" dirty="0"/>
              <a:t>-Thiago </a:t>
            </a:r>
            <a:r>
              <a:rPr lang="pt-BR" dirty="0" err="1"/>
              <a:t>Roly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AutoShape 6" descr="blob:https://web.whatsapp.com/d6d30ab7-9316-4843-8c21-0bf4343531c5">
            <a:extLst>
              <a:ext uri="{FF2B5EF4-FFF2-40B4-BE49-F238E27FC236}">
                <a16:creationId xmlns:a16="http://schemas.microsoft.com/office/drawing/2014/main" id="{6C980091-6F47-4602-B1F3-C95044440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DBDBA83-1B20-4329-A086-8FD6BE24C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0" y="2125590"/>
            <a:ext cx="5131955" cy="38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7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FCD77-B6D8-4561-B996-DDDF5402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816638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A34F1-BD12-4F0F-AF0E-3B3EA19F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Pessoas que perderam integral ou parcialmente suas posses por causa de desastres, necessitando de auxílio material.</a:t>
            </a:r>
          </a:p>
          <a:p>
            <a:endParaRPr lang="pt-BR" dirty="0"/>
          </a:p>
          <a:p>
            <a:r>
              <a:rPr lang="pt-BR" dirty="0"/>
              <a:t>Organizações/pessoas que se dizem “benevolentes” se aproveitando da falta de monitoramento para extravio de doações.</a:t>
            </a:r>
          </a:p>
          <a:p>
            <a:endParaRPr lang="pt-BR" dirty="0"/>
          </a:p>
          <a:p>
            <a:r>
              <a:rPr lang="pt-BR" dirty="0"/>
              <a:t>Falta de incentivo/auxilio na hora de doar.</a:t>
            </a:r>
          </a:p>
        </p:txBody>
      </p:sp>
    </p:spTree>
    <p:extLst>
      <p:ext uri="{BB962C8B-B14F-4D97-AF65-F5344CB8AC3E}">
        <p14:creationId xmlns:p14="http://schemas.microsoft.com/office/powerpoint/2010/main" val="270310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53E4-03BA-43B4-BF10-4F8E8D9B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91844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Propostas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6F579-90B8-4A01-8546-FDB66D8C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Gestão e logística de recursos em situações de desastres (foco).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de itens doados.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Possibilidade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doação, assim possibilitando que o doador contribua com itens de maior prioridade/necessidade.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Facilitação e transparência na distribuição de itens doados.</a:t>
            </a:r>
          </a:p>
        </p:txBody>
      </p:sp>
    </p:spTree>
    <p:extLst>
      <p:ext uri="{BB962C8B-B14F-4D97-AF65-F5344CB8AC3E}">
        <p14:creationId xmlns:p14="http://schemas.microsoft.com/office/powerpoint/2010/main" val="31192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4732D83-B854-4632-BB65-6A88E2376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9977" y="2576944"/>
            <a:ext cx="3535591" cy="353559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D51CD5F-BD20-42A1-92F4-42E466C878B4}"/>
              </a:ext>
            </a:extLst>
          </p:cNvPr>
          <p:cNvSpPr/>
          <p:nvPr/>
        </p:nvSpPr>
        <p:spPr>
          <a:xfrm>
            <a:off x="847109" y="1335962"/>
            <a:ext cx="4479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Brainstorming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507374-3AA0-4ECA-8403-F079B32AD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14" y="2576944"/>
            <a:ext cx="3535592" cy="353559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7E2C858-B9F0-4689-B62A-D5571AC4D1EF}"/>
              </a:ext>
            </a:extLst>
          </p:cNvPr>
          <p:cNvSpPr/>
          <p:nvPr/>
        </p:nvSpPr>
        <p:spPr>
          <a:xfrm>
            <a:off x="5803209" y="1335962"/>
            <a:ext cx="5487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Mapa da Empatia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D032EAF-F804-4B85-9959-25857F549F16}"/>
              </a:ext>
            </a:extLst>
          </p:cNvPr>
          <p:cNvSpPr/>
          <p:nvPr/>
        </p:nvSpPr>
        <p:spPr>
          <a:xfrm>
            <a:off x="4538714" y="253806"/>
            <a:ext cx="3114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32789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C0324F-CCDA-4F04-A246-E7BF4B956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2"/>
          <a:stretch/>
        </p:blipFill>
        <p:spPr>
          <a:xfrm>
            <a:off x="5003901" y="2348346"/>
            <a:ext cx="6360290" cy="38065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586743-FAD2-4708-875F-7953F0FE5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16924" r="-11192"/>
          <a:stretch/>
        </p:blipFill>
        <p:spPr>
          <a:xfrm>
            <a:off x="421883" y="2348346"/>
            <a:ext cx="4582018" cy="380653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96DA8A8-BDDF-4171-A786-D734E66F1E18}"/>
              </a:ext>
            </a:extLst>
          </p:cNvPr>
          <p:cNvSpPr/>
          <p:nvPr/>
        </p:nvSpPr>
        <p:spPr>
          <a:xfrm>
            <a:off x="4933662" y="703119"/>
            <a:ext cx="2324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Canvas</a:t>
            </a:r>
            <a:endParaRPr lang="pt-B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6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8861-71D1-484E-A27F-4C812A76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3623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Demonstração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5A15D-F5ED-45FE-A7D4-A35038542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080" y="3660915"/>
            <a:ext cx="8596668" cy="3880773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https://lobosciberneticos-ed171.firebaseapp.com/src/html/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993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137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Facetado</vt:lpstr>
      <vt:lpstr>Apresentação do PowerPoint</vt:lpstr>
      <vt:lpstr>Problemas</vt:lpstr>
      <vt:lpstr>Propostas </vt:lpstr>
      <vt:lpstr>Apresentação do PowerPoint</vt:lpstr>
      <vt:lpstr>Apresentação do PowerPoint</vt:lpstr>
      <vt:lpstr>Demonstração do Produto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Pâmela</dc:creator>
  <cp:lastModifiedBy>Pâmela</cp:lastModifiedBy>
  <cp:revision>10</cp:revision>
  <dcterms:created xsi:type="dcterms:W3CDTF">2019-09-15T06:50:16Z</dcterms:created>
  <dcterms:modified xsi:type="dcterms:W3CDTF">2019-09-15T09:05:40Z</dcterms:modified>
</cp:coreProperties>
</file>