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11"/>
  </p:notesMasterIdLst>
  <p:sldIdLst>
    <p:sldId id="256" r:id="rId2"/>
    <p:sldId id="257" r:id="rId3"/>
    <p:sldId id="259" r:id="rId4"/>
    <p:sldId id="312" r:id="rId5"/>
    <p:sldId id="263" r:id="rId6"/>
    <p:sldId id="287" r:id="rId7"/>
    <p:sldId id="288" r:id="rId8"/>
    <p:sldId id="289" r:id="rId9"/>
    <p:sldId id="313" r:id="rId10"/>
  </p:sldIdLst>
  <p:sldSz cx="9144000" cy="5143500" type="screen16x9"/>
  <p:notesSz cx="6858000" cy="9144000"/>
  <p:embeddedFontLst>
    <p:embeddedFont>
      <p:font typeface="Bebas Neue" panose="020B0604020202020204" pitchFamily="34" charset="0"/>
      <p:regular r:id="rId12"/>
    </p:embeddedFont>
    <p:embeddedFont>
      <p:font typeface="Dosis" panose="020B0604020202020204" pitchFamily="2" charset="0"/>
      <p:regular r:id="rId13"/>
      <p:bold r:id="rId14"/>
    </p:embeddedFont>
    <p:embeddedFont>
      <p:font typeface="Pacifico" panose="020B0604020202020204" pitchFamily="2" charset="0"/>
      <p:regular r:id="rId15"/>
    </p:embeddedFont>
    <p:embeddedFont>
      <p:font typeface="Quicksand" panose="020B0604020202020204" charset="0"/>
      <p:regular r:id="rId16"/>
      <p:bold r:id="rId17"/>
    </p:embeddedFont>
    <p:embeddedFont>
      <p:font typeface="Quicksand Medium" panose="020B0604020202020204" charset="0"/>
      <p:regular r:id="rId18"/>
      <p:bold r:id="rId19"/>
    </p:embeddedFont>
    <p:embeddedFont>
      <p:font typeface="Roboto Condensed Light" panose="020B0604020202020204" pitchFamily="2" charset="0"/>
      <p:regular r:id="rId20"/>
      <p: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5023BD-EE6C-4326-B071-695E1DA3BEFA}">
  <a:tblStyle styleId="{B35023BD-EE6C-4326-B071-695E1DA3BEF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36C873E-10AC-4A5E-BEB3-0489CFED4A02}"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619" y="67"/>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10a7be6e97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10a7be6e97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10a7be6e97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10a7be6e97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10a7be6e973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10a7be6e973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0"/>
        <p:cNvGrpSpPr/>
        <p:nvPr/>
      </p:nvGrpSpPr>
      <p:grpSpPr>
        <a:xfrm>
          <a:off x="0" y="0"/>
          <a:ext cx="0" cy="0"/>
          <a:chOff x="0" y="0"/>
          <a:chExt cx="0" cy="0"/>
        </a:xfrm>
      </p:grpSpPr>
      <p:sp>
        <p:nvSpPr>
          <p:cNvPr id="1071" name="Google Shape;1071;g10a7be6e973_0_1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2" name="Google Shape;1072;g10a7be6e973_0_1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5"/>
        <p:cNvGrpSpPr/>
        <p:nvPr/>
      </p:nvGrpSpPr>
      <p:grpSpPr>
        <a:xfrm>
          <a:off x="0" y="0"/>
          <a:ext cx="0" cy="0"/>
          <a:chOff x="0" y="0"/>
          <a:chExt cx="0" cy="0"/>
        </a:xfrm>
      </p:grpSpPr>
      <p:sp>
        <p:nvSpPr>
          <p:cNvPr id="1116" name="Google Shape;1116;g10a7be6e973_0_1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7" name="Google Shape;1117;g10a7be6e973_0_1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2"/>
        <p:cNvGrpSpPr/>
        <p:nvPr/>
      </p:nvGrpSpPr>
      <p:grpSpPr>
        <a:xfrm>
          <a:off x="0" y="0"/>
          <a:ext cx="0" cy="0"/>
          <a:chOff x="0" y="0"/>
          <a:chExt cx="0" cy="0"/>
        </a:xfrm>
      </p:grpSpPr>
      <p:sp>
        <p:nvSpPr>
          <p:cNvPr id="1163" name="Google Shape;1163;g10a7be6e973_0_1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4" name="Google Shape;1164;g10a7be6e973_0_1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mt="79000"/>
          </a:blip>
          <a:srcRect t="39375" r="34742"/>
          <a:stretch/>
        </p:blipFill>
        <p:spPr>
          <a:xfrm flipH="1">
            <a:off x="1" y="0"/>
            <a:ext cx="2821699" cy="2621327"/>
          </a:xfrm>
          <a:prstGeom prst="rect">
            <a:avLst/>
          </a:prstGeom>
          <a:noFill/>
          <a:ln>
            <a:noFill/>
          </a:ln>
        </p:spPr>
      </p:pic>
      <p:pic>
        <p:nvPicPr>
          <p:cNvPr id="10" name="Google Shape;10;p2"/>
          <p:cNvPicPr preferRelativeResize="0"/>
          <p:nvPr/>
        </p:nvPicPr>
        <p:blipFill rotWithShape="1">
          <a:blip r:embed="rId2">
            <a:alphaModFix amt="79000"/>
          </a:blip>
          <a:srcRect t="39375" r="34742"/>
          <a:stretch/>
        </p:blipFill>
        <p:spPr>
          <a:xfrm rot="10800000" flipH="1">
            <a:off x="6322301" y="2522175"/>
            <a:ext cx="2821699" cy="2621327"/>
          </a:xfrm>
          <a:prstGeom prst="rect">
            <a:avLst/>
          </a:prstGeom>
          <a:noFill/>
          <a:ln>
            <a:noFill/>
          </a:ln>
        </p:spPr>
      </p:pic>
      <p:sp>
        <p:nvSpPr>
          <p:cNvPr id="11" name="Google Shape;11;p2"/>
          <p:cNvSpPr txBox="1">
            <a:spLocks noGrp="1"/>
          </p:cNvSpPr>
          <p:nvPr>
            <p:ph type="ctrTitle"/>
          </p:nvPr>
        </p:nvSpPr>
        <p:spPr>
          <a:xfrm>
            <a:off x="1073750" y="1108170"/>
            <a:ext cx="6996600" cy="22959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Clr>
                <a:schemeClr val="lt1"/>
              </a:buClr>
              <a:buSzPts val="5200"/>
              <a:buNone/>
              <a:defRPr sz="6500">
                <a:solidFill>
                  <a:schemeClr val="lt1"/>
                </a:solidFill>
              </a:defRPr>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a:endParaRPr/>
          </a:p>
        </p:txBody>
      </p:sp>
      <p:sp>
        <p:nvSpPr>
          <p:cNvPr id="12" name="Google Shape;12;p2"/>
          <p:cNvSpPr txBox="1">
            <a:spLocks noGrp="1"/>
          </p:cNvSpPr>
          <p:nvPr>
            <p:ph type="subTitle" idx="1"/>
          </p:nvPr>
        </p:nvSpPr>
        <p:spPr>
          <a:xfrm>
            <a:off x="2466000" y="3804680"/>
            <a:ext cx="4212000" cy="3657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1500"/>
              <a:buNone/>
              <a:defRPr>
                <a:solidFill>
                  <a:schemeClr val="l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a:endParaRPr/>
          </a:p>
        </p:txBody>
      </p:sp>
      <p:pic>
        <p:nvPicPr>
          <p:cNvPr id="13" name="Google Shape;13;p2"/>
          <p:cNvPicPr preferRelativeResize="0"/>
          <p:nvPr/>
        </p:nvPicPr>
        <p:blipFill rotWithShape="1">
          <a:blip r:embed="rId3">
            <a:alphaModFix/>
          </a:blip>
          <a:srcRect r="35542" b="17108"/>
          <a:stretch/>
        </p:blipFill>
        <p:spPr>
          <a:xfrm>
            <a:off x="6030425" y="2719250"/>
            <a:ext cx="3113574" cy="2424250"/>
          </a:xfrm>
          <a:prstGeom prst="rect">
            <a:avLst/>
          </a:prstGeom>
          <a:noFill/>
          <a:ln>
            <a:noFill/>
          </a:ln>
        </p:spPr>
      </p:pic>
      <p:pic>
        <p:nvPicPr>
          <p:cNvPr id="14" name="Google Shape;14;p2"/>
          <p:cNvPicPr preferRelativeResize="0"/>
          <p:nvPr/>
        </p:nvPicPr>
        <p:blipFill rotWithShape="1">
          <a:blip r:embed="rId3">
            <a:alphaModFix/>
          </a:blip>
          <a:srcRect r="6542" b="20590"/>
          <a:stretch/>
        </p:blipFill>
        <p:spPr>
          <a:xfrm rot="5400000" flipH="1">
            <a:off x="-1108798" y="1082927"/>
            <a:ext cx="4514273" cy="232247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76"/>
        <p:cNvGrpSpPr/>
        <p:nvPr/>
      </p:nvGrpSpPr>
      <p:grpSpPr>
        <a:xfrm>
          <a:off x="0" y="0"/>
          <a:ext cx="0" cy="0"/>
          <a:chOff x="0" y="0"/>
          <a:chExt cx="0" cy="0"/>
        </a:xfrm>
      </p:grpSpPr>
      <p:pic>
        <p:nvPicPr>
          <p:cNvPr id="277" name="Google Shape;277;p32"/>
          <p:cNvPicPr preferRelativeResize="0"/>
          <p:nvPr/>
        </p:nvPicPr>
        <p:blipFill rotWithShape="1">
          <a:blip r:embed="rId2">
            <a:alphaModFix amt="79000"/>
          </a:blip>
          <a:srcRect t="39375" r="34742"/>
          <a:stretch/>
        </p:blipFill>
        <p:spPr>
          <a:xfrm rot="10800000">
            <a:off x="1" y="2528252"/>
            <a:ext cx="2821699" cy="2621327"/>
          </a:xfrm>
          <a:prstGeom prst="rect">
            <a:avLst/>
          </a:prstGeom>
          <a:noFill/>
          <a:ln>
            <a:noFill/>
          </a:ln>
        </p:spPr>
      </p:pic>
      <p:pic>
        <p:nvPicPr>
          <p:cNvPr id="278" name="Google Shape;278;p32"/>
          <p:cNvPicPr preferRelativeResize="0"/>
          <p:nvPr/>
        </p:nvPicPr>
        <p:blipFill rotWithShape="1">
          <a:blip r:embed="rId2">
            <a:alphaModFix amt="79000"/>
          </a:blip>
          <a:srcRect t="39375" r="34742"/>
          <a:stretch/>
        </p:blipFill>
        <p:spPr>
          <a:xfrm>
            <a:off x="6322301" y="6077"/>
            <a:ext cx="2821699" cy="2621327"/>
          </a:xfrm>
          <a:prstGeom prst="rect">
            <a:avLst/>
          </a:prstGeom>
          <a:noFill/>
          <a:ln>
            <a:noFill/>
          </a:ln>
        </p:spPr>
      </p:pic>
      <p:pic>
        <p:nvPicPr>
          <p:cNvPr id="279" name="Google Shape;279;p32"/>
          <p:cNvPicPr preferRelativeResize="0"/>
          <p:nvPr/>
        </p:nvPicPr>
        <p:blipFill rotWithShape="1">
          <a:blip r:embed="rId3">
            <a:alphaModFix/>
          </a:blip>
          <a:srcRect r="35542" b="17108"/>
          <a:stretch/>
        </p:blipFill>
        <p:spPr>
          <a:xfrm rot="10800000" flipH="1">
            <a:off x="6030425" y="6079"/>
            <a:ext cx="3113574" cy="2424250"/>
          </a:xfrm>
          <a:prstGeom prst="rect">
            <a:avLst/>
          </a:prstGeom>
          <a:noFill/>
          <a:ln>
            <a:noFill/>
          </a:ln>
        </p:spPr>
      </p:pic>
      <p:pic>
        <p:nvPicPr>
          <p:cNvPr id="280" name="Google Shape;280;p32"/>
          <p:cNvPicPr preferRelativeResize="0"/>
          <p:nvPr/>
        </p:nvPicPr>
        <p:blipFill rotWithShape="1">
          <a:blip r:embed="rId3">
            <a:alphaModFix/>
          </a:blip>
          <a:srcRect r="6542" b="20590"/>
          <a:stretch/>
        </p:blipFill>
        <p:spPr>
          <a:xfrm rot="5400000">
            <a:off x="-1108798" y="1744179"/>
            <a:ext cx="4514273" cy="2322473"/>
          </a:xfrm>
          <a:prstGeom prst="rect">
            <a:avLst/>
          </a:prstGeom>
          <a:noFill/>
          <a:ln>
            <a:noFill/>
          </a:ln>
        </p:spPr>
      </p:pic>
      <p:sp>
        <p:nvSpPr>
          <p:cNvPr id="281" name="Google Shape;281;p32"/>
          <p:cNvSpPr/>
          <p:nvPr/>
        </p:nvSpPr>
        <p:spPr>
          <a:xfrm>
            <a:off x="546300" y="775050"/>
            <a:ext cx="8051400" cy="3593400"/>
          </a:xfrm>
          <a:prstGeom prst="roundRect">
            <a:avLst>
              <a:gd name="adj" fmla="val 8278"/>
            </a:avLst>
          </a:prstGeom>
          <a:solidFill>
            <a:schemeClr val="accent1"/>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pic>
        <p:nvPicPr>
          <p:cNvPr id="24" name="Google Shape;24;p4"/>
          <p:cNvPicPr preferRelativeResize="0"/>
          <p:nvPr/>
        </p:nvPicPr>
        <p:blipFill rotWithShape="1">
          <a:blip r:embed="rId2">
            <a:alphaModFix amt="87000"/>
          </a:blip>
          <a:srcRect t="39375" r="34742"/>
          <a:stretch/>
        </p:blipFill>
        <p:spPr>
          <a:xfrm rot="10800000">
            <a:off x="0" y="3199750"/>
            <a:ext cx="2092324" cy="1943752"/>
          </a:xfrm>
          <a:prstGeom prst="rect">
            <a:avLst/>
          </a:prstGeom>
          <a:noFill/>
          <a:ln>
            <a:noFill/>
          </a:ln>
        </p:spPr>
      </p:pic>
      <p:pic>
        <p:nvPicPr>
          <p:cNvPr id="25" name="Google Shape;25;p4"/>
          <p:cNvPicPr preferRelativeResize="0"/>
          <p:nvPr/>
        </p:nvPicPr>
        <p:blipFill rotWithShape="1">
          <a:blip r:embed="rId3">
            <a:alphaModFix/>
          </a:blip>
          <a:srcRect r="42419" b="19826"/>
          <a:stretch/>
        </p:blipFill>
        <p:spPr>
          <a:xfrm flipH="1">
            <a:off x="-2" y="2798725"/>
            <a:ext cx="2781327" cy="2344775"/>
          </a:xfrm>
          <a:prstGeom prst="rect">
            <a:avLst/>
          </a:prstGeom>
          <a:noFill/>
          <a:ln>
            <a:noFill/>
          </a:ln>
        </p:spPr>
      </p:pic>
      <p:pic>
        <p:nvPicPr>
          <p:cNvPr id="26" name="Google Shape;26;p4"/>
          <p:cNvPicPr preferRelativeResize="0"/>
          <p:nvPr/>
        </p:nvPicPr>
        <p:blipFill rotWithShape="1">
          <a:blip r:embed="rId2">
            <a:alphaModFix amt="87000"/>
          </a:blip>
          <a:srcRect t="39375" r="34742"/>
          <a:stretch/>
        </p:blipFill>
        <p:spPr>
          <a:xfrm>
            <a:off x="7051675" y="0"/>
            <a:ext cx="2092324" cy="1943752"/>
          </a:xfrm>
          <a:prstGeom prst="rect">
            <a:avLst/>
          </a:prstGeom>
          <a:noFill/>
          <a:ln>
            <a:noFill/>
          </a:ln>
        </p:spPr>
      </p:pic>
      <p:pic>
        <p:nvPicPr>
          <p:cNvPr id="27" name="Google Shape;27;p4"/>
          <p:cNvPicPr preferRelativeResize="0"/>
          <p:nvPr/>
        </p:nvPicPr>
        <p:blipFill rotWithShape="1">
          <a:blip r:embed="rId3">
            <a:alphaModFix/>
          </a:blip>
          <a:srcRect r="27525" b="20590"/>
          <a:stretch/>
        </p:blipFill>
        <p:spPr>
          <a:xfrm rot="-5400000">
            <a:off x="6227261" y="576112"/>
            <a:ext cx="3500652" cy="2322474"/>
          </a:xfrm>
          <a:prstGeom prst="rect">
            <a:avLst/>
          </a:prstGeom>
          <a:noFill/>
          <a:ln>
            <a:noFill/>
          </a:ln>
        </p:spPr>
      </p:pic>
      <p:sp>
        <p:nvSpPr>
          <p:cNvPr id="28" name="Google Shape;28;p4"/>
          <p:cNvSpPr/>
          <p:nvPr/>
        </p:nvSpPr>
        <p:spPr>
          <a:xfrm>
            <a:off x="546300" y="1223917"/>
            <a:ext cx="8051400" cy="3593400"/>
          </a:xfrm>
          <a:prstGeom prst="roundRect">
            <a:avLst>
              <a:gd name="adj" fmla="val 8278"/>
            </a:avLst>
          </a:prstGeom>
          <a:solidFill>
            <a:schemeClr val="accent1"/>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30" name="Google Shape;30;p4"/>
          <p:cNvSpPr txBox="1">
            <a:spLocks noGrp="1"/>
          </p:cNvSpPr>
          <p:nvPr>
            <p:ph type="body" idx="1"/>
          </p:nvPr>
        </p:nvSpPr>
        <p:spPr>
          <a:xfrm>
            <a:off x="720000" y="1223925"/>
            <a:ext cx="7704000" cy="3375600"/>
          </a:xfrm>
          <a:prstGeom prst="rect">
            <a:avLst/>
          </a:prstGeom>
        </p:spPr>
        <p:txBody>
          <a:bodyPr spcFirstLastPara="1" wrap="square" lIns="91425" tIns="91425" rIns="91425" bIns="91425" anchor="ctr" anchorCtr="0">
            <a:noAutofit/>
          </a:bodyPr>
          <a:lstStyle>
            <a:lvl1pPr marL="457200" lvl="0" indent="-298450" rtl="0">
              <a:lnSpc>
                <a:spcPct val="100000"/>
              </a:lnSpc>
              <a:spcBef>
                <a:spcPts val="0"/>
              </a:spcBef>
              <a:spcAft>
                <a:spcPts val="0"/>
              </a:spcAft>
              <a:buSzPts val="1100"/>
              <a:buAutoNum type="arabicPeriod"/>
              <a:defRPr sz="1100"/>
            </a:lvl1pPr>
            <a:lvl2pPr marL="914400" lvl="1" indent="-330200" rtl="0">
              <a:lnSpc>
                <a:spcPct val="100000"/>
              </a:lnSpc>
              <a:spcBef>
                <a:spcPts val="0"/>
              </a:spcBef>
              <a:spcAft>
                <a:spcPts val="0"/>
              </a:spcAft>
              <a:buSzPts val="1600"/>
              <a:buFont typeface="Roboto Condensed Light"/>
              <a:buAutoNum type="alphaLcPeriod"/>
              <a:defRPr sz="1600"/>
            </a:lvl2pPr>
            <a:lvl3pPr marL="1371600" lvl="2" indent="-330200" rtl="0">
              <a:lnSpc>
                <a:spcPct val="100000"/>
              </a:lnSpc>
              <a:spcBef>
                <a:spcPts val="0"/>
              </a:spcBef>
              <a:spcAft>
                <a:spcPts val="0"/>
              </a:spcAft>
              <a:buSzPts val="1600"/>
              <a:buFont typeface="Roboto Condensed Light"/>
              <a:buAutoNum type="romanLcPeriod"/>
              <a:defRPr sz="1600"/>
            </a:lvl3pPr>
            <a:lvl4pPr marL="1828800" lvl="3" indent="-330200" rtl="0">
              <a:lnSpc>
                <a:spcPct val="100000"/>
              </a:lnSpc>
              <a:spcBef>
                <a:spcPts val="0"/>
              </a:spcBef>
              <a:spcAft>
                <a:spcPts val="0"/>
              </a:spcAft>
              <a:buSzPts val="1600"/>
              <a:buFont typeface="Roboto Condensed Light"/>
              <a:buAutoNum type="arabicPeriod"/>
              <a:defRPr sz="1600"/>
            </a:lvl4pPr>
            <a:lvl5pPr marL="2286000" lvl="4" indent="-330200" rtl="0">
              <a:lnSpc>
                <a:spcPct val="100000"/>
              </a:lnSpc>
              <a:spcBef>
                <a:spcPts val="0"/>
              </a:spcBef>
              <a:spcAft>
                <a:spcPts val="0"/>
              </a:spcAft>
              <a:buSzPts val="1600"/>
              <a:buFont typeface="Roboto Condensed Light"/>
              <a:buAutoNum type="alphaLcPeriod"/>
              <a:defRPr sz="1600"/>
            </a:lvl5pPr>
            <a:lvl6pPr marL="2743200" lvl="5" indent="-330200" rtl="0">
              <a:lnSpc>
                <a:spcPct val="100000"/>
              </a:lnSpc>
              <a:spcBef>
                <a:spcPts val="0"/>
              </a:spcBef>
              <a:spcAft>
                <a:spcPts val="0"/>
              </a:spcAft>
              <a:buSzPts val="1600"/>
              <a:buFont typeface="Roboto Condensed Light"/>
              <a:buAutoNum type="romanLcPeriod"/>
              <a:defRPr sz="1600"/>
            </a:lvl6pPr>
            <a:lvl7pPr marL="3200400" lvl="6" indent="-330200" rtl="0">
              <a:lnSpc>
                <a:spcPct val="100000"/>
              </a:lnSpc>
              <a:spcBef>
                <a:spcPts val="0"/>
              </a:spcBef>
              <a:spcAft>
                <a:spcPts val="0"/>
              </a:spcAft>
              <a:buSzPts val="1600"/>
              <a:buFont typeface="Roboto Condensed Light"/>
              <a:buAutoNum type="arabicPeriod"/>
              <a:defRPr sz="1600"/>
            </a:lvl7pPr>
            <a:lvl8pPr marL="3657600" lvl="7" indent="-330200" rtl="0">
              <a:lnSpc>
                <a:spcPct val="100000"/>
              </a:lnSpc>
              <a:spcBef>
                <a:spcPts val="0"/>
              </a:spcBef>
              <a:spcAft>
                <a:spcPts val="0"/>
              </a:spcAft>
              <a:buSzPts val="1600"/>
              <a:buFont typeface="Roboto Condensed Light"/>
              <a:buAutoNum type="alphaLcPeriod"/>
              <a:defRPr sz="1600"/>
            </a:lvl8pPr>
            <a:lvl9pPr marL="4114800" lvl="8" indent="-330200" rtl="0">
              <a:lnSpc>
                <a:spcPct val="100000"/>
              </a:lnSpc>
              <a:spcBef>
                <a:spcPts val="0"/>
              </a:spcBef>
              <a:spcAft>
                <a:spcPts val="0"/>
              </a:spcAft>
              <a:buSzPts val="1600"/>
              <a:buFont typeface="Roboto Condensed Light"/>
              <a:buAutoNum type="romanLcPeriod"/>
              <a:defRPr sz="1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1"/>
        <p:cNvGrpSpPr/>
        <p:nvPr/>
      </p:nvGrpSpPr>
      <p:grpSpPr>
        <a:xfrm>
          <a:off x="0" y="0"/>
          <a:ext cx="0" cy="0"/>
          <a:chOff x="0" y="0"/>
          <a:chExt cx="0" cy="0"/>
        </a:xfrm>
      </p:grpSpPr>
      <p:pic>
        <p:nvPicPr>
          <p:cNvPr id="42" name="Google Shape;42;p6"/>
          <p:cNvPicPr preferRelativeResize="0"/>
          <p:nvPr/>
        </p:nvPicPr>
        <p:blipFill rotWithShape="1">
          <a:blip r:embed="rId2">
            <a:alphaModFix amt="79000"/>
          </a:blip>
          <a:srcRect t="39375" r="34742"/>
          <a:stretch/>
        </p:blipFill>
        <p:spPr>
          <a:xfrm rot="10800000" flipH="1">
            <a:off x="6309401" y="2524224"/>
            <a:ext cx="2821699" cy="2621327"/>
          </a:xfrm>
          <a:prstGeom prst="rect">
            <a:avLst/>
          </a:prstGeom>
          <a:noFill/>
          <a:ln>
            <a:noFill/>
          </a:ln>
        </p:spPr>
      </p:pic>
      <p:pic>
        <p:nvPicPr>
          <p:cNvPr id="43" name="Google Shape;43;p6"/>
          <p:cNvPicPr preferRelativeResize="0"/>
          <p:nvPr/>
        </p:nvPicPr>
        <p:blipFill rotWithShape="1">
          <a:blip r:embed="rId3">
            <a:alphaModFix/>
          </a:blip>
          <a:srcRect r="6542" b="20590"/>
          <a:stretch/>
        </p:blipFill>
        <p:spPr>
          <a:xfrm rot="-5400000" flipH="1">
            <a:off x="5725627" y="1740152"/>
            <a:ext cx="4514273" cy="2322474"/>
          </a:xfrm>
          <a:prstGeom prst="rect">
            <a:avLst/>
          </a:prstGeom>
          <a:noFill/>
          <a:ln>
            <a:noFill/>
          </a:ln>
        </p:spPr>
      </p:pic>
      <p:pic>
        <p:nvPicPr>
          <p:cNvPr id="44" name="Google Shape;44;p6"/>
          <p:cNvPicPr preferRelativeResize="0"/>
          <p:nvPr/>
        </p:nvPicPr>
        <p:blipFill rotWithShape="1">
          <a:blip r:embed="rId2">
            <a:alphaModFix amt="79000"/>
          </a:blip>
          <a:srcRect t="39375" r="34742"/>
          <a:stretch/>
        </p:blipFill>
        <p:spPr>
          <a:xfrm flipH="1">
            <a:off x="-3374" y="0"/>
            <a:ext cx="2821699" cy="2621327"/>
          </a:xfrm>
          <a:prstGeom prst="rect">
            <a:avLst/>
          </a:prstGeom>
          <a:noFill/>
          <a:ln>
            <a:noFill/>
          </a:ln>
        </p:spPr>
      </p:pic>
      <p:sp>
        <p:nvSpPr>
          <p:cNvPr id="45" name="Google Shape;45;p6"/>
          <p:cNvSpPr/>
          <p:nvPr/>
        </p:nvSpPr>
        <p:spPr>
          <a:xfrm>
            <a:off x="546300" y="1223925"/>
            <a:ext cx="8051400" cy="3513900"/>
          </a:xfrm>
          <a:prstGeom prst="roundRect">
            <a:avLst>
              <a:gd name="adj" fmla="val 8278"/>
            </a:avLst>
          </a:prstGeom>
          <a:solidFill>
            <a:schemeClr val="accent1"/>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6" name="Google Shape;46;p6"/>
          <p:cNvPicPr preferRelativeResize="0"/>
          <p:nvPr/>
        </p:nvPicPr>
        <p:blipFill rotWithShape="1">
          <a:blip r:embed="rId3">
            <a:alphaModFix/>
          </a:blip>
          <a:srcRect r="35542" b="17108"/>
          <a:stretch/>
        </p:blipFill>
        <p:spPr>
          <a:xfrm rot="10800000">
            <a:off x="-12898" y="3"/>
            <a:ext cx="3113574" cy="2424250"/>
          </a:xfrm>
          <a:prstGeom prst="rect">
            <a:avLst/>
          </a:prstGeom>
          <a:noFill/>
          <a:ln>
            <a:noFill/>
          </a:ln>
        </p:spPr>
      </p:pic>
      <p:sp>
        <p:nvSpPr>
          <p:cNvPr id="47" name="Google Shape;47;p6"/>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2"/>
        <p:cNvGrpSpPr/>
        <p:nvPr/>
      </p:nvGrpSpPr>
      <p:grpSpPr>
        <a:xfrm>
          <a:off x="0" y="0"/>
          <a:ext cx="0" cy="0"/>
          <a:chOff x="0" y="0"/>
          <a:chExt cx="0" cy="0"/>
        </a:xfrm>
      </p:grpSpPr>
      <p:pic>
        <p:nvPicPr>
          <p:cNvPr id="63" name="Google Shape;63;p9"/>
          <p:cNvPicPr preferRelativeResize="0"/>
          <p:nvPr/>
        </p:nvPicPr>
        <p:blipFill rotWithShape="1">
          <a:blip r:embed="rId2">
            <a:alphaModFix amt="79000"/>
          </a:blip>
          <a:srcRect t="39375" r="34742"/>
          <a:stretch/>
        </p:blipFill>
        <p:spPr>
          <a:xfrm rot="10800000" flipH="1">
            <a:off x="6322301" y="2522175"/>
            <a:ext cx="2821699" cy="2621327"/>
          </a:xfrm>
          <a:prstGeom prst="rect">
            <a:avLst/>
          </a:prstGeom>
          <a:noFill/>
          <a:ln>
            <a:noFill/>
          </a:ln>
        </p:spPr>
      </p:pic>
      <p:pic>
        <p:nvPicPr>
          <p:cNvPr id="64" name="Google Shape;64;p9"/>
          <p:cNvPicPr preferRelativeResize="0"/>
          <p:nvPr/>
        </p:nvPicPr>
        <p:blipFill rotWithShape="1">
          <a:blip r:embed="rId2">
            <a:alphaModFix amt="79000"/>
          </a:blip>
          <a:srcRect t="39375" r="34742"/>
          <a:stretch/>
        </p:blipFill>
        <p:spPr>
          <a:xfrm flipH="1">
            <a:off x="1" y="0"/>
            <a:ext cx="2821699" cy="2621327"/>
          </a:xfrm>
          <a:prstGeom prst="rect">
            <a:avLst/>
          </a:prstGeom>
          <a:noFill/>
          <a:ln>
            <a:noFill/>
          </a:ln>
        </p:spPr>
      </p:pic>
      <p:sp>
        <p:nvSpPr>
          <p:cNvPr id="65" name="Google Shape;65;p9"/>
          <p:cNvSpPr txBox="1">
            <a:spLocks noGrp="1"/>
          </p:cNvSpPr>
          <p:nvPr>
            <p:ph type="title"/>
          </p:nvPr>
        </p:nvSpPr>
        <p:spPr>
          <a:xfrm>
            <a:off x="1823550" y="925375"/>
            <a:ext cx="5496900" cy="60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4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6" name="Google Shape;66;p9"/>
          <p:cNvSpPr txBox="1">
            <a:spLocks noGrp="1"/>
          </p:cNvSpPr>
          <p:nvPr>
            <p:ph type="subTitle" idx="1"/>
          </p:nvPr>
        </p:nvSpPr>
        <p:spPr>
          <a:xfrm>
            <a:off x="1823625" y="2396075"/>
            <a:ext cx="5496900" cy="113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500"/>
              <a:buNone/>
              <a:defRPr sz="1700"/>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pic>
        <p:nvPicPr>
          <p:cNvPr id="67" name="Google Shape;67;p9"/>
          <p:cNvPicPr preferRelativeResize="0"/>
          <p:nvPr/>
        </p:nvPicPr>
        <p:blipFill rotWithShape="1">
          <a:blip r:embed="rId3">
            <a:alphaModFix/>
          </a:blip>
          <a:srcRect r="6542" b="20590"/>
          <a:stretch/>
        </p:blipFill>
        <p:spPr>
          <a:xfrm rot="5400000" flipH="1">
            <a:off x="-1108798" y="1082927"/>
            <a:ext cx="4514273" cy="2322473"/>
          </a:xfrm>
          <a:prstGeom prst="rect">
            <a:avLst/>
          </a:prstGeom>
          <a:noFill/>
          <a:ln>
            <a:noFill/>
          </a:ln>
        </p:spPr>
      </p:pic>
      <p:pic>
        <p:nvPicPr>
          <p:cNvPr id="68" name="Google Shape;68;p9"/>
          <p:cNvPicPr preferRelativeResize="0"/>
          <p:nvPr/>
        </p:nvPicPr>
        <p:blipFill rotWithShape="1">
          <a:blip r:embed="rId3">
            <a:alphaModFix/>
          </a:blip>
          <a:srcRect r="35542" b="17108"/>
          <a:stretch/>
        </p:blipFill>
        <p:spPr>
          <a:xfrm>
            <a:off x="6030425" y="2719250"/>
            <a:ext cx="3113574" cy="242425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80"/>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2">
  <p:cSld name="CUSTOM_22_1">
    <p:spTree>
      <p:nvGrpSpPr>
        <p:cNvPr id="1" name="Shape 124"/>
        <p:cNvGrpSpPr/>
        <p:nvPr/>
      </p:nvGrpSpPr>
      <p:grpSpPr>
        <a:xfrm>
          <a:off x="0" y="0"/>
          <a:ext cx="0" cy="0"/>
          <a:chOff x="0" y="0"/>
          <a:chExt cx="0" cy="0"/>
        </a:xfrm>
      </p:grpSpPr>
      <p:pic>
        <p:nvPicPr>
          <p:cNvPr id="125" name="Google Shape;125;p17"/>
          <p:cNvPicPr preferRelativeResize="0"/>
          <p:nvPr/>
        </p:nvPicPr>
        <p:blipFill rotWithShape="1">
          <a:blip r:embed="rId2">
            <a:alphaModFix amt="79000"/>
          </a:blip>
          <a:srcRect t="39375" r="34742"/>
          <a:stretch/>
        </p:blipFill>
        <p:spPr>
          <a:xfrm rot="10800000">
            <a:off x="0" y="2526325"/>
            <a:ext cx="2821699" cy="2621327"/>
          </a:xfrm>
          <a:prstGeom prst="rect">
            <a:avLst/>
          </a:prstGeom>
          <a:noFill/>
          <a:ln>
            <a:noFill/>
          </a:ln>
        </p:spPr>
      </p:pic>
      <p:pic>
        <p:nvPicPr>
          <p:cNvPr id="126" name="Google Shape;126;p17"/>
          <p:cNvPicPr preferRelativeResize="0"/>
          <p:nvPr/>
        </p:nvPicPr>
        <p:blipFill rotWithShape="1">
          <a:blip r:embed="rId2">
            <a:alphaModFix amt="79000"/>
          </a:blip>
          <a:srcRect t="39375" r="34742"/>
          <a:stretch/>
        </p:blipFill>
        <p:spPr>
          <a:xfrm>
            <a:off x="6322301" y="-14300"/>
            <a:ext cx="2821699" cy="2621327"/>
          </a:xfrm>
          <a:prstGeom prst="rect">
            <a:avLst/>
          </a:prstGeom>
          <a:noFill/>
          <a:ln>
            <a:noFill/>
          </a:ln>
        </p:spPr>
      </p:pic>
      <p:pic>
        <p:nvPicPr>
          <p:cNvPr id="127" name="Google Shape;127;p17"/>
          <p:cNvPicPr preferRelativeResize="0"/>
          <p:nvPr/>
        </p:nvPicPr>
        <p:blipFill rotWithShape="1">
          <a:blip r:embed="rId3">
            <a:alphaModFix/>
          </a:blip>
          <a:srcRect r="35542" b="17108"/>
          <a:stretch/>
        </p:blipFill>
        <p:spPr>
          <a:xfrm flipH="1">
            <a:off x="1" y="2723400"/>
            <a:ext cx="3113574" cy="2424250"/>
          </a:xfrm>
          <a:prstGeom prst="rect">
            <a:avLst/>
          </a:prstGeom>
          <a:noFill/>
          <a:ln>
            <a:noFill/>
          </a:ln>
        </p:spPr>
      </p:pic>
      <p:pic>
        <p:nvPicPr>
          <p:cNvPr id="128" name="Google Shape;128;p17"/>
          <p:cNvPicPr preferRelativeResize="0"/>
          <p:nvPr/>
        </p:nvPicPr>
        <p:blipFill rotWithShape="1">
          <a:blip r:embed="rId3">
            <a:alphaModFix/>
          </a:blip>
          <a:srcRect r="35542" b="17108"/>
          <a:stretch/>
        </p:blipFill>
        <p:spPr>
          <a:xfrm rot="10800000" flipH="1">
            <a:off x="6030425" y="-14297"/>
            <a:ext cx="3113574" cy="2424250"/>
          </a:xfrm>
          <a:prstGeom prst="rect">
            <a:avLst/>
          </a:prstGeom>
          <a:noFill/>
          <a:ln>
            <a:noFill/>
          </a:ln>
        </p:spPr>
      </p:pic>
      <p:sp>
        <p:nvSpPr>
          <p:cNvPr id="129" name="Google Shape;129;p17"/>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30" name="Google Shape;130;p17"/>
          <p:cNvSpPr/>
          <p:nvPr/>
        </p:nvSpPr>
        <p:spPr>
          <a:xfrm>
            <a:off x="546300" y="1223925"/>
            <a:ext cx="8051400" cy="3513900"/>
          </a:xfrm>
          <a:prstGeom prst="roundRect">
            <a:avLst>
              <a:gd name="adj" fmla="val 8278"/>
            </a:avLst>
          </a:prstGeom>
          <a:solidFill>
            <a:schemeClr val="accent1"/>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3">
  <p:cSld name="CUSTOM_20">
    <p:spTree>
      <p:nvGrpSpPr>
        <p:cNvPr id="1" name="Shape 179"/>
        <p:cNvGrpSpPr/>
        <p:nvPr/>
      </p:nvGrpSpPr>
      <p:grpSpPr>
        <a:xfrm>
          <a:off x="0" y="0"/>
          <a:ext cx="0" cy="0"/>
          <a:chOff x="0" y="0"/>
          <a:chExt cx="0" cy="0"/>
        </a:xfrm>
      </p:grpSpPr>
      <p:pic>
        <p:nvPicPr>
          <p:cNvPr id="180" name="Google Shape;180;p24"/>
          <p:cNvPicPr preferRelativeResize="0"/>
          <p:nvPr/>
        </p:nvPicPr>
        <p:blipFill rotWithShape="1">
          <a:blip r:embed="rId2">
            <a:alphaModFix amt="79000"/>
          </a:blip>
          <a:srcRect t="39375" r="34742"/>
          <a:stretch/>
        </p:blipFill>
        <p:spPr>
          <a:xfrm>
            <a:off x="6322301" y="0"/>
            <a:ext cx="2821699" cy="2621327"/>
          </a:xfrm>
          <a:prstGeom prst="rect">
            <a:avLst/>
          </a:prstGeom>
          <a:noFill/>
          <a:ln>
            <a:noFill/>
          </a:ln>
        </p:spPr>
      </p:pic>
      <p:pic>
        <p:nvPicPr>
          <p:cNvPr id="181" name="Google Shape;181;p24"/>
          <p:cNvPicPr preferRelativeResize="0"/>
          <p:nvPr/>
        </p:nvPicPr>
        <p:blipFill rotWithShape="1">
          <a:blip r:embed="rId2">
            <a:alphaModFix amt="79000"/>
          </a:blip>
          <a:srcRect t="39375" r="34742"/>
          <a:stretch/>
        </p:blipFill>
        <p:spPr>
          <a:xfrm rot="10800000">
            <a:off x="1" y="2524224"/>
            <a:ext cx="2821699" cy="2621327"/>
          </a:xfrm>
          <a:prstGeom prst="rect">
            <a:avLst/>
          </a:prstGeom>
          <a:noFill/>
          <a:ln>
            <a:noFill/>
          </a:ln>
        </p:spPr>
      </p:pic>
      <p:sp>
        <p:nvSpPr>
          <p:cNvPr id="182" name="Google Shape;182;p24"/>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83" name="Google Shape;183;p24"/>
          <p:cNvSpPr txBox="1">
            <a:spLocks noGrp="1"/>
          </p:cNvSpPr>
          <p:nvPr>
            <p:ph type="subTitle" idx="1"/>
          </p:nvPr>
        </p:nvSpPr>
        <p:spPr>
          <a:xfrm>
            <a:off x="1663800" y="3311153"/>
            <a:ext cx="17922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500">
                <a:latin typeface="Dosis"/>
                <a:ea typeface="Dosis"/>
                <a:cs typeface="Dosis"/>
                <a:sym typeface="Dosis"/>
              </a:defRPr>
            </a:lvl1pPr>
            <a:lvl2pPr lvl="1" rtl="0">
              <a:spcBef>
                <a:spcPts val="0"/>
              </a:spcBef>
              <a:spcAft>
                <a:spcPts val="0"/>
              </a:spcAft>
              <a:buSzPts val="1500"/>
              <a:buFont typeface="Pacifico"/>
              <a:buNone/>
              <a:defRPr>
                <a:latin typeface="Pacifico"/>
                <a:ea typeface="Pacifico"/>
                <a:cs typeface="Pacifico"/>
                <a:sym typeface="Pacifico"/>
              </a:defRPr>
            </a:lvl2pPr>
            <a:lvl3pPr lvl="2" rtl="0">
              <a:spcBef>
                <a:spcPts val="0"/>
              </a:spcBef>
              <a:spcAft>
                <a:spcPts val="0"/>
              </a:spcAft>
              <a:buSzPts val="1500"/>
              <a:buFont typeface="Pacifico"/>
              <a:buNone/>
              <a:defRPr>
                <a:latin typeface="Pacifico"/>
                <a:ea typeface="Pacifico"/>
                <a:cs typeface="Pacifico"/>
                <a:sym typeface="Pacifico"/>
              </a:defRPr>
            </a:lvl3pPr>
            <a:lvl4pPr lvl="3" rtl="0">
              <a:spcBef>
                <a:spcPts val="0"/>
              </a:spcBef>
              <a:spcAft>
                <a:spcPts val="0"/>
              </a:spcAft>
              <a:buSzPts val="1500"/>
              <a:buFont typeface="Pacifico"/>
              <a:buNone/>
              <a:defRPr>
                <a:latin typeface="Pacifico"/>
                <a:ea typeface="Pacifico"/>
                <a:cs typeface="Pacifico"/>
                <a:sym typeface="Pacifico"/>
              </a:defRPr>
            </a:lvl4pPr>
            <a:lvl5pPr lvl="4" rtl="0">
              <a:spcBef>
                <a:spcPts val="0"/>
              </a:spcBef>
              <a:spcAft>
                <a:spcPts val="0"/>
              </a:spcAft>
              <a:buSzPts val="1500"/>
              <a:buFont typeface="Pacifico"/>
              <a:buNone/>
              <a:defRPr>
                <a:latin typeface="Pacifico"/>
                <a:ea typeface="Pacifico"/>
                <a:cs typeface="Pacifico"/>
                <a:sym typeface="Pacifico"/>
              </a:defRPr>
            </a:lvl5pPr>
            <a:lvl6pPr lvl="5" rtl="0">
              <a:spcBef>
                <a:spcPts val="0"/>
              </a:spcBef>
              <a:spcAft>
                <a:spcPts val="0"/>
              </a:spcAft>
              <a:buSzPts val="1500"/>
              <a:buFont typeface="Pacifico"/>
              <a:buNone/>
              <a:defRPr>
                <a:latin typeface="Pacifico"/>
                <a:ea typeface="Pacifico"/>
                <a:cs typeface="Pacifico"/>
                <a:sym typeface="Pacifico"/>
              </a:defRPr>
            </a:lvl6pPr>
            <a:lvl7pPr lvl="6" rtl="0">
              <a:spcBef>
                <a:spcPts val="0"/>
              </a:spcBef>
              <a:spcAft>
                <a:spcPts val="0"/>
              </a:spcAft>
              <a:buSzPts val="1500"/>
              <a:buFont typeface="Pacifico"/>
              <a:buNone/>
              <a:defRPr>
                <a:latin typeface="Pacifico"/>
                <a:ea typeface="Pacifico"/>
                <a:cs typeface="Pacifico"/>
                <a:sym typeface="Pacifico"/>
              </a:defRPr>
            </a:lvl7pPr>
            <a:lvl8pPr lvl="7" rtl="0">
              <a:spcBef>
                <a:spcPts val="0"/>
              </a:spcBef>
              <a:spcAft>
                <a:spcPts val="0"/>
              </a:spcAft>
              <a:buSzPts val="1500"/>
              <a:buFont typeface="Pacifico"/>
              <a:buNone/>
              <a:defRPr>
                <a:latin typeface="Pacifico"/>
                <a:ea typeface="Pacifico"/>
                <a:cs typeface="Pacifico"/>
                <a:sym typeface="Pacifico"/>
              </a:defRPr>
            </a:lvl8pPr>
            <a:lvl9pPr lvl="8" rtl="0">
              <a:spcBef>
                <a:spcPts val="0"/>
              </a:spcBef>
              <a:spcAft>
                <a:spcPts val="0"/>
              </a:spcAft>
              <a:buSzPts val="1500"/>
              <a:buFont typeface="Pacifico"/>
              <a:buNone/>
              <a:defRPr>
                <a:latin typeface="Pacifico"/>
                <a:ea typeface="Pacifico"/>
                <a:cs typeface="Pacifico"/>
                <a:sym typeface="Pacifico"/>
              </a:defRPr>
            </a:lvl9pPr>
          </a:lstStyle>
          <a:p>
            <a:endParaRPr/>
          </a:p>
        </p:txBody>
      </p:sp>
      <p:sp>
        <p:nvSpPr>
          <p:cNvPr id="184" name="Google Shape;184;p24"/>
          <p:cNvSpPr txBox="1">
            <a:spLocks noGrp="1"/>
          </p:cNvSpPr>
          <p:nvPr>
            <p:ph type="subTitle" idx="2"/>
          </p:nvPr>
        </p:nvSpPr>
        <p:spPr>
          <a:xfrm>
            <a:off x="1662600" y="3662988"/>
            <a:ext cx="1794600" cy="54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1500"/>
              <a:buNone/>
              <a:defRPr/>
            </a:lvl2pPr>
            <a:lvl3pPr lvl="2" rtl="0">
              <a:lnSpc>
                <a:spcPct val="100000"/>
              </a:lnSpc>
              <a:spcBef>
                <a:spcPts val="0"/>
              </a:spcBef>
              <a:spcAft>
                <a:spcPts val="0"/>
              </a:spcAft>
              <a:buSzPts val="1500"/>
              <a:buNone/>
              <a:defRPr/>
            </a:lvl3pPr>
            <a:lvl4pPr lvl="3" rtl="0">
              <a:lnSpc>
                <a:spcPct val="100000"/>
              </a:lnSpc>
              <a:spcBef>
                <a:spcPts val="0"/>
              </a:spcBef>
              <a:spcAft>
                <a:spcPts val="0"/>
              </a:spcAft>
              <a:buSzPts val="1500"/>
              <a:buNone/>
              <a:defRPr/>
            </a:lvl4pPr>
            <a:lvl5pPr lvl="4" rtl="0">
              <a:lnSpc>
                <a:spcPct val="100000"/>
              </a:lnSpc>
              <a:spcBef>
                <a:spcPts val="0"/>
              </a:spcBef>
              <a:spcAft>
                <a:spcPts val="0"/>
              </a:spcAft>
              <a:buSzPts val="1500"/>
              <a:buNone/>
              <a:defRPr/>
            </a:lvl5pPr>
            <a:lvl6pPr lvl="5" rtl="0">
              <a:lnSpc>
                <a:spcPct val="100000"/>
              </a:lnSpc>
              <a:spcBef>
                <a:spcPts val="0"/>
              </a:spcBef>
              <a:spcAft>
                <a:spcPts val="0"/>
              </a:spcAft>
              <a:buSzPts val="1500"/>
              <a:buNone/>
              <a:defRPr/>
            </a:lvl6pPr>
            <a:lvl7pPr lvl="6" rtl="0">
              <a:lnSpc>
                <a:spcPct val="100000"/>
              </a:lnSpc>
              <a:spcBef>
                <a:spcPts val="0"/>
              </a:spcBef>
              <a:spcAft>
                <a:spcPts val="0"/>
              </a:spcAft>
              <a:buSzPts val="1500"/>
              <a:buNone/>
              <a:defRPr/>
            </a:lvl7pPr>
            <a:lvl8pPr lvl="7" rtl="0">
              <a:lnSpc>
                <a:spcPct val="100000"/>
              </a:lnSpc>
              <a:spcBef>
                <a:spcPts val="0"/>
              </a:spcBef>
              <a:spcAft>
                <a:spcPts val="0"/>
              </a:spcAft>
              <a:buSzPts val="1500"/>
              <a:buNone/>
              <a:defRPr/>
            </a:lvl8pPr>
            <a:lvl9pPr lvl="8" rtl="0">
              <a:lnSpc>
                <a:spcPct val="100000"/>
              </a:lnSpc>
              <a:spcBef>
                <a:spcPts val="0"/>
              </a:spcBef>
              <a:spcAft>
                <a:spcPts val="0"/>
              </a:spcAft>
              <a:buSzPts val="1500"/>
              <a:buNone/>
              <a:defRPr/>
            </a:lvl9pPr>
          </a:lstStyle>
          <a:p>
            <a:endParaRPr/>
          </a:p>
        </p:txBody>
      </p:sp>
      <p:sp>
        <p:nvSpPr>
          <p:cNvPr id="185" name="Google Shape;185;p24"/>
          <p:cNvSpPr txBox="1">
            <a:spLocks noGrp="1"/>
          </p:cNvSpPr>
          <p:nvPr>
            <p:ph type="subTitle" idx="3"/>
          </p:nvPr>
        </p:nvSpPr>
        <p:spPr>
          <a:xfrm>
            <a:off x="5775913" y="3311153"/>
            <a:ext cx="17922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Pacifico"/>
              <a:buNone/>
              <a:defRPr sz="2500">
                <a:latin typeface="Dosis"/>
                <a:ea typeface="Dosis"/>
                <a:cs typeface="Dosis"/>
                <a:sym typeface="Dosis"/>
              </a:defRPr>
            </a:lvl1pPr>
            <a:lvl2pPr lvl="1" rtl="0">
              <a:spcBef>
                <a:spcPts val="0"/>
              </a:spcBef>
              <a:spcAft>
                <a:spcPts val="0"/>
              </a:spcAft>
              <a:buSzPts val="1500"/>
              <a:buFont typeface="Pacifico"/>
              <a:buNone/>
              <a:defRPr>
                <a:latin typeface="Pacifico"/>
                <a:ea typeface="Pacifico"/>
                <a:cs typeface="Pacifico"/>
                <a:sym typeface="Pacifico"/>
              </a:defRPr>
            </a:lvl2pPr>
            <a:lvl3pPr lvl="2" rtl="0">
              <a:spcBef>
                <a:spcPts val="0"/>
              </a:spcBef>
              <a:spcAft>
                <a:spcPts val="0"/>
              </a:spcAft>
              <a:buSzPts val="1500"/>
              <a:buFont typeface="Pacifico"/>
              <a:buNone/>
              <a:defRPr>
                <a:latin typeface="Pacifico"/>
                <a:ea typeface="Pacifico"/>
                <a:cs typeface="Pacifico"/>
                <a:sym typeface="Pacifico"/>
              </a:defRPr>
            </a:lvl3pPr>
            <a:lvl4pPr lvl="3" rtl="0">
              <a:spcBef>
                <a:spcPts val="0"/>
              </a:spcBef>
              <a:spcAft>
                <a:spcPts val="0"/>
              </a:spcAft>
              <a:buSzPts val="1500"/>
              <a:buFont typeface="Pacifico"/>
              <a:buNone/>
              <a:defRPr>
                <a:latin typeface="Pacifico"/>
                <a:ea typeface="Pacifico"/>
                <a:cs typeface="Pacifico"/>
                <a:sym typeface="Pacifico"/>
              </a:defRPr>
            </a:lvl4pPr>
            <a:lvl5pPr lvl="4" rtl="0">
              <a:spcBef>
                <a:spcPts val="0"/>
              </a:spcBef>
              <a:spcAft>
                <a:spcPts val="0"/>
              </a:spcAft>
              <a:buSzPts val="1500"/>
              <a:buFont typeface="Pacifico"/>
              <a:buNone/>
              <a:defRPr>
                <a:latin typeface="Pacifico"/>
                <a:ea typeface="Pacifico"/>
                <a:cs typeface="Pacifico"/>
                <a:sym typeface="Pacifico"/>
              </a:defRPr>
            </a:lvl5pPr>
            <a:lvl6pPr lvl="5" rtl="0">
              <a:spcBef>
                <a:spcPts val="0"/>
              </a:spcBef>
              <a:spcAft>
                <a:spcPts val="0"/>
              </a:spcAft>
              <a:buSzPts val="1500"/>
              <a:buFont typeface="Pacifico"/>
              <a:buNone/>
              <a:defRPr>
                <a:latin typeface="Pacifico"/>
                <a:ea typeface="Pacifico"/>
                <a:cs typeface="Pacifico"/>
                <a:sym typeface="Pacifico"/>
              </a:defRPr>
            </a:lvl6pPr>
            <a:lvl7pPr lvl="6" rtl="0">
              <a:spcBef>
                <a:spcPts val="0"/>
              </a:spcBef>
              <a:spcAft>
                <a:spcPts val="0"/>
              </a:spcAft>
              <a:buSzPts val="1500"/>
              <a:buFont typeface="Pacifico"/>
              <a:buNone/>
              <a:defRPr>
                <a:latin typeface="Pacifico"/>
                <a:ea typeface="Pacifico"/>
                <a:cs typeface="Pacifico"/>
                <a:sym typeface="Pacifico"/>
              </a:defRPr>
            </a:lvl7pPr>
            <a:lvl8pPr lvl="7" rtl="0">
              <a:spcBef>
                <a:spcPts val="0"/>
              </a:spcBef>
              <a:spcAft>
                <a:spcPts val="0"/>
              </a:spcAft>
              <a:buSzPts val="1500"/>
              <a:buFont typeface="Pacifico"/>
              <a:buNone/>
              <a:defRPr>
                <a:latin typeface="Pacifico"/>
                <a:ea typeface="Pacifico"/>
                <a:cs typeface="Pacifico"/>
                <a:sym typeface="Pacifico"/>
              </a:defRPr>
            </a:lvl8pPr>
            <a:lvl9pPr lvl="8" rtl="0">
              <a:spcBef>
                <a:spcPts val="0"/>
              </a:spcBef>
              <a:spcAft>
                <a:spcPts val="0"/>
              </a:spcAft>
              <a:buSzPts val="1500"/>
              <a:buFont typeface="Pacifico"/>
              <a:buNone/>
              <a:defRPr>
                <a:latin typeface="Pacifico"/>
                <a:ea typeface="Pacifico"/>
                <a:cs typeface="Pacifico"/>
                <a:sym typeface="Pacifico"/>
              </a:defRPr>
            </a:lvl9pPr>
          </a:lstStyle>
          <a:p>
            <a:endParaRPr/>
          </a:p>
        </p:txBody>
      </p:sp>
      <p:sp>
        <p:nvSpPr>
          <p:cNvPr id="186" name="Google Shape;186;p24"/>
          <p:cNvSpPr txBox="1">
            <a:spLocks noGrp="1"/>
          </p:cNvSpPr>
          <p:nvPr>
            <p:ph type="subTitle" idx="4"/>
          </p:nvPr>
        </p:nvSpPr>
        <p:spPr>
          <a:xfrm>
            <a:off x="5774713" y="3662988"/>
            <a:ext cx="1794600" cy="54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1500"/>
              <a:buNone/>
              <a:defRPr/>
            </a:lvl2pPr>
            <a:lvl3pPr lvl="2" rtl="0">
              <a:lnSpc>
                <a:spcPct val="100000"/>
              </a:lnSpc>
              <a:spcBef>
                <a:spcPts val="0"/>
              </a:spcBef>
              <a:spcAft>
                <a:spcPts val="0"/>
              </a:spcAft>
              <a:buSzPts val="1500"/>
              <a:buNone/>
              <a:defRPr/>
            </a:lvl3pPr>
            <a:lvl4pPr lvl="3" rtl="0">
              <a:lnSpc>
                <a:spcPct val="100000"/>
              </a:lnSpc>
              <a:spcBef>
                <a:spcPts val="0"/>
              </a:spcBef>
              <a:spcAft>
                <a:spcPts val="0"/>
              </a:spcAft>
              <a:buSzPts val="1500"/>
              <a:buNone/>
              <a:defRPr/>
            </a:lvl4pPr>
            <a:lvl5pPr lvl="4" rtl="0">
              <a:lnSpc>
                <a:spcPct val="100000"/>
              </a:lnSpc>
              <a:spcBef>
                <a:spcPts val="0"/>
              </a:spcBef>
              <a:spcAft>
                <a:spcPts val="0"/>
              </a:spcAft>
              <a:buSzPts val="1500"/>
              <a:buNone/>
              <a:defRPr/>
            </a:lvl5pPr>
            <a:lvl6pPr lvl="5" rtl="0">
              <a:lnSpc>
                <a:spcPct val="100000"/>
              </a:lnSpc>
              <a:spcBef>
                <a:spcPts val="0"/>
              </a:spcBef>
              <a:spcAft>
                <a:spcPts val="0"/>
              </a:spcAft>
              <a:buSzPts val="1500"/>
              <a:buNone/>
              <a:defRPr/>
            </a:lvl6pPr>
            <a:lvl7pPr lvl="6" rtl="0">
              <a:lnSpc>
                <a:spcPct val="100000"/>
              </a:lnSpc>
              <a:spcBef>
                <a:spcPts val="0"/>
              </a:spcBef>
              <a:spcAft>
                <a:spcPts val="0"/>
              </a:spcAft>
              <a:buSzPts val="1500"/>
              <a:buNone/>
              <a:defRPr/>
            </a:lvl7pPr>
            <a:lvl8pPr lvl="7" rtl="0">
              <a:lnSpc>
                <a:spcPct val="100000"/>
              </a:lnSpc>
              <a:spcBef>
                <a:spcPts val="0"/>
              </a:spcBef>
              <a:spcAft>
                <a:spcPts val="0"/>
              </a:spcAft>
              <a:buSzPts val="1500"/>
              <a:buNone/>
              <a:defRPr/>
            </a:lvl8pPr>
            <a:lvl9pPr lvl="8" rtl="0">
              <a:lnSpc>
                <a:spcPct val="100000"/>
              </a:lnSpc>
              <a:spcBef>
                <a:spcPts val="0"/>
              </a:spcBef>
              <a:spcAft>
                <a:spcPts val="0"/>
              </a:spcAft>
              <a:buSzPts val="1500"/>
              <a:buNone/>
              <a:defRPr/>
            </a:lvl9pPr>
          </a:lstStyle>
          <a:p>
            <a:endParaRPr/>
          </a:p>
        </p:txBody>
      </p:sp>
      <p:sp>
        <p:nvSpPr>
          <p:cNvPr id="187" name="Google Shape;187;p24"/>
          <p:cNvSpPr txBox="1">
            <a:spLocks noGrp="1"/>
          </p:cNvSpPr>
          <p:nvPr>
            <p:ph type="subTitle" idx="5"/>
          </p:nvPr>
        </p:nvSpPr>
        <p:spPr>
          <a:xfrm>
            <a:off x="720000" y="1224788"/>
            <a:ext cx="7704000" cy="529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5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pic>
        <p:nvPicPr>
          <p:cNvPr id="188" name="Google Shape;188;p24"/>
          <p:cNvPicPr preferRelativeResize="0"/>
          <p:nvPr/>
        </p:nvPicPr>
        <p:blipFill rotWithShape="1">
          <a:blip r:embed="rId3">
            <a:alphaModFix/>
          </a:blip>
          <a:srcRect r="6542" b="20590"/>
          <a:stretch/>
        </p:blipFill>
        <p:spPr>
          <a:xfrm rot="5400000">
            <a:off x="-1108798" y="1740152"/>
            <a:ext cx="4514273" cy="2322473"/>
          </a:xfrm>
          <a:prstGeom prst="rect">
            <a:avLst/>
          </a:prstGeom>
          <a:noFill/>
          <a:ln>
            <a:noFill/>
          </a:ln>
        </p:spPr>
      </p:pic>
      <p:pic>
        <p:nvPicPr>
          <p:cNvPr id="189" name="Google Shape;189;p24"/>
          <p:cNvPicPr preferRelativeResize="0"/>
          <p:nvPr/>
        </p:nvPicPr>
        <p:blipFill rotWithShape="1">
          <a:blip r:embed="rId3">
            <a:alphaModFix/>
          </a:blip>
          <a:srcRect r="35542" b="17108"/>
          <a:stretch/>
        </p:blipFill>
        <p:spPr>
          <a:xfrm rot="-5400000">
            <a:off x="6420949" y="344653"/>
            <a:ext cx="3113574" cy="242425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90"/>
        <p:cNvGrpSpPr/>
        <p:nvPr/>
      </p:nvGrpSpPr>
      <p:grpSpPr>
        <a:xfrm>
          <a:off x="0" y="0"/>
          <a:ext cx="0" cy="0"/>
          <a:chOff x="0" y="0"/>
          <a:chExt cx="0" cy="0"/>
        </a:xfrm>
      </p:grpSpPr>
      <p:pic>
        <p:nvPicPr>
          <p:cNvPr id="191" name="Google Shape;191;p25"/>
          <p:cNvPicPr preferRelativeResize="0"/>
          <p:nvPr/>
        </p:nvPicPr>
        <p:blipFill rotWithShape="1">
          <a:blip r:embed="rId2">
            <a:alphaModFix amt="79000"/>
          </a:blip>
          <a:srcRect t="39375" r="34742"/>
          <a:stretch/>
        </p:blipFill>
        <p:spPr>
          <a:xfrm flipH="1">
            <a:off x="1" y="0"/>
            <a:ext cx="2821699" cy="2621327"/>
          </a:xfrm>
          <a:prstGeom prst="rect">
            <a:avLst/>
          </a:prstGeom>
          <a:noFill/>
          <a:ln>
            <a:noFill/>
          </a:ln>
        </p:spPr>
      </p:pic>
      <p:pic>
        <p:nvPicPr>
          <p:cNvPr id="192" name="Google Shape;192;p25"/>
          <p:cNvPicPr preferRelativeResize="0"/>
          <p:nvPr/>
        </p:nvPicPr>
        <p:blipFill rotWithShape="1">
          <a:blip r:embed="rId2">
            <a:alphaModFix amt="79000"/>
          </a:blip>
          <a:srcRect t="39375" r="34742"/>
          <a:stretch/>
        </p:blipFill>
        <p:spPr>
          <a:xfrm>
            <a:off x="6322301" y="7575"/>
            <a:ext cx="2821699" cy="2621327"/>
          </a:xfrm>
          <a:prstGeom prst="rect">
            <a:avLst/>
          </a:prstGeom>
          <a:noFill/>
          <a:ln>
            <a:noFill/>
          </a:ln>
        </p:spPr>
      </p:pic>
      <p:pic>
        <p:nvPicPr>
          <p:cNvPr id="193" name="Google Shape;193;p25"/>
          <p:cNvPicPr preferRelativeResize="0"/>
          <p:nvPr/>
        </p:nvPicPr>
        <p:blipFill rotWithShape="1">
          <a:blip r:embed="rId3">
            <a:alphaModFix/>
          </a:blip>
          <a:srcRect r="35542" b="17108"/>
          <a:stretch/>
        </p:blipFill>
        <p:spPr>
          <a:xfrm rot="10800000" flipH="1">
            <a:off x="6030425" y="4625"/>
            <a:ext cx="3113574" cy="2424250"/>
          </a:xfrm>
          <a:prstGeom prst="rect">
            <a:avLst/>
          </a:prstGeom>
          <a:noFill/>
          <a:ln>
            <a:noFill/>
          </a:ln>
        </p:spPr>
      </p:pic>
      <p:sp>
        <p:nvSpPr>
          <p:cNvPr id="194" name="Google Shape;194;p25"/>
          <p:cNvSpPr txBox="1">
            <a:spLocks noGrp="1"/>
          </p:cNvSpPr>
          <p:nvPr>
            <p:ph type="title"/>
          </p:nvPr>
        </p:nvSpPr>
        <p:spPr>
          <a:xfrm>
            <a:off x="830700" y="2845689"/>
            <a:ext cx="20172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b="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5" name="Google Shape;195;p25"/>
          <p:cNvSpPr txBox="1">
            <a:spLocks noGrp="1"/>
          </p:cNvSpPr>
          <p:nvPr>
            <p:ph type="subTitle" idx="1"/>
          </p:nvPr>
        </p:nvSpPr>
        <p:spPr>
          <a:xfrm>
            <a:off x="830700" y="3202305"/>
            <a:ext cx="2017200" cy="1014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196" name="Google Shape;196;p25"/>
          <p:cNvSpPr txBox="1">
            <a:spLocks noGrp="1"/>
          </p:cNvSpPr>
          <p:nvPr>
            <p:ph type="title" idx="2"/>
          </p:nvPr>
        </p:nvSpPr>
        <p:spPr>
          <a:xfrm>
            <a:off x="3563397" y="2845689"/>
            <a:ext cx="20172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b="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7" name="Google Shape;197;p25"/>
          <p:cNvSpPr txBox="1">
            <a:spLocks noGrp="1"/>
          </p:cNvSpPr>
          <p:nvPr>
            <p:ph type="subTitle" idx="3"/>
          </p:nvPr>
        </p:nvSpPr>
        <p:spPr>
          <a:xfrm>
            <a:off x="3563397" y="3202305"/>
            <a:ext cx="2017200" cy="1014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198" name="Google Shape;198;p25"/>
          <p:cNvSpPr txBox="1">
            <a:spLocks noGrp="1"/>
          </p:cNvSpPr>
          <p:nvPr>
            <p:ph type="title" idx="4"/>
          </p:nvPr>
        </p:nvSpPr>
        <p:spPr>
          <a:xfrm>
            <a:off x="6296094" y="2845689"/>
            <a:ext cx="20172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b="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9" name="Google Shape;199;p25"/>
          <p:cNvSpPr txBox="1">
            <a:spLocks noGrp="1"/>
          </p:cNvSpPr>
          <p:nvPr>
            <p:ph type="subTitle" idx="5"/>
          </p:nvPr>
        </p:nvSpPr>
        <p:spPr>
          <a:xfrm>
            <a:off x="6296094" y="3202305"/>
            <a:ext cx="2017200" cy="1014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200" name="Google Shape;200;p25"/>
          <p:cNvSpPr txBox="1">
            <a:spLocks noGrp="1"/>
          </p:cNvSpPr>
          <p:nvPr>
            <p:ph type="title" idx="6"/>
          </p:nvPr>
        </p:nvSpPr>
        <p:spPr>
          <a:xfrm>
            <a:off x="720000" y="539500"/>
            <a:ext cx="77040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pic>
        <p:nvPicPr>
          <p:cNvPr id="201" name="Google Shape;201;p25"/>
          <p:cNvPicPr preferRelativeResize="0"/>
          <p:nvPr/>
        </p:nvPicPr>
        <p:blipFill rotWithShape="1">
          <a:blip r:embed="rId3">
            <a:alphaModFix/>
          </a:blip>
          <a:srcRect r="6542" b="20590"/>
          <a:stretch/>
        </p:blipFill>
        <p:spPr>
          <a:xfrm rot="5400000" flipH="1">
            <a:off x="-1108798" y="1082927"/>
            <a:ext cx="4514273" cy="2322473"/>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70"/>
        <p:cNvGrpSpPr/>
        <p:nvPr/>
      </p:nvGrpSpPr>
      <p:grpSpPr>
        <a:xfrm>
          <a:off x="0" y="0"/>
          <a:ext cx="0" cy="0"/>
          <a:chOff x="0" y="0"/>
          <a:chExt cx="0" cy="0"/>
        </a:xfrm>
      </p:grpSpPr>
      <p:pic>
        <p:nvPicPr>
          <p:cNvPr id="271" name="Google Shape;271;p31"/>
          <p:cNvPicPr preferRelativeResize="0"/>
          <p:nvPr/>
        </p:nvPicPr>
        <p:blipFill rotWithShape="1">
          <a:blip r:embed="rId2">
            <a:alphaModFix amt="79000"/>
          </a:blip>
          <a:srcRect t="39375" r="34742"/>
          <a:stretch/>
        </p:blipFill>
        <p:spPr>
          <a:xfrm flipH="1">
            <a:off x="1" y="0"/>
            <a:ext cx="2821699" cy="2621327"/>
          </a:xfrm>
          <a:prstGeom prst="rect">
            <a:avLst/>
          </a:prstGeom>
          <a:noFill/>
          <a:ln>
            <a:noFill/>
          </a:ln>
        </p:spPr>
      </p:pic>
      <p:pic>
        <p:nvPicPr>
          <p:cNvPr id="272" name="Google Shape;272;p31"/>
          <p:cNvPicPr preferRelativeResize="0"/>
          <p:nvPr/>
        </p:nvPicPr>
        <p:blipFill rotWithShape="1">
          <a:blip r:embed="rId2">
            <a:alphaModFix amt="79000"/>
          </a:blip>
          <a:srcRect t="39375" r="34742"/>
          <a:stretch/>
        </p:blipFill>
        <p:spPr>
          <a:xfrm rot="10800000" flipH="1">
            <a:off x="6322301" y="2522175"/>
            <a:ext cx="2821699" cy="2621327"/>
          </a:xfrm>
          <a:prstGeom prst="rect">
            <a:avLst/>
          </a:prstGeom>
          <a:noFill/>
          <a:ln>
            <a:noFill/>
          </a:ln>
        </p:spPr>
      </p:pic>
      <p:pic>
        <p:nvPicPr>
          <p:cNvPr id="273" name="Google Shape;273;p31"/>
          <p:cNvPicPr preferRelativeResize="0"/>
          <p:nvPr/>
        </p:nvPicPr>
        <p:blipFill rotWithShape="1">
          <a:blip r:embed="rId3">
            <a:alphaModFix/>
          </a:blip>
          <a:srcRect r="35542" b="17108"/>
          <a:stretch/>
        </p:blipFill>
        <p:spPr>
          <a:xfrm>
            <a:off x="6030425" y="2719250"/>
            <a:ext cx="3113574" cy="2424250"/>
          </a:xfrm>
          <a:prstGeom prst="rect">
            <a:avLst/>
          </a:prstGeom>
          <a:noFill/>
          <a:ln>
            <a:noFill/>
          </a:ln>
        </p:spPr>
      </p:pic>
      <p:pic>
        <p:nvPicPr>
          <p:cNvPr id="274" name="Google Shape;274;p31"/>
          <p:cNvPicPr preferRelativeResize="0"/>
          <p:nvPr/>
        </p:nvPicPr>
        <p:blipFill rotWithShape="1">
          <a:blip r:embed="rId3">
            <a:alphaModFix/>
          </a:blip>
          <a:srcRect r="6542" b="20590"/>
          <a:stretch/>
        </p:blipFill>
        <p:spPr>
          <a:xfrm rot="5400000" flipH="1">
            <a:off x="-1108798" y="1082927"/>
            <a:ext cx="4514273" cy="2322473"/>
          </a:xfrm>
          <a:prstGeom prst="rect">
            <a:avLst/>
          </a:prstGeom>
          <a:noFill/>
          <a:ln>
            <a:noFill/>
          </a:ln>
        </p:spPr>
      </p:pic>
      <p:sp>
        <p:nvSpPr>
          <p:cNvPr id="275" name="Google Shape;275;p31"/>
          <p:cNvSpPr/>
          <p:nvPr/>
        </p:nvSpPr>
        <p:spPr>
          <a:xfrm>
            <a:off x="546300" y="775050"/>
            <a:ext cx="8051400" cy="3593400"/>
          </a:xfrm>
          <a:prstGeom prst="roundRect">
            <a:avLst>
              <a:gd name="adj" fmla="val 8278"/>
            </a:avLst>
          </a:prstGeom>
          <a:solidFill>
            <a:schemeClr val="accent1"/>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7750" y="539496"/>
            <a:ext cx="7708500" cy="457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2"/>
              </a:buClr>
              <a:buSzPts val="3500"/>
              <a:buFont typeface="Dosis"/>
              <a:buNone/>
              <a:defRPr sz="3500" b="1">
                <a:solidFill>
                  <a:schemeClr val="dk2"/>
                </a:solidFill>
                <a:latin typeface="Dosis"/>
                <a:ea typeface="Dosis"/>
                <a:cs typeface="Dosis"/>
                <a:sym typeface="Dosis"/>
              </a:defRPr>
            </a:lvl1pPr>
            <a:lvl2pPr lvl="1"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2pPr>
            <a:lvl3pPr lvl="2"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3pPr>
            <a:lvl4pPr lvl="3"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4pPr>
            <a:lvl5pPr lvl="4"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5pPr>
            <a:lvl6pPr lvl="5"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6pPr>
            <a:lvl7pPr lvl="6"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7pPr>
            <a:lvl8pPr lvl="7"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8pPr>
            <a:lvl9pPr lvl="8"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692700" y="1351875"/>
            <a:ext cx="7711800" cy="3247500"/>
          </a:xfrm>
          <a:prstGeom prst="rect">
            <a:avLst/>
          </a:prstGeom>
          <a:noFill/>
          <a:ln>
            <a:noFill/>
          </a:ln>
        </p:spPr>
        <p:txBody>
          <a:bodyPr spcFirstLastPara="1" wrap="square" lIns="91425" tIns="91425" rIns="91425" bIns="91425" anchor="t" anchorCtr="0">
            <a:noAutofit/>
          </a:bodyPr>
          <a:lstStyle>
            <a:lvl1pPr marL="457200" lvl="0" indent="-323850">
              <a:lnSpc>
                <a:spcPct val="100000"/>
              </a:lnSpc>
              <a:spcBef>
                <a:spcPts val="0"/>
              </a:spcBef>
              <a:spcAft>
                <a:spcPts val="0"/>
              </a:spcAft>
              <a:buClr>
                <a:schemeClr val="lt1"/>
              </a:buClr>
              <a:buSzPts val="1500"/>
              <a:buFont typeface="Quicksand Medium"/>
              <a:buChar char="●"/>
              <a:defRPr sz="1500">
                <a:solidFill>
                  <a:schemeClr val="lt1"/>
                </a:solidFill>
                <a:latin typeface="Quicksand Medium"/>
                <a:ea typeface="Quicksand Medium"/>
                <a:cs typeface="Quicksand Medium"/>
                <a:sym typeface="Quicksand Medium"/>
              </a:defRPr>
            </a:lvl1pPr>
            <a:lvl2pPr marL="914400" lvl="1" indent="-323850">
              <a:lnSpc>
                <a:spcPct val="100000"/>
              </a:lnSpc>
              <a:spcBef>
                <a:spcPts val="0"/>
              </a:spcBef>
              <a:spcAft>
                <a:spcPts val="0"/>
              </a:spcAft>
              <a:buClr>
                <a:schemeClr val="lt1"/>
              </a:buClr>
              <a:buSzPts val="1500"/>
              <a:buFont typeface="Quicksand Medium"/>
              <a:buChar char="○"/>
              <a:defRPr sz="1500">
                <a:solidFill>
                  <a:schemeClr val="lt1"/>
                </a:solidFill>
                <a:latin typeface="Quicksand Medium"/>
                <a:ea typeface="Quicksand Medium"/>
                <a:cs typeface="Quicksand Medium"/>
                <a:sym typeface="Quicksand Medium"/>
              </a:defRPr>
            </a:lvl2pPr>
            <a:lvl3pPr marL="1371600" lvl="2" indent="-323850">
              <a:lnSpc>
                <a:spcPct val="100000"/>
              </a:lnSpc>
              <a:spcBef>
                <a:spcPts val="0"/>
              </a:spcBef>
              <a:spcAft>
                <a:spcPts val="0"/>
              </a:spcAft>
              <a:buClr>
                <a:schemeClr val="lt1"/>
              </a:buClr>
              <a:buSzPts val="1500"/>
              <a:buFont typeface="Quicksand Medium"/>
              <a:buChar char="■"/>
              <a:defRPr sz="1500">
                <a:solidFill>
                  <a:schemeClr val="lt1"/>
                </a:solidFill>
                <a:latin typeface="Quicksand Medium"/>
                <a:ea typeface="Quicksand Medium"/>
                <a:cs typeface="Quicksand Medium"/>
                <a:sym typeface="Quicksand Medium"/>
              </a:defRPr>
            </a:lvl3pPr>
            <a:lvl4pPr marL="1828800" lvl="3" indent="-323850">
              <a:lnSpc>
                <a:spcPct val="100000"/>
              </a:lnSpc>
              <a:spcBef>
                <a:spcPts val="0"/>
              </a:spcBef>
              <a:spcAft>
                <a:spcPts val="0"/>
              </a:spcAft>
              <a:buClr>
                <a:schemeClr val="lt1"/>
              </a:buClr>
              <a:buSzPts val="1500"/>
              <a:buFont typeface="Quicksand Medium"/>
              <a:buChar char="●"/>
              <a:defRPr sz="1500">
                <a:solidFill>
                  <a:schemeClr val="lt1"/>
                </a:solidFill>
                <a:latin typeface="Quicksand Medium"/>
                <a:ea typeface="Quicksand Medium"/>
                <a:cs typeface="Quicksand Medium"/>
                <a:sym typeface="Quicksand Medium"/>
              </a:defRPr>
            </a:lvl4pPr>
            <a:lvl5pPr marL="2286000" lvl="4" indent="-323850">
              <a:lnSpc>
                <a:spcPct val="100000"/>
              </a:lnSpc>
              <a:spcBef>
                <a:spcPts val="0"/>
              </a:spcBef>
              <a:spcAft>
                <a:spcPts val="0"/>
              </a:spcAft>
              <a:buClr>
                <a:schemeClr val="lt1"/>
              </a:buClr>
              <a:buSzPts val="1500"/>
              <a:buFont typeface="Quicksand Medium"/>
              <a:buChar char="○"/>
              <a:defRPr sz="1500">
                <a:solidFill>
                  <a:schemeClr val="lt1"/>
                </a:solidFill>
                <a:latin typeface="Quicksand Medium"/>
                <a:ea typeface="Quicksand Medium"/>
                <a:cs typeface="Quicksand Medium"/>
                <a:sym typeface="Quicksand Medium"/>
              </a:defRPr>
            </a:lvl5pPr>
            <a:lvl6pPr marL="2743200" lvl="5" indent="-323850">
              <a:lnSpc>
                <a:spcPct val="100000"/>
              </a:lnSpc>
              <a:spcBef>
                <a:spcPts val="0"/>
              </a:spcBef>
              <a:spcAft>
                <a:spcPts val="0"/>
              </a:spcAft>
              <a:buClr>
                <a:schemeClr val="lt1"/>
              </a:buClr>
              <a:buSzPts val="1500"/>
              <a:buFont typeface="Quicksand Medium"/>
              <a:buChar char="■"/>
              <a:defRPr sz="1500">
                <a:solidFill>
                  <a:schemeClr val="lt1"/>
                </a:solidFill>
                <a:latin typeface="Quicksand Medium"/>
                <a:ea typeface="Quicksand Medium"/>
                <a:cs typeface="Quicksand Medium"/>
                <a:sym typeface="Quicksand Medium"/>
              </a:defRPr>
            </a:lvl6pPr>
            <a:lvl7pPr marL="3200400" lvl="6" indent="-323850">
              <a:lnSpc>
                <a:spcPct val="100000"/>
              </a:lnSpc>
              <a:spcBef>
                <a:spcPts val="0"/>
              </a:spcBef>
              <a:spcAft>
                <a:spcPts val="0"/>
              </a:spcAft>
              <a:buClr>
                <a:schemeClr val="lt1"/>
              </a:buClr>
              <a:buSzPts val="1500"/>
              <a:buFont typeface="Quicksand Medium"/>
              <a:buChar char="●"/>
              <a:defRPr sz="1500">
                <a:solidFill>
                  <a:schemeClr val="lt1"/>
                </a:solidFill>
                <a:latin typeface="Quicksand Medium"/>
                <a:ea typeface="Quicksand Medium"/>
                <a:cs typeface="Quicksand Medium"/>
                <a:sym typeface="Quicksand Medium"/>
              </a:defRPr>
            </a:lvl7pPr>
            <a:lvl8pPr marL="3657600" lvl="7" indent="-323850">
              <a:lnSpc>
                <a:spcPct val="100000"/>
              </a:lnSpc>
              <a:spcBef>
                <a:spcPts val="0"/>
              </a:spcBef>
              <a:spcAft>
                <a:spcPts val="0"/>
              </a:spcAft>
              <a:buClr>
                <a:schemeClr val="lt1"/>
              </a:buClr>
              <a:buSzPts val="1500"/>
              <a:buFont typeface="Quicksand Medium"/>
              <a:buChar char="○"/>
              <a:defRPr sz="1500">
                <a:solidFill>
                  <a:schemeClr val="lt1"/>
                </a:solidFill>
                <a:latin typeface="Quicksand Medium"/>
                <a:ea typeface="Quicksand Medium"/>
                <a:cs typeface="Quicksand Medium"/>
                <a:sym typeface="Quicksand Medium"/>
              </a:defRPr>
            </a:lvl8pPr>
            <a:lvl9pPr marL="4114800" lvl="8" indent="-323850">
              <a:lnSpc>
                <a:spcPct val="100000"/>
              </a:lnSpc>
              <a:spcBef>
                <a:spcPts val="0"/>
              </a:spcBef>
              <a:spcAft>
                <a:spcPts val="0"/>
              </a:spcAft>
              <a:buClr>
                <a:schemeClr val="lt1"/>
              </a:buClr>
              <a:buSzPts val="1500"/>
              <a:buFont typeface="Quicksand Medium"/>
              <a:buChar char="■"/>
              <a:defRPr sz="1500">
                <a:solidFill>
                  <a:schemeClr val="lt1"/>
                </a:solidFill>
                <a:latin typeface="Quicksand Medium"/>
                <a:ea typeface="Quicksand Medium"/>
                <a:cs typeface="Quicksand Medium"/>
                <a:sym typeface="Quicksand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5" r:id="rId4"/>
    <p:sldLayoutId id="2147483658" r:id="rId5"/>
    <p:sldLayoutId id="2147483663" r:id="rId6"/>
    <p:sldLayoutId id="2147483670" r:id="rId7"/>
    <p:sldLayoutId id="2147483671" r:id="rId8"/>
    <p:sldLayoutId id="2147483677" r:id="rId9"/>
    <p:sldLayoutId id="214748367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36"/>
          <p:cNvSpPr/>
          <p:nvPr/>
        </p:nvSpPr>
        <p:spPr>
          <a:xfrm>
            <a:off x="1216500" y="999570"/>
            <a:ext cx="6711000" cy="2513100"/>
          </a:xfrm>
          <a:prstGeom prst="roundRect">
            <a:avLst>
              <a:gd name="adj" fmla="val 8278"/>
            </a:avLst>
          </a:prstGeom>
          <a:solidFill>
            <a:schemeClr val="accent1"/>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6"/>
          <p:cNvSpPr/>
          <p:nvPr/>
        </p:nvSpPr>
        <p:spPr>
          <a:xfrm>
            <a:off x="5257800" y="3682730"/>
            <a:ext cx="2669700" cy="1098820"/>
          </a:xfrm>
          <a:prstGeom prst="roundRect">
            <a:avLst>
              <a:gd name="adj" fmla="val 20280"/>
            </a:avLst>
          </a:prstGeom>
          <a:solidFill>
            <a:schemeClr val="accent1"/>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6"/>
          <p:cNvSpPr txBox="1">
            <a:spLocks noGrp="1"/>
          </p:cNvSpPr>
          <p:nvPr>
            <p:ph type="ctrTitle"/>
          </p:nvPr>
        </p:nvSpPr>
        <p:spPr>
          <a:xfrm>
            <a:off x="1073750" y="1108170"/>
            <a:ext cx="6996600" cy="229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5500" b="0" dirty="0"/>
              <a:t>ROCK PAPER SCISSORS</a:t>
            </a:r>
            <a:br>
              <a:rPr lang="en-US" sz="5500" b="0" dirty="0"/>
            </a:br>
            <a:r>
              <a:rPr lang="en-US" sz="1600" b="0" dirty="0"/>
              <a:t>A game of chance</a:t>
            </a:r>
            <a:br>
              <a:rPr lang="en-US" sz="5500" b="0" dirty="0"/>
            </a:br>
            <a:endParaRPr sz="5500" b="0" dirty="0"/>
          </a:p>
        </p:txBody>
      </p:sp>
      <p:sp>
        <p:nvSpPr>
          <p:cNvPr id="295" name="Google Shape;295;p36"/>
          <p:cNvSpPr txBox="1">
            <a:spLocks noGrp="1"/>
          </p:cNvSpPr>
          <p:nvPr>
            <p:ph type="subTitle" idx="1"/>
          </p:nvPr>
        </p:nvSpPr>
        <p:spPr>
          <a:xfrm>
            <a:off x="5334000" y="3804680"/>
            <a:ext cx="2438400" cy="90067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050" b="1" dirty="0"/>
              <a:t>Presented by :-</a:t>
            </a:r>
          </a:p>
          <a:p>
            <a:pPr marL="0" lvl="0" indent="0" algn="ctr" rtl="0">
              <a:spcBef>
                <a:spcPts val="0"/>
              </a:spcBef>
              <a:spcAft>
                <a:spcPts val="0"/>
              </a:spcAft>
              <a:buNone/>
            </a:pPr>
            <a:r>
              <a:rPr lang="en-US" sz="1050" dirty="0"/>
              <a:t>Aditya Raj(1916718)</a:t>
            </a:r>
          </a:p>
        </p:txBody>
      </p:sp>
    </p:spTree>
  </p:cSld>
  <p:clrMapOvr>
    <a:masterClrMapping/>
  </p:clrMapOvr>
  <p:transition>
    <p:comb/>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37"/>
          <p:cNvSpPr/>
          <p:nvPr/>
        </p:nvSpPr>
        <p:spPr>
          <a:xfrm>
            <a:off x="546300" y="463300"/>
            <a:ext cx="8051400" cy="609600"/>
          </a:xfrm>
          <a:prstGeom prst="roundRect">
            <a:avLst>
              <a:gd name="adj" fmla="val 20280"/>
            </a:avLst>
          </a:prstGeom>
          <a:solidFill>
            <a:schemeClr val="accent1"/>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7"/>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INTRODUCTION</a:t>
            </a:r>
            <a:endParaRPr dirty="0"/>
          </a:p>
        </p:txBody>
      </p:sp>
      <p:sp>
        <p:nvSpPr>
          <p:cNvPr id="302" name="Google Shape;302;p37"/>
          <p:cNvSpPr txBox="1">
            <a:spLocks noGrp="1"/>
          </p:cNvSpPr>
          <p:nvPr>
            <p:ph type="body" idx="1"/>
          </p:nvPr>
        </p:nvSpPr>
        <p:spPr>
          <a:xfrm>
            <a:off x="720000" y="1885950"/>
            <a:ext cx="4614000" cy="2713574"/>
          </a:xfrm>
          <a:prstGeom prst="rect">
            <a:avLst/>
          </a:prstGeom>
        </p:spPr>
        <p:txBody>
          <a:bodyPr spcFirstLastPara="1" wrap="square" lIns="91425" tIns="91425" rIns="91425" bIns="91425" anchor="ctr" anchorCtr="0">
            <a:noAutofit/>
          </a:bodyPr>
          <a:lstStyle/>
          <a:p>
            <a:r>
              <a:rPr lang="en-US" sz="1800" dirty="0"/>
              <a:t>Comes from a Japanese game called “</a:t>
            </a:r>
            <a:r>
              <a:rPr lang="en-US" sz="1800" dirty="0" err="1"/>
              <a:t>jan</a:t>
            </a:r>
            <a:r>
              <a:rPr lang="en-US" sz="1800" dirty="0"/>
              <a:t>-ken”</a:t>
            </a:r>
          </a:p>
          <a:p>
            <a:endParaRPr lang="en-US" sz="1800" dirty="0"/>
          </a:p>
          <a:p>
            <a:r>
              <a:rPr lang="en-US" sz="1800" dirty="0"/>
              <a:t>It’s a game usually played by two people, where players make one of three shapes with their hands at the same time. The “rock” beats scissors, the “scissors” beat paper and the “paper” beats rock; if both players throw the same shape, the game is tied</a:t>
            </a:r>
            <a:r>
              <a:rPr lang="en-US" sz="2000" dirty="0"/>
              <a:t>.</a:t>
            </a:r>
          </a:p>
          <a:p>
            <a:pPr marL="0" lvl="0" indent="0" algn="l" rtl="0">
              <a:spcBef>
                <a:spcPts val="0"/>
              </a:spcBef>
              <a:spcAft>
                <a:spcPts val="0"/>
              </a:spcAft>
              <a:buNone/>
            </a:pPr>
            <a:endParaRPr sz="2000" dirty="0"/>
          </a:p>
        </p:txBody>
      </p:sp>
      <p:pic>
        <p:nvPicPr>
          <p:cNvPr id="5" name="Picture 2" descr="Rock–Paper–Scissors"/>
          <p:cNvPicPr>
            <a:picLocks noChangeAspect="1" noChangeArrowheads="1"/>
          </p:cNvPicPr>
          <p:nvPr/>
        </p:nvPicPr>
        <p:blipFill>
          <a:blip r:embed="rId3" cstate="print"/>
          <a:srcRect/>
          <a:stretch>
            <a:fillRect/>
          </a:stretch>
        </p:blipFill>
        <p:spPr bwMode="auto">
          <a:xfrm>
            <a:off x="6019800" y="1962150"/>
            <a:ext cx="2209800" cy="1905000"/>
          </a:xfrm>
          <a:prstGeom prst="rect">
            <a:avLst/>
          </a:prstGeom>
          <a:noFill/>
        </p:spPr>
      </p:pic>
    </p:spTree>
  </p:cSld>
  <p:clrMapOvr>
    <a:masterClrMapping/>
  </p:clrMapOvr>
  <p:transition>
    <p:wedg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9"/>
          <p:cNvSpPr/>
          <p:nvPr/>
        </p:nvSpPr>
        <p:spPr>
          <a:xfrm rot="10800000">
            <a:off x="1216500" y="1705030"/>
            <a:ext cx="6711000" cy="2513100"/>
          </a:xfrm>
          <a:prstGeom prst="roundRect">
            <a:avLst>
              <a:gd name="adj" fmla="val 8278"/>
            </a:avLst>
          </a:prstGeom>
          <a:solidFill>
            <a:schemeClr val="accent1"/>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9"/>
          <p:cNvSpPr/>
          <p:nvPr/>
        </p:nvSpPr>
        <p:spPr>
          <a:xfrm rot="10800000">
            <a:off x="1216500" y="925370"/>
            <a:ext cx="6711000" cy="609600"/>
          </a:xfrm>
          <a:prstGeom prst="roundRect">
            <a:avLst>
              <a:gd name="adj" fmla="val 20280"/>
            </a:avLst>
          </a:prstGeom>
          <a:solidFill>
            <a:schemeClr val="accent1"/>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9"/>
          <p:cNvSpPr txBox="1">
            <a:spLocks noGrp="1"/>
          </p:cNvSpPr>
          <p:nvPr>
            <p:ph type="title"/>
          </p:nvPr>
        </p:nvSpPr>
        <p:spPr>
          <a:xfrm>
            <a:off x="1823550" y="925375"/>
            <a:ext cx="5496900" cy="60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RULES</a:t>
            </a:r>
            <a:endParaRPr dirty="0"/>
          </a:p>
        </p:txBody>
      </p:sp>
      <p:sp>
        <p:nvSpPr>
          <p:cNvPr id="332" name="Google Shape;332;p39"/>
          <p:cNvSpPr txBox="1">
            <a:spLocks noGrp="1"/>
          </p:cNvSpPr>
          <p:nvPr>
            <p:ph type="subTitle" idx="1"/>
          </p:nvPr>
        </p:nvSpPr>
        <p:spPr>
          <a:xfrm>
            <a:off x="1823625" y="2571749"/>
            <a:ext cx="5496900" cy="955325"/>
          </a:xfrm>
          <a:prstGeom prst="rect">
            <a:avLst/>
          </a:prstGeom>
        </p:spPr>
        <p:txBody>
          <a:bodyPr spcFirstLastPara="1" wrap="square" lIns="91425" tIns="91425" rIns="91425" bIns="91425" anchor="ctr" anchorCtr="0">
            <a:noAutofit/>
          </a:bodyPr>
          <a:lstStyle/>
          <a:p>
            <a:r>
              <a:rPr lang="en-US" dirty="0"/>
              <a:t>Paper smother rock</a:t>
            </a:r>
          </a:p>
          <a:p>
            <a:endParaRPr lang="en-US" dirty="0"/>
          </a:p>
          <a:p>
            <a:r>
              <a:rPr lang="en-US" dirty="0"/>
              <a:t>Rock breaks scissors</a:t>
            </a:r>
          </a:p>
          <a:p>
            <a:endParaRPr lang="en-US" dirty="0"/>
          </a:p>
          <a:p>
            <a:r>
              <a:rPr lang="en-US" dirty="0"/>
              <a:t>Scissors cut paper</a:t>
            </a:r>
          </a:p>
          <a:p>
            <a:endParaRPr lang="en-US" dirty="0"/>
          </a:p>
          <a:p>
            <a:r>
              <a:rPr lang="en-US" dirty="0"/>
              <a:t>If each player throws the same sign then it is a tie and will be replayed</a:t>
            </a:r>
          </a:p>
          <a:p>
            <a:pPr marL="0" lvl="0" indent="0" algn="ctr" rtl="0">
              <a:spcBef>
                <a:spcPts val="0"/>
              </a:spcBef>
              <a:spcAft>
                <a:spcPts val="0"/>
              </a:spcAft>
              <a:buNone/>
            </a:pPr>
            <a:endParaRPr dirty="0"/>
          </a:p>
        </p:txBody>
      </p:sp>
    </p:spTree>
  </p:cSld>
  <p:clrMapOvr>
    <a:masterClrMapping/>
  </p:clrMapOvr>
  <p:transition>
    <p:wipe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9"/>
          <p:cNvSpPr/>
          <p:nvPr/>
        </p:nvSpPr>
        <p:spPr>
          <a:xfrm rot="10800000">
            <a:off x="1600200" y="1581150"/>
            <a:ext cx="6022500" cy="2590800"/>
          </a:xfrm>
          <a:prstGeom prst="roundRect">
            <a:avLst>
              <a:gd name="adj" fmla="val 8278"/>
            </a:avLst>
          </a:prstGeom>
          <a:solidFill>
            <a:schemeClr val="accent1"/>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9"/>
          <p:cNvSpPr/>
          <p:nvPr/>
        </p:nvSpPr>
        <p:spPr>
          <a:xfrm rot="10800000">
            <a:off x="1143000" y="895350"/>
            <a:ext cx="6711000" cy="609600"/>
          </a:xfrm>
          <a:prstGeom prst="roundRect">
            <a:avLst>
              <a:gd name="adj" fmla="val 20280"/>
            </a:avLst>
          </a:prstGeom>
          <a:solidFill>
            <a:schemeClr val="accent1"/>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9"/>
          <p:cNvSpPr txBox="1">
            <a:spLocks noGrp="1"/>
          </p:cNvSpPr>
          <p:nvPr>
            <p:ph type="title"/>
          </p:nvPr>
        </p:nvSpPr>
        <p:spPr>
          <a:xfrm>
            <a:off x="1823550" y="925375"/>
            <a:ext cx="5496900" cy="60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OBJECTIVE</a:t>
            </a:r>
            <a:endParaRPr dirty="0"/>
          </a:p>
        </p:txBody>
      </p:sp>
      <p:sp>
        <p:nvSpPr>
          <p:cNvPr id="332" name="Google Shape;332;p39"/>
          <p:cNvSpPr txBox="1">
            <a:spLocks noGrp="1"/>
          </p:cNvSpPr>
          <p:nvPr>
            <p:ph type="subTitle" idx="1"/>
          </p:nvPr>
        </p:nvSpPr>
        <p:spPr>
          <a:xfrm>
            <a:off x="1823625" y="1962151"/>
            <a:ext cx="4272375" cy="156492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To complete a Rock Paper Scissors using “</a:t>
            </a:r>
            <a:r>
              <a:rPr lang="en-US" dirty="0" err="1"/>
              <a:t>Pycharm</a:t>
            </a:r>
            <a:r>
              <a:rPr lang="en-US" dirty="0"/>
              <a:t>” that allows a person to play against the computer.</a:t>
            </a:r>
          </a:p>
          <a:p>
            <a:pPr marL="0" lvl="0" indent="0" algn="ctr" rtl="0">
              <a:spcBef>
                <a:spcPts val="0"/>
              </a:spcBef>
              <a:spcAft>
                <a:spcPts val="0"/>
              </a:spcAft>
              <a:buNone/>
            </a:pPr>
            <a:endParaRPr lang="en-US" dirty="0"/>
          </a:p>
          <a:p>
            <a:pPr marL="0" lvl="0" indent="0" algn="ctr" rtl="0">
              <a:spcBef>
                <a:spcPts val="0"/>
              </a:spcBef>
              <a:spcAft>
                <a:spcPts val="0"/>
              </a:spcAft>
              <a:buNone/>
            </a:pPr>
            <a:r>
              <a:rPr lang="en-US" dirty="0"/>
              <a:t>The game has been started on the </a:t>
            </a:r>
            <a:r>
              <a:rPr lang="en-US" dirty="0" err="1"/>
              <a:t>compsci</a:t>
            </a:r>
            <a:r>
              <a:rPr lang="en-US" dirty="0"/>
              <a:t>-drive in the Designing Tech folder.</a:t>
            </a:r>
            <a:endParaRPr dirty="0"/>
          </a:p>
        </p:txBody>
      </p:sp>
      <p:sp>
        <p:nvSpPr>
          <p:cNvPr id="2050" name="AutoShape 2" descr="Rock Paper Scissors In Python - Amazing Mini Project | CodeSnai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Rock Paper Scissors In Python - Amazing Mini Project | CodeSnai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54" name="Picture 6"/>
          <p:cNvPicPr>
            <a:picLocks noChangeAspect="1" noChangeArrowheads="1"/>
          </p:cNvPicPr>
          <p:nvPr/>
        </p:nvPicPr>
        <p:blipFill>
          <a:blip r:embed="rId3"/>
          <a:srcRect/>
          <a:stretch>
            <a:fillRect/>
          </a:stretch>
        </p:blipFill>
        <p:spPr bwMode="auto">
          <a:xfrm>
            <a:off x="6172200" y="2114550"/>
            <a:ext cx="1285875" cy="1676400"/>
          </a:xfrm>
          <a:prstGeom prst="rect">
            <a:avLst/>
          </a:prstGeom>
          <a:noFill/>
          <a:ln w="9525">
            <a:noFill/>
            <a:miter lim="800000"/>
            <a:headEnd/>
            <a:tailEnd/>
          </a:ln>
        </p:spPr>
      </p:pic>
    </p:spTree>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43"/>
          <p:cNvSpPr/>
          <p:nvPr/>
        </p:nvSpPr>
        <p:spPr>
          <a:xfrm>
            <a:off x="3278997" y="1223925"/>
            <a:ext cx="2586000" cy="3513900"/>
          </a:xfrm>
          <a:prstGeom prst="roundRect">
            <a:avLst>
              <a:gd name="adj" fmla="val 8278"/>
            </a:avLst>
          </a:prstGeom>
          <a:solidFill>
            <a:schemeClr val="accent1"/>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43"/>
          <p:cNvSpPr/>
          <p:nvPr/>
        </p:nvSpPr>
        <p:spPr>
          <a:xfrm>
            <a:off x="546300" y="1223925"/>
            <a:ext cx="2586000" cy="3513900"/>
          </a:xfrm>
          <a:prstGeom prst="roundRect">
            <a:avLst>
              <a:gd name="adj" fmla="val 11662"/>
            </a:avLst>
          </a:prstGeom>
          <a:solidFill>
            <a:schemeClr val="accent1"/>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43"/>
          <p:cNvSpPr/>
          <p:nvPr/>
        </p:nvSpPr>
        <p:spPr>
          <a:xfrm>
            <a:off x="6011694" y="1223925"/>
            <a:ext cx="2586000" cy="3513900"/>
          </a:xfrm>
          <a:prstGeom prst="roundRect">
            <a:avLst>
              <a:gd name="adj" fmla="val 10264"/>
            </a:avLst>
          </a:prstGeom>
          <a:solidFill>
            <a:schemeClr val="accent1"/>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43"/>
          <p:cNvSpPr/>
          <p:nvPr/>
        </p:nvSpPr>
        <p:spPr>
          <a:xfrm>
            <a:off x="1347450" y="1762775"/>
            <a:ext cx="983700" cy="910800"/>
          </a:xfrm>
          <a:prstGeom prst="roundRect">
            <a:avLst>
              <a:gd name="adj" fmla="val 8278"/>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43"/>
          <p:cNvSpPr/>
          <p:nvPr/>
        </p:nvSpPr>
        <p:spPr>
          <a:xfrm>
            <a:off x="546300" y="463300"/>
            <a:ext cx="8051400" cy="609600"/>
          </a:xfrm>
          <a:prstGeom prst="roundRect">
            <a:avLst>
              <a:gd name="adj" fmla="val 20280"/>
            </a:avLst>
          </a:prstGeom>
          <a:solidFill>
            <a:schemeClr val="accent1"/>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43"/>
          <p:cNvSpPr txBox="1">
            <a:spLocks noGrp="1"/>
          </p:cNvSpPr>
          <p:nvPr>
            <p:ph type="title" idx="4"/>
          </p:nvPr>
        </p:nvSpPr>
        <p:spPr>
          <a:xfrm>
            <a:off x="6296094" y="2845689"/>
            <a:ext cx="20172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PAPER</a:t>
            </a:r>
            <a:endParaRPr dirty="0"/>
          </a:p>
        </p:txBody>
      </p:sp>
      <p:sp>
        <p:nvSpPr>
          <p:cNvPr id="394" name="Google Shape;394;p43"/>
          <p:cNvSpPr txBox="1">
            <a:spLocks noGrp="1"/>
          </p:cNvSpPr>
          <p:nvPr>
            <p:ph type="title" idx="6"/>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HOW TO THROW SIGNS</a:t>
            </a:r>
            <a:endParaRPr dirty="0"/>
          </a:p>
        </p:txBody>
      </p:sp>
      <p:sp>
        <p:nvSpPr>
          <p:cNvPr id="395" name="Google Shape;395;p43"/>
          <p:cNvSpPr txBox="1">
            <a:spLocks noGrp="1"/>
          </p:cNvSpPr>
          <p:nvPr>
            <p:ph type="title"/>
          </p:nvPr>
        </p:nvSpPr>
        <p:spPr>
          <a:xfrm>
            <a:off x="830700" y="2845689"/>
            <a:ext cx="20172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Scissors</a:t>
            </a:r>
            <a:endParaRPr dirty="0"/>
          </a:p>
        </p:txBody>
      </p:sp>
      <p:sp>
        <p:nvSpPr>
          <p:cNvPr id="396" name="Google Shape;396;p43"/>
          <p:cNvSpPr txBox="1">
            <a:spLocks noGrp="1"/>
          </p:cNvSpPr>
          <p:nvPr>
            <p:ph type="subTitle" idx="1"/>
          </p:nvPr>
        </p:nvSpPr>
        <p:spPr>
          <a:xfrm>
            <a:off x="830700" y="3486150"/>
            <a:ext cx="1988700" cy="1066800"/>
          </a:xfrm>
          <a:prstGeom prst="rect">
            <a:avLst/>
          </a:prstGeom>
        </p:spPr>
        <p:txBody>
          <a:bodyPr spcFirstLastPara="1" wrap="square" lIns="91425" tIns="91425" rIns="91425" bIns="91425" anchor="ctr" anchorCtr="0">
            <a:noAutofit/>
          </a:bodyPr>
          <a:lstStyle/>
          <a:p>
            <a:pPr marL="0" indent="0"/>
            <a:r>
              <a:rPr lang="en-US" sz="1400" dirty="0"/>
              <a:t>To throw scissors just place your index finger and middle out while keeping all other fingers in. Just like a piece sign.</a:t>
            </a:r>
          </a:p>
          <a:p>
            <a:pPr marL="0" lvl="0" indent="0" algn="ctr" rtl="0">
              <a:spcBef>
                <a:spcPts val="0"/>
              </a:spcBef>
              <a:spcAft>
                <a:spcPts val="0"/>
              </a:spcAft>
              <a:buNone/>
            </a:pPr>
            <a:endParaRPr sz="1600" dirty="0"/>
          </a:p>
        </p:txBody>
      </p:sp>
      <p:sp>
        <p:nvSpPr>
          <p:cNvPr id="397" name="Google Shape;397;p43"/>
          <p:cNvSpPr txBox="1">
            <a:spLocks noGrp="1"/>
          </p:cNvSpPr>
          <p:nvPr>
            <p:ph type="title" idx="2"/>
          </p:nvPr>
        </p:nvSpPr>
        <p:spPr>
          <a:xfrm>
            <a:off x="3563397" y="2845689"/>
            <a:ext cx="20172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ROCK</a:t>
            </a:r>
            <a:endParaRPr dirty="0"/>
          </a:p>
        </p:txBody>
      </p:sp>
      <p:sp>
        <p:nvSpPr>
          <p:cNvPr id="398" name="Google Shape;398;p43"/>
          <p:cNvSpPr txBox="1">
            <a:spLocks noGrp="1"/>
          </p:cNvSpPr>
          <p:nvPr>
            <p:ph type="subTitle" idx="3"/>
          </p:nvPr>
        </p:nvSpPr>
        <p:spPr>
          <a:xfrm>
            <a:off x="3563397" y="3202305"/>
            <a:ext cx="2017200" cy="1014900"/>
          </a:xfrm>
          <a:prstGeom prst="rect">
            <a:avLst/>
          </a:prstGeom>
        </p:spPr>
        <p:txBody>
          <a:bodyPr spcFirstLastPara="1" wrap="square" lIns="91425" tIns="91425" rIns="91425" bIns="91425" anchor="ctr" anchorCtr="0">
            <a:noAutofit/>
          </a:bodyPr>
          <a:lstStyle/>
          <a:p>
            <a:pPr marL="0" indent="0"/>
            <a:r>
              <a:rPr lang="en-US" sz="1400" dirty="0"/>
              <a:t>To throw rock just make a closed fist.</a:t>
            </a:r>
          </a:p>
          <a:p>
            <a:pPr marL="0" lvl="0" indent="0" algn="ctr" rtl="0">
              <a:spcBef>
                <a:spcPts val="0"/>
              </a:spcBef>
              <a:spcAft>
                <a:spcPts val="0"/>
              </a:spcAft>
              <a:buNone/>
            </a:pPr>
            <a:endParaRPr sz="1200" dirty="0"/>
          </a:p>
        </p:txBody>
      </p:sp>
      <p:sp>
        <p:nvSpPr>
          <p:cNvPr id="399" name="Google Shape;399;p43"/>
          <p:cNvSpPr txBox="1">
            <a:spLocks noGrp="1"/>
          </p:cNvSpPr>
          <p:nvPr>
            <p:ph type="subTitle" idx="5"/>
          </p:nvPr>
        </p:nvSpPr>
        <p:spPr>
          <a:xfrm>
            <a:off x="6248400" y="3333750"/>
            <a:ext cx="2017200" cy="1014900"/>
          </a:xfrm>
          <a:prstGeom prst="rect">
            <a:avLst/>
          </a:prstGeom>
        </p:spPr>
        <p:txBody>
          <a:bodyPr spcFirstLastPara="1" wrap="square" lIns="91425" tIns="91425" rIns="91425" bIns="91425" anchor="ctr" anchorCtr="0">
            <a:noAutofit/>
          </a:bodyPr>
          <a:lstStyle/>
          <a:p>
            <a:pPr marL="0" indent="0"/>
            <a:r>
              <a:rPr lang="en-US" sz="1400" dirty="0"/>
              <a:t>To throw paper just make another open hand with the palm down.</a:t>
            </a:r>
          </a:p>
          <a:p>
            <a:pPr marL="0" lvl="0" indent="0" algn="ctr" rtl="0">
              <a:spcBef>
                <a:spcPts val="0"/>
              </a:spcBef>
              <a:spcAft>
                <a:spcPts val="0"/>
              </a:spcAft>
              <a:buNone/>
            </a:pPr>
            <a:endParaRPr dirty="0"/>
          </a:p>
        </p:txBody>
      </p:sp>
      <p:sp>
        <p:nvSpPr>
          <p:cNvPr id="400" name="Google Shape;400;p43"/>
          <p:cNvSpPr/>
          <p:nvPr/>
        </p:nvSpPr>
        <p:spPr>
          <a:xfrm>
            <a:off x="4080147" y="1762775"/>
            <a:ext cx="983700" cy="910800"/>
          </a:xfrm>
          <a:prstGeom prst="roundRect">
            <a:avLst>
              <a:gd name="adj" fmla="val 8278"/>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43"/>
          <p:cNvSpPr/>
          <p:nvPr/>
        </p:nvSpPr>
        <p:spPr>
          <a:xfrm>
            <a:off x="6812844" y="1762775"/>
            <a:ext cx="983700" cy="910800"/>
          </a:xfrm>
          <a:prstGeom prst="roundRect">
            <a:avLst>
              <a:gd name="adj" fmla="val 8278"/>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43"/>
          <p:cNvSpPr/>
          <p:nvPr/>
        </p:nvSpPr>
        <p:spPr>
          <a:xfrm>
            <a:off x="1585752" y="1939350"/>
            <a:ext cx="507096" cy="557668"/>
          </a:xfrm>
          <a:custGeom>
            <a:avLst/>
            <a:gdLst/>
            <a:ahLst/>
            <a:cxnLst/>
            <a:rect l="l" t="t" r="r" b="b"/>
            <a:pathLst>
              <a:path w="15573" h="17331" extrusionOk="0">
                <a:moveTo>
                  <a:pt x="8385" y="1631"/>
                </a:moveTo>
                <a:lnTo>
                  <a:pt x="8512" y="1657"/>
                </a:lnTo>
                <a:lnTo>
                  <a:pt x="8614" y="1733"/>
                </a:lnTo>
                <a:lnTo>
                  <a:pt x="8665" y="1835"/>
                </a:lnTo>
                <a:lnTo>
                  <a:pt x="8691" y="1962"/>
                </a:lnTo>
                <a:lnTo>
                  <a:pt x="8691" y="2854"/>
                </a:lnTo>
                <a:lnTo>
                  <a:pt x="8665" y="2982"/>
                </a:lnTo>
                <a:lnTo>
                  <a:pt x="8614" y="3084"/>
                </a:lnTo>
                <a:lnTo>
                  <a:pt x="8512" y="3135"/>
                </a:lnTo>
                <a:lnTo>
                  <a:pt x="8385" y="3160"/>
                </a:lnTo>
                <a:lnTo>
                  <a:pt x="8258" y="3135"/>
                </a:lnTo>
                <a:lnTo>
                  <a:pt x="8130" y="3084"/>
                </a:lnTo>
                <a:lnTo>
                  <a:pt x="8079" y="2982"/>
                </a:lnTo>
                <a:lnTo>
                  <a:pt x="8054" y="2854"/>
                </a:lnTo>
                <a:lnTo>
                  <a:pt x="8054" y="1962"/>
                </a:lnTo>
                <a:lnTo>
                  <a:pt x="8079" y="1835"/>
                </a:lnTo>
                <a:lnTo>
                  <a:pt x="8130" y="1733"/>
                </a:lnTo>
                <a:lnTo>
                  <a:pt x="8258" y="1657"/>
                </a:lnTo>
                <a:lnTo>
                  <a:pt x="8385" y="1631"/>
                </a:lnTo>
                <a:close/>
                <a:moveTo>
                  <a:pt x="9532" y="1631"/>
                </a:moveTo>
                <a:lnTo>
                  <a:pt x="9659" y="1657"/>
                </a:lnTo>
                <a:lnTo>
                  <a:pt x="9761" y="1733"/>
                </a:lnTo>
                <a:lnTo>
                  <a:pt x="9838" y="1835"/>
                </a:lnTo>
                <a:lnTo>
                  <a:pt x="9863" y="1962"/>
                </a:lnTo>
                <a:lnTo>
                  <a:pt x="9863" y="2854"/>
                </a:lnTo>
                <a:lnTo>
                  <a:pt x="9838" y="2982"/>
                </a:lnTo>
                <a:lnTo>
                  <a:pt x="9761" y="3084"/>
                </a:lnTo>
                <a:lnTo>
                  <a:pt x="9659" y="3135"/>
                </a:lnTo>
                <a:lnTo>
                  <a:pt x="9532" y="3160"/>
                </a:lnTo>
                <a:lnTo>
                  <a:pt x="9404" y="3135"/>
                </a:lnTo>
                <a:lnTo>
                  <a:pt x="9302" y="3084"/>
                </a:lnTo>
                <a:lnTo>
                  <a:pt x="9226" y="2982"/>
                </a:lnTo>
                <a:lnTo>
                  <a:pt x="9200" y="2854"/>
                </a:lnTo>
                <a:lnTo>
                  <a:pt x="9200" y="1962"/>
                </a:lnTo>
                <a:lnTo>
                  <a:pt x="9226" y="1835"/>
                </a:lnTo>
                <a:lnTo>
                  <a:pt x="9302" y="1733"/>
                </a:lnTo>
                <a:lnTo>
                  <a:pt x="9404" y="1657"/>
                </a:lnTo>
                <a:lnTo>
                  <a:pt x="9532" y="1631"/>
                </a:lnTo>
                <a:close/>
                <a:moveTo>
                  <a:pt x="10704" y="1631"/>
                </a:moveTo>
                <a:lnTo>
                  <a:pt x="10832" y="1657"/>
                </a:lnTo>
                <a:lnTo>
                  <a:pt x="10934" y="1733"/>
                </a:lnTo>
                <a:lnTo>
                  <a:pt x="11010" y="1835"/>
                </a:lnTo>
                <a:lnTo>
                  <a:pt x="11035" y="1962"/>
                </a:lnTo>
                <a:lnTo>
                  <a:pt x="11035" y="2854"/>
                </a:lnTo>
                <a:lnTo>
                  <a:pt x="11010" y="2982"/>
                </a:lnTo>
                <a:lnTo>
                  <a:pt x="10934" y="3084"/>
                </a:lnTo>
                <a:lnTo>
                  <a:pt x="10832" y="3135"/>
                </a:lnTo>
                <a:lnTo>
                  <a:pt x="10704" y="3160"/>
                </a:lnTo>
                <a:lnTo>
                  <a:pt x="10577" y="3135"/>
                </a:lnTo>
                <a:lnTo>
                  <a:pt x="10475" y="3084"/>
                </a:lnTo>
                <a:lnTo>
                  <a:pt x="10398" y="2982"/>
                </a:lnTo>
                <a:lnTo>
                  <a:pt x="10373" y="2854"/>
                </a:lnTo>
                <a:lnTo>
                  <a:pt x="10373" y="1962"/>
                </a:lnTo>
                <a:lnTo>
                  <a:pt x="10398" y="1835"/>
                </a:lnTo>
                <a:lnTo>
                  <a:pt x="10475" y="1733"/>
                </a:lnTo>
                <a:lnTo>
                  <a:pt x="10577" y="1657"/>
                </a:lnTo>
                <a:lnTo>
                  <a:pt x="10704" y="1631"/>
                </a:lnTo>
                <a:close/>
                <a:moveTo>
                  <a:pt x="12794" y="2651"/>
                </a:moveTo>
                <a:lnTo>
                  <a:pt x="12794" y="5811"/>
                </a:lnTo>
                <a:lnTo>
                  <a:pt x="11545" y="5811"/>
                </a:lnTo>
                <a:lnTo>
                  <a:pt x="11545" y="5607"/>
                </a:lnTo>
                <a:lnTo>
                  <a:pt x="11520" y="5454"/>
                </a:lnTo>
                <a:lnTo>
                  <a:pt x="11469" y="5301"/>
                </a:lnTo>
                <a:lnTo>
                  <a:pt x="11392" y="5148"/>
                </a:lnTo>
                <a:lnTo>
                  <a:pt x="11290" y="5021"/>
                </a:lnTo>
                <a:lnTo>
                  <a:pt x="11163" y="4919"/>
                </a:lnTo>
                <a:lnTo>
                  <a:pt x="11035" y="4842"/>
                </a:lnTo>
                <a:lnTo>
                  <a:pt x="10857" y="4791"/>
                </a:lnTo>
                <a:lnTo>
                  <a:pt x="10704" y="4766"/>
                </a:lnTo>
                <a:lnTo>
                  <a:pt x="10526" y="4791"/>
                </a:lnTo>
                <a:lnTo>
                  <a:pt x="10373" y="4842"/>
                </a:lnTo>
                <a:lnTo>
                  <a:pt x="10245" y="4919"/>
                </a:lnTo>
                <a:lnTo>
                  <a:pt x="10118" y="5021"/>
                </a:lnTo>
                <a:lnTo>
                  <a:pt x="9991" y="4919"/>
                </a:lnTo>
                <a:lnTo>
                  <a:pt x="9863" y="4842"/>
                </a:lnTo>
                <a:lnTo>
                  <a:pt x="9710" y="4791"/>
                </a:lnTo>
                <a:lnTo>
                  <a:pt x="9532" y="4766"/>
                </a:lnTo>
                <a:lnTo>
                  <a:pt x="9379" y="4791"/>
                </a:lnTo>
                <a:lnTo>
                  <a:pt x="9226" y="4842"/>
                </a:lnTo>
                <a:lnTo>
                  <a:pt x="9073" y="4919"/>
                </a:lnTo>
                <a:lnTo>
                  <a:pt x="8946" y="5021"/>
                </a:lnTo>
                <a:lnTo>
                  <a:pt x="8844" y="4919"/>
                </a:lnTo>
                <a:lnTo>
                  <a:pt x="8691" y="4842"/>
                </a:lnTo>
                <a:lnTo>
                  <a:pt x="8538" y="4791"/>
                </a:lnTo>
                <a:lnTo>
                  <a:pt x="8385" y="4766"/>
                </a:lnTo>
                <a:lnTo>
                  <a:pt x="8207" y="4791"/>
                </a:lnTo>
                <a:lnTo>
                  <a:pt x="8054" y="4842"/>
                </a:lnTo>
                <a:lnTo>
                  <a:pt x="7901" y="4919"/>
                </a:lnTo>
                <a:lnTo>
                  <a:pt x="7799" y="5021"/>
                </a:lnTo>
                <a:lnTo>
                  <a:pt x="7671" y="4919"/>
                </a:lnTo>
                <a:lnTo>
                  <a:pt x="7518" y="4842"/>
                </a:lnTo>
                <a:lnTo>
                  <a:pt x="7365" y="4791"/>
                </a:lnTo>
                <a:lnTo>
                  <a:pt x="7213" y="4766"/>
                </a:lnTo>
                <a:lnTo>
                  <a:pt x="7034" y="4791"/>
                </a:lnTo>
                <a:lnTo>
                  <a:pt x="6881" y="4842"/>
                </a:lnTo>
                <a:lnTo>
                  <a:pt x="6754" y="4919"/>
                </a:lnTo>
                <a:lnTo>
                  <a:pt x="6626" y="5021"/>
                </a:lnTo>
                <a:lnTo>
                  <a:pt x="6524" y="5148"/>
                </a:lnTo>
                <a:lnTo>
                  <a:pt x="6448" y="5301"/>
                </a:lnTo>
                <a:lnTo>
                  <a:pt x="6397" y="5454"/>
                </a:lnTo>
                <a:lnTo>
                  <a:pt x="6372" y="5607"/>
                </a:lnTo>
                <a:lnTo>
                  <a:pt x="6372" y="5811"/>
                </a:lnTo>
                <a:lnTo>
                  <a:pt x="5709" y="5811"/>
                </a:lnTo>
                <a:lnTo>
                  <a:pt x="5709" y="5607"/>
                </a:lnTo>
                <a:lnTo>
                  <a:pt x="5709" y="5454"/>
                </a:lnTo>
                <a:lnTo>
                  <a:pt x="5658" y="5301"/>
                </a:lnTo>
                <a:lnTo>
                  <a:pt x="5581" y="5148"/>
                </a:lnTo>
                <a:lnTo>
                  <a:pt x="5480" y="5021"/>
                </a:lnTo>
                <a:lnTo>
                  <a:pt x="5352" y="4919"/>
                </a:lnTo>
                <a:lnTo>
                  <a:pt x="5199" y="4842"/>
                </a:lnTo>
                <a:lnTo>
                  <a:pt x="5046" y="4791"/>
                </a:lnTo>
                <a:lnTo>
                  <a:pt x="4893" y="4766"/>
                </a:lnTo>
                <a:lnTo>
                  <a:pt x="4715" y="4791"/>
                </a:lnTo>
                <a:lnTo>
                  <a:pt x="4562" y="4842"/>
                </a:lnTo>
                <a:lnTo>
                  <a:pt x="4409" y="4919"/>
                </a:lnTo>
                <a:lnTo>
                  <a:pt x="4282" y="5021"/>
                </a:lnTo>
                <a:lnTo>
                  <a:pt x="4180" y="5148"/>
                </a:lnTo>
                <a:lnTo>
                  <a:pt x="4103" y="5301"/>
                </a:lnTo>
                <a:lnTo>
                  <a:pt x="4052" y="5454"/>
                </a:lnTo>
                <a:lnTo>
                  <a:pt x="4052" y="5607"/>
                </a:lnTo>
                <a:lnTo>
                  <a:pt x="4052" y="5811"/>
                </a:lnTo>
                <a:lnTo>
                  <a:pt x="2778" y="5811"/>
                </a:lnTo>
                <a:lnTo>
                  <a:pt x="2778" y="2651"/>
                </a:lnTo>
                <a:lnTo>
                  <a:pt x="7544" y="2651"/>
                </a:lnTo>
                <a:lnTo>
                  <a:pt x="7544" y="2854"/>
                </a:lnTo>
                <a:lnTo>
                  <a:pt x="7544" y="3007"/>
                </a:lnTo>
                <a:lnTo>
                  <a:pt x="7595" y="3160"/>
                </a:lnTo>
                <a:lnTo>
                  <a:pt x="7671" y="3313"/>
                </a:lnTo>
                <a:lnTo>
                  <a:pt x="7773" y="3441"/>
                </a:lnTo>
                <a:lnTo>
                  <a:pt x="7901" y="3543"/>
                </a:lnTo>
                <a:lnTo>
                  <a:pt x="8054" y="3619"/>
                </a:lnTo>
                <a:lnTo>
                  <a:pt x="8207" y="3670"/>
                </a:lnTo>
                <a:lnTo>
                  <a:pt x="8538" y="3670"/>
                </a:lnTo>
                <a:lnTo>
                  <a:pt x="8691" y="3619"/>
                </a:lnTo>
                <a:lnTo>
                  <a:pt x="8844" y="3543"/>
                </a:lnTo>
                <a:lnTo>
                  <a:pt x="8946" y="3441"/>
                </a:lnTo>
                <a:lnTo>
                  <a:pt x="9073" y="3543"/>
                </a:lnTo>
                <a:lnTo>
                  <a:pt x="9226" y="3619"/>
                </a:lnTo>
                <a:lnTo>
                  <a:pt x="9379" y="3670"/>
                </a:lnTo>
                <a:lnTo>
                  <a:pt x="9710" y="3670"/>
                </a:lnTo>
                <a:lnTo>
                  <a:pt x="9863" y="3619"/>
                </a:lnTo>
                <a:lnTo>
                  <a:pt x="9991" y="3543"/>
                </a:lnTo>
                <a:lnTo>
                  <a:pt x="10118" y="3441"/>
                </a:lnTo>
                <a:lnTo>
                  <a:pt x="10245" y="3543"/>
                </a:lnTo>
                <a:lnTo>
                  <a:pt x="10373" y="3619"/>
                </a:lnTo>
                <a:lnTo>
                  <a:pt x="10526" y="3670"/>
                </a:lnTo>
                <a:lnTo>
                  <a:pt x="10857" y="3670"/>
                </a:lnTo>
                <a:lnTo>
                  <a:pt x="11035" y="3619"/>
                </a:lnTo>
                <a:lnTo>
                  <a:pt x="11163" y="3543"/>
                </a:lnTo>
                <a:lnTo>
                  <a:pt x="11290" y="3441"/>
                </a:lnTo>
                <a:lnTo>
                  <a:pt x="11392" y="3313"/>
                </a:lnTo>
                <a:lnTo>
                  <a:pt x="11469" y="3160"/>
                </a:lnTo>
                <a:lnTo>
                  <a:pt x="11520" y="3007"/>
                </a:lnTo>
                <a:lnTo>
                  <a:pt x="11545" y="2854"/>
                </a:lnTo>
                <a:lnTo>
                  <a:pt x="11545" y="2651"/>
                </a:lnTo>
                <a:close/>
                <a:moveTo>
                  <a:pt x="4893" y="5276"/>
                </a:moveTo>
                <a:lnTo>
                  <a:pt x="5021" y="5301"/>
                </a:lnTo>
                <a:lnTo>
                  <a:pt x="5123" y="5378"/>
                </a:lnTo>
                <a:lnTo>
                  <a:pt x="5174" y="5480"/>
                </a:lnTo>
                <a:lnTo>
                  <a:pt x="5199" y="5607"/>
                </a:lnTo>
                <a:lnTo>
                  <a:pt x="5199" y="6499"/>
                </a:lnTo>
                <a:lnTo>
                  <a:pt x="5174" y="6626"/>
                </a:lnTo>
                <a:lnTo>
                  <a:pt x="5123" y="6728"/>
                </a:lnTo>
                <a:lnTo>
                  <a:pt x="5021" y="6805"/>
                </a:lnTo>
                <a:lnTo>
                  <a:pt x="4893" y="6830"/>
                </a:lnTo>
                <a:lnTo>
                  <a:pt x="4766" y="6805"/>
                </a:lnTo>
                <a:lnTo>
                  <a:pt x="4638" y="6728"/>
                </a:lnTo>
                <a:lnTo>
                  <a:pt x="4588" y="6626"/>
                </a:lnTo>
                <a:lnTo>
                  <a:pt x="4562" y="6499"/>
                </a:lnTo>
                <a:lnTo>
                  <a:pt x="4562" y="5607"/>
                </a:lnTo>
                <a:lnTo>
                  <a:pt x="4588" y="5480"/>
                </a:lnTo>
                <a:lnTo>
                  <a:pt x="4638" y="5378"/>
                </a:lnTo>
                <a:lnTo>
                  <a:pt x="4766" y="5301"/>
                </a:lnTo>
                <a:lnTo>
                  <a:pt x="4893" y="5276"/>
                </a:lnTo>
                <a:close/>
                <a:moveTo>
                  <a:pt x="7213" y="5276"/>
                </a:moveTo>
                <a:lnTo>
                  <a:pt x="7340" y="5301"/>
                </a:lnTo>
                <a:lnTo>
                  <a:pt x="7442" y="5378"/>
                </a:lnTo>
                <a:lnTo>
                  <a:pt x="7518" y="5480"/>
                </a:lnTo>
                <a:lnTo>
                  <a:pt x="7544" y="5607"/>
                </a:lnTo>
                <a:lnTo>
                  <a:pt x="7544" y="6499"/>
                </a:lnTo>
                <a:lnTo>
                  <a:pt x="7518" y="6626"/>
                </a:lnTo>
                <a:lnTo>
                  <a:pt x="7442" y="6728"/>
                </a:lnTo>
                <a:lnTo>
                  <a:pt x="7340" y="6805"/>
                </a:lnTo>
                <a:lnTo>
                  <a:pt x="7213" y="6830"/>
                </a:lnTo>
                <a:lnTo>
                  <a:pt x="7085" y="6805"/>
                </a:lnTo>
                <a:lnTo>
                  <a:pt x="6983" y="6728"/>
                </a:lnTo>
                <a:lnTo>
                  <a:pt x="6907" y="6626"/>
                </a:lnTo>
                <a:lnTo>
                  <a:pt x="6881" y="6499"/>
                </a:lnTo>
                <a:lnTo>
                  <a:pt x="6881" y="5607"/>
                </a:lnTo>
                <a:lnTo>
                  <a:pt x="6907" y="5480"/>
                </a:lnTo>
                <a:lnTo>
                  <a:pt x="6983" y="5378"/>
                </a:lnTo>
                <a:lnTo>
                  <a:pt x="7085" y="5301"/>
                </a:lnTo>
                <a:lnTo>
                  <a:pt x="7213" y="5276"/>
                </a:lnTo>
                <a:close/>
                <a:moveTo>
                  <a:pt x="8385" y="5276"/>
                </a:moveTo>
                <a:lnTo>
                  <a:pt x="8512" y="5301"/>
                </a:lnTo>
                <a:lnTo>
                  <a:pt x="8614" y="5378"/>
                </a:lnTo>
                <a:lnTo>
                  <a:pt x="8665" y="5480"/>
                </a:lnTo>
                <a:lnTo>
                  <a:pt x="8691" y="5607"/>
                </a:lnTo>
                <a:lnTo>
                  <a:pt x="8691" y="6499"/>
                </a:lnTo>
                <a:lnTo>
                  <a:pt x="8665" y="6626"/>
                </a:lnTo>
                <a:lnTo>
                  <a:pt x="8614" y="6728"/>
                </a:lnTo>
                <a:lnTo>
                  <a:pt x="8512" y="6805"/>
                </a:lnTo>
                <a:lnTo>
                  <a:pt x="8385" y="6830"/>
                </a:lnTo>
                <a:lnTo>
                  <a:pt x="8258" y="6805"/>
                </a:lnTo>
                <a:lnTo>
                  <a:pt x="8130" y="6728"/>
                </a:lnTo>
                <a:lnTo>
                  <a:pt x="8079" y="6626"/>
                </a:lnTo>
                <a:lnTo>
                  <a:pt x="8054" y="6499"/>
                </a:lnTo>
                <a:lnTo>
                  <a:pt x="8054" y="5607"/>
                </a:lnTo>
                <a:lnTo>
                  <a:pt x="8079" y="5480"/>
                </a:lnTo>
                <a:lnTo>
                  <a:pt x="8130" y="5378"/>
                </a:lnTo>
                <a:lnTo>
                  <a:pt x="8258" y="5301"/>
                </a:lnTo>
                <a:lnTo>
                  <a:pt x="8385" y="5276"/>
                </a:lnTo>
                <a:close/>
                <a:moveTo>
                  <a:pt x="9532" y="5276"/>
                </a:moveTo>
                <a:lnTo>
                  <a:pt x="9659" y="5301"/>
                </a:lnTo>
                <a:lnTo>
                  <a:pt x="9761" y="5378"/>
                </a:lnTo>
                <a:lnTo>
                  <a:pt x="9838" y="5480"/>
                </a:lnTo>
                <a:lnTo>
                  <a:pt x="9863" y="5607"/>
                </a:lnTo>
                <a:lnTo>
                  <a:pt x="9863" y="6499"/>
                </a:lnTo>
                <a:lnTo>
                  <a:pt x="9838" y="6626"/>
                </a:lnTo>
                <a:lnTo>
                  <a:pt x="9761" y="6728"/>
                </a:lnTo>
                <a:lnTo>
                  <a:pt x="9659" y="6805"/>
                </a:lnTo>
                <a:lnTo>
                  <a:pt x="9532" y="6830"/>
                </a:lnTo>
                <a:lnTo>
                  <a:pt x="9404" y="6805"/>
                </a:lnTo>
                <a:lnTo>
                  <a:pt x="9302" y="6728"/>
                </a:lnTo>
                <a:lnTo>
                  <a:pt x="9226" y="6626"/>
                </a:lnTo>
                <a:lnTo>
                  <a:pt x="9200" y="6499"/>
                </a:lnTo>
                <a:lnTo>
                  <a:pt x="9200" y="5607"/>
                </a:lnTo>
                <a:lnTo>
                  <a:pt x="9226" y="5480"/>
                </a:lnTo>
                <a:lnTo>
                  <a:pt x="9302" y="5378"/>
                </a:lnTo>
                <a:lnTo>
                  <a:pt x="9404" y="5301"/>
                </a:lnTo>
                <a:lnTo>
                  <a:pt x="9532" y="5276"/>
                </a:lnTo>
                <a:close/>
                <a:moveTo>
                  <a:pt x="10704" y="5276"/>
                </a:moveTo>
                <a:lnTo>
                  <a:pt x="10832" y="5301"/>
                </a:lnTo>
                <a:lnTo>
                  <a:pt x="10934" y="5378"/>
                </a:lnTo>
                <a:lnTo>
                  <a:pt x="11010" y="5480"/>
                </a:lnTo>
                <a:lnTo>
                  <a:pt x="11035" y="5607"/>
                </a:lnTo>
                <a:lnTo>
                  <a:pt x="11035" y="6499"/>
                </a:lnTo>
                <a:lnTo>
                  <a:pt x="11010" y="6626"/>
                </a:lnTo>
                <a:lnTo>
                  <a:pt x="10934" y="6728"/>
                </a:lnTo>
                <a:lnTo>
                  <a:pt x="10832" y="6805"/>
                </a:lnTo>
                <a:lnTo>
                  <a:pt x="10704" y="6830"/>
                </a:lnTo>
                <a:lnTo>
                  <a:pt x="10577" y="6805"/>
                </a:lnTo>
                <a:lnTo>
                  <a:pt x="10475" y="6728"/>
                </a:lnTo>
                <a:lnTo>
                  <a:pt x="10398" y="6626"/>
                </a:lnTo>
                <a:lnTo>
                  <a:pt x="10373" y="6499"/>
                </a:lnTo>
                <a:lnTo>
                  <a:pt x="10373" y="5607"/>
                </a:lnTo>
                <a:lnTo>
                  <a:pt x="10398" y="5480"/>
                </a:lnTo>
                <a:lnTo>
                  <a:pt x="10475" y="5378"/>
                </a:lnTo>
                <a:lnTo>
                  <a:pt x="10577" y="5301"/>
                </a:lnTo>
                <a:lnTo>
                  <a:pt x="10704" y="5276"/>
                </a:lnTo>
                <a:close/>
                <a:moveTo>
                  <a:pt x="12794" y="6321"/>
                </a:moveTo>
                <a:lnTo>
                  <a:pt x="12794" y="9455"/>
                </a:lnTo>
                <a:lnTo>
                  <a:pt x="11545" y="9455"/>
                </a:lnTo>
                <a:lnTo>
                  <a:pt x="11545" y="9277"/>
                </a:lnTo>
                <a:lnTo>
                  <a:pt x="11520" y="9099"/>
                </a:lnTo>
                <a:lnTo>
                  <a:pt x="11469" y="8946"/>
                </a:lnTo>
                <a:lnTo>
                  <a:pt x="11392" y="8818"/>
                </a:lnTo>
                <a:lnTo>
                  <a:pt x="11290" y="8691"/>
                </a:lnTo>
                <a:lnTo>
                  <a:pt x="11163" y="8589"/>
                </a:lnTo>
                <a:lnTo>
                  <a:pt x="11035" y="8512"/>
                </a:lnTo>
                <a:lnTo>
                  <a:pt x="10857" y="8461"/>
                </a:lnTo>
                <a:lnTo>
                  <a:pt x="10704" y="8436"/>
                </a:lnTo>
                <a:lnTo>
                  <a:pt x="10526" y="8461"/>
                </a:lnTo>
                <a:lnTo>
                  <a:pt x="10373" y="8512"/>
                </a:lnTo>
                <a:lnTo>
                  <a:pt x="10245" y="8589"/>
                </a:lnTo>
                <a:lnTo>
                  <a:pt x="10118" y="8665"/>
                </a:lnTo>
                <a:lnTo>
                  <a:pt x="9991" y="8589"/>
                </a:lnTo>
                <a:lnTo>
                  <a:pt x="9863" y="8512"/>
                </a:lnTo>
                <a:lnTo>
                  <a:pt x="9710" y="8461"/>
                </a:lnTo>
                <a:lnTo>
                  <a:pt x="9532" y="8436"/>
                </a:lnTo>
                <a:lnTo>
                  <a:pt x="9379" y="8461"/>
                </a:lnTo>
                <a:lnTo>
                  <a:pt x="9200" y="8512"/>
                </a:lnTo>
                <a:lnTo>
                  <a:pt x="9073" y="8589"/>
                </a:lnTo>
                <a:lnTo>
                  <a:pt x="8946" y="8691"/>
                </a:lnTo>
                <a:lnTo>
                  <a:pt x="8844" y="8818"/>
                </a:lnTo>
                <a:lnTo>
                  <a:pt x="8767" y="8946"/>
                </a:lnTo>
                <a:lnTo>
                  <a:pt x="8716" y="9099"/>
                </a:lnTo>
                <a:lnTo>
                  <a:pt x="8691" y="9277"/>
                </a:lnTo>
                <a:lnTo>
                  <a:pt x="8691" y="9455"/>
                </a:lnTo>
                <a:lnTo>
                  <a:pt x="8054" y="9455"/>
                </a:lnTo>
                <a:lnTo>
                  <a:pt x="8054" y="9277"/>
                </a:lnTo>
                <a:lnTo>
                  <a:pt x="8028" y="9099"/>
                </a:lnTo>
                <a:lnTo>
                  <a:pt x="7977" y="8946"/>
                </a:lnTo>
                <a:lnTo>
                  <a:pt x="7901" y="8818"/>
                </a:lnTo>
                <a:lnTo>
                  <a:pt x="7799" y="8691"/>
                </a:lnTo>
                <a:lnTo>
                  <a:pt x="7671" y="8589"/>
                </a:lnTo>
                <a:lnTo>
                  <a:pt x="7544" y="8512"/>
                </a:lnTo>
                <a:lnTo>
                  <a:pt x="7365" y="8461"/>
                </a:lnTo>
                <a:lnTo>
                  <a:pt x="7213" y="8436"/>
                </a:lnTo>
                <a:lnTo>
                  <a:pt x="7034" y="8461"/>
                </a:lnTo>
                <a:lnTo>
                  <a:pt x="6881" y="8512"/>
                </a:lnTo>
                <a:lnTo>
                  <a:pt x="6754" y="8589"/>
                </a:lnTo>
                <a:lnTo>
                  <a:pt x="6626" y="8665"/>
                </a:lnTo>
                <a:lnTo>
                  <a:pt x="6499" y="8589"/>
                </a:lnTo>
                <a:lnTo>
                  <a:pt x="6372" y="8512"/>
                </a:lnTo>
                <a:lnTo>
                  <a:pt x="6219" y="8461"/>
                </a:lnTo>
                <a:lnTo>
                  <a:pt x="6040" y="8436"/>
                </a:lnTo>
                <a:lnTo>
                  <a:pt x="5887" y="8461"/>
                </a:lnTo>
                <a:lnTo>
                  <a:pt x="5734" y="8512"/>
                </a:lnTo>
                <a:lnTo>
                  <a:pt x="5581" y="8589"/>
                </a:lnTo>
                <a:lnTo>
                  <a:pt x="5454" y="8665"/>
                </a:lnTo>
                <a:lnTo>
                  <a:pt x="5352" y="8589"/>
                </a:lnTo>
                <a:lnTo>
                  <a:pt x="5199" y="8512"/>
                </a:lnTo>
                <a:lnTo>
                  <a:pt x="5046" y="8461"/>
                </a:lnTo>
                <a:lnTo>
                  <a:pt x="4893" y="8436"/>
                </a:lnTo>
                <a:lnTo>
                  <a:pt x="4715" y="8461"/>
                </a:lnTo>
                <a:lnTo>
                  <a:pt x="4562" y="8512"/>
                </a:lnTo>
                <a:lnTo>
                  <a:pt x="4409" y="8589"/>
                </a:lnTo>
                <a:lnTo>
                  <a:pt x="4282" y="8691"/>
                </a:lnTo>
                <a:lnTo>
                  <a:pt x="4180" y="8818"/>
                </a:lnTo>
                <a:lnTo>
                  <a:pt x="4103" y="8946"/>
                </a:lnTo>
                <a:lnTo>
                  <a:pt x="4052" y="9099"/>
                </a:lnTo>
                <a:lnTo>
                  <a:pt x="4052" y="9277"/>
                </a:lnTo>
                <a:lnTo>
                  <a:pt x="4052" y="9455"/>
                </a:lnTo>
                <a:lnTo>
                  <a:pt x="2778" y="9455"/>
                </a:lnTo>
                <a:lnTo>
                  <a:pt x="2778" y="6321"/>
                </a:lnTo>
                <a:lnTo>
                  <a:pt x="4052" y="6321"/>
                </a:lnTo>
                <a:lnTo>
                  <a:pt x="4052" y="6499"/>
                </a:lnTo>
                <a:lnTo>
                  <a:pt x="4052" y="6677"/>
                </a:lnTo>
                <a:lnTo>
                  <a:pt x="4103" y="6830"/>
                </a:lnTo>
                <a:lnTo>
                  <a:pt x="4180" y="6958"/>
                </a:lnTo>
                <a:lnTo>
                  <a:pt x="4282" y="7085"/>
                </a:lnTo>
                <a:lnTo>
                  <a:pt x="4409" y="7187"/>
                </a:lnTo>
                <a:lnTo>
                  <a:pt x="4562" y="7264"/>
                </a:lnTo>
                <a:lnTo>
                  <a:pt x="4715" y="7314"/>
                </a:lnTo>
                <a:lnTo>
                  <a:pt x="4893" y="7340"/>
                </a:lnTo>
                <a:lnTo>
                  <a:pt x="5046" y="7314"/>
                </a:lnTo>
                <a:lnTo>
                  <a:pt x="5199" y="7264"/>
                </a:lnTo>
                <a:lnTo>
                  <a:pt x="5352" y="7187"/>
                </a:lnTo>
                <a:lnTo>
                  <a:pt x="5480" y="7085"/>
                </a:lnTo>
                <a:lnTo>
                  <a:pt x="5581" y="6958"/>
                </a:lnTo>
                <a:lnTo>
                  <a:pt x="5658" y="6830"/>
                </a:lnTo>
                <a:lnTo>
                  <a:pt x="5709" y="6677"/>
                </a:lnTo>
                <a:lnTo>
                  <a:pt x="5709" y="6499"/>
                </a:lnTo>
                <a:lnTo>
                  <a:pt x="5709" y="6321"/>
                </a:lnTo>
                <a:lnTo>
                  <a:pt x="6372" y="6321"/>
                </a:lnTo>
                <a:lnTo>
                  <a:pt x="6372" y="6499"/>
                </a:lnTo>
                <a:lnTo>
                  <a:pt x="6397" y="6677"/>
                </a:lnTo>
                <a:lnTo>
                  <a:pt x="6448" y="6830"/>
                </a:lnTo>
                <a:lnTo>
                  <a:pt x="6524" y="6958"/>
                </a:lnTo>
                <a:lnTo>
                  <a:pt x="6626" y="7085"/>
                </a:lnTo>
                <a:lnTo>
                  <a:pt x="6754" y="7187"/>
                </a:lnTo>
                <a:lnTo>
                  <a:pt x="6881" y="7264"/>
                </a:lnTo>
                <a:lnTo>
                  <a:pt x="7034" y="7314"/>
                </a:lnTo>
                <a:lnTo>
                  <a:pt x="7213" y="7340"/>
                </a:lnTo>
                <a:lnTo>
                  <a:pt x="7365" y="7314"/>
                </a:lnTo>
                <a:lnTo>
                  <a:pt x="7518" y="7264"/>
                </a:lnTo>
                <a:lnTo>
                  <a:pt x="7671" y="7213"/>
                </a:lnTo>
                <a:lnTo>
                  <a:pt x="7799" y="7111"/>
                </a:lnTo>
                <a:lnTo>
                  <a:pt x="7901" y="7213"/>
                </a:lnTo>
                <a:lnTo>
                  <a:pt x="8054" y="7264"/>
                </a:lnTo>
                <a:lnTo>
                  <a:pt x="8207" y="7314"/>
                </a:lnTo>
                <a:lnTo>
                  <a:pt x="8385" y="7340"/>
                </a:lnTo>
                <a:lnTo>
                  <a:pt x="8538" y="7314"/>
                </a:lnTo>
                <a:lnTo>
                  <a:pt x="8691" y="7264"/>
                </a:lnTo>
                <a:lnTo>
                  <a:pt x="8844" y="7213"/>
                </a:lnTo>
                <a:lnTo>
                  <a:pt x="8946" y="7111"/>
                </a:lnTo>
                <a:lnTo>
                  <a:pt x="9073" y="7213"/>
                </a:lnTo>
                <a:lnTo>
                  <a:pt x="9226" y="7264"/>
                </a:lnTo>
                <a:lnTo>
                  <a:pt x="9379" y="7314"/>
                </a:lnTo>
                <a:lnTo>
                  <a:pt x="9532" y="7340"/>
                </a:lnTo>
                <a:lnTo>
                  <a:pt x="9710" y="7314"/>
                </a:lnTo>
                <a:lnTo>
                  <a:pt x="9863" y="7264"/>
                </a:lnTo>
                <a:lnTo>
                  <a:pt x="9991" y="7213"/>
                </a:lnTo>
                <a:lnTo>
                  <a:pt x="10118" y="7111"/>
                </a:lnTo>
                <a:lnTo>
                  <a:pt x="10245" y="7213"/>
                </a:lnTo>
                <a:lnTo>
                  <a:pt x="10373" y="7264"/>
                </a:lnTo>
                <a:lnTo>
                  <a:pt x="10526" y="7314"/>
                </a:lnTo>
                <a:lnTo>
                  <a:pt x="10704" y="7340"/>
                </a:lnTo>
                <a:lnTo>
                  <a:pt x="10857" y="7314"/>
                </a:lnTo>
                <a:lnTo>
                  <a:pt x="11035" y="7264"/>
                </a:lnTo>
                <a:lnTo>
                  <a:pt x="11163" y="7187"/>
                </a:lnTo>
                <a:lnTo>
                  <a:pt x="11290" y="7085"/>
                </a:lnTo>
                <a:lnTo>
                  <a:pt x="11392" y="6958"/>
                </a:lnTo>
                <a:lnTo>
                  <a:pt x="11469" y="6830"/>
                </a:lnTo>
                <a:lnTo>
                  <a:pt x="11520" y="6677"/>
                </a:lnTo>
                <a:lnTo>
                  <a:pt x="11545" y="6499"/>
                </a:lnTo>
                <a:lnTo>
                  <a:pt x="11545" y="6321"/>
                </a:lnTo>
                <a:close/>
                <a:moveTo>
                  <a:pt x="4893" y="8946"/>
                </a:moveTo>
                <a:lnTo>
                  <a:pt x="5021" y="8971"/>
                </a:lnTo>
                <a:lnTo>
                  <a:pt x="5123" y="9048"/>
                </a:lnTo>
                <a:lnTo>
                  <a:pt x="5174" y="9149"/>
                </a:lnTo>
                <a:lnTo>
                  <a:pt x="5199" y="9277"/>
                </a:lnTo>
                <a:lnTo>
                  <a:pt x="5199" y="10169"/>
                </a:lnTo>
                <a:lnTo>
                  <a:pt x="5174" y="10296"/>
                </a:lnTo>
                <a:lnTo>
                  <a:pt x="5123" y="10398"/>
                </a:lnTo>
                <a:lnTo>
                  <a:pt x="5021" y="10475"/>
                </a:lnTo>
                <a:lnTo>
                  <a:pt x="4893" y="10500"/>
                </a:lnTo>
                <a:lnTo>
                  <a:pt x="4766" y="10475"/>
                </a:lnTo>
                <a:lnTo>
                  <a:pt x="4638" y="10398"/>
                </a:lnTo>
                <a:lnTo>
                  <a:pt x="4588" y="10296"/>
                </a:lnTo>
                <a:lnTo>
                  <a:pt x="4562" y="10169"/>
                </a:lnTo>
                <a:lnTo>
                  <a:pt x="4562" y="9277"/>
                </a:lnTo>
                <a:lnTo>
                  <a:pt x="4588" y="9149"/>
                </a:lnTo>
                <a:lnTo>
                  <a:pt x="4638" y="9048"/>
                </a:lnTo>
                <a:lnTo>
                  <a:pt x="4766" y="8971"/>
                </a:lnTo>
                <a:lnTo>
                  <a:pt x="4893" y="8946"/>
                </a:lnTo>
                <a:close/>
                <a:moveTo>
                  <a:pt x="6040" y="8946"/>
                </a:moveTo>
                <a:lnTo>
                  <a:pt x="6168" y="8971"/>
                </a:lnTo>
                <a:lnTo>
                  <a:pt x="6270" y="9048"/>
                </a:lnTo>
                <a:lnTo>
                  <a:pt x="6346" y="9149"/>
                </a:lnTo>
                <a:lnTo>
                  <a:pt x="6372" y="9277"/>
                </a:lnTo>
                <a:lnTo>
                  <a:pt x="6372" y="10169"/>
                </a:lnTo>
                <a:lnTo>
                  <a:pt x="6346" y="10296"/>
                </a:lnTo>
                <a:lnTo>
                  <a:pt x="6270" y="10398"/>
                </a:lnTo>
                <a:lnTo>
                  <a:pt x="6168" y="10475"/>
                </a:lnTo>
                <a:lnTo>
                  <a:pt x="6040" y="10500"/>
                </a:lnTo>
                <a:lnTo>
                  <a:pt x="5913" y="10475"/>
                </a:lnTo>
                <a:lnTo>
                  <a:pt x="5811" y="10398"/>
                </a:lnTo>
                <a:lnTo>
                  <a:pt x="5734" y="10296"/>
                </a:lnTo>
                <a:lnTo>
                  <a:pt x="5709" y="10169"/>
                </a:lnTo>
                <a:lnTo>
                  <a:pt x="5709" y="9277"/>
                </a:lnTo>
                <a:lnTo>
                  <a:pt x="5734" y="9149"/>
                </a:lnTo>
                <a:lnTo>
                  <a:pt x="5811" y="9048"/>
                </a:lnTo>
                <a:lnTo>
                  <a:pt x="5913" y="8971"/>
                </a:lnTo>
                <a:lnTo>
                  <a:pt x="6040" y="8946"/>
                </a:lnTo>
                <a:close/>
                <a:moveTo>
                  <a:pt x="7213" y="8946"/>
                </a:moveTo>
                <a:lnTo>
                  <a:pt x="7340" y="8971"/>
                </a:lnTo>
                <a:lnTo>
                  <a:pt x="7442" y="9048"/>
                </a:lnTo>
                <a:lnTo>
                  <a:pt x="7518" y="9149"/>
                </a:lnTo>
                <a:lnTo>
                  <a:pt x="7544" y="9277"/>
                </a:lnTo>
                <a:lnTo>
                  <a:pt x="7544" y="10169"/>
                </a:lnTo>
                <a:lnTo>
                  <a:pt x="7518" y="10296"/>
                </a:lnTo>
                <a:lnTo>
                  <a:pt x="7442" y="10398"/>
                </a:lnTo>
                <a:lnTo>
                  <a:pt x="7340" y="10475"/>
                </a:lnTo>
                <a:lnTo>
                  <a:pt x="7213" y="10500"/>
                </a:lnTo>
                <a:lnTo>
                  <a:pt x="7085" y="10475"/>
                </a:lnTo>
                <a:lnTo>
                  <a:pt x="6983" y="10398"/>
                </a:lnTo>
                <a:lnTo>
                  <a:pt x="6907" y="10296"/>
                </a:lnTo>
                <a:lnTo>
                  <a:pt x="6881" y="10169"/>
                </a:lnTo>
                <a:lnTo>
                  <a:pt x="6881" y="9277"/>
                </a:lnTo>
                <a:lnTo>
                  <a:pt x="6907" y="9149"/>
                </a:lnTo>
                <a:lnTo>
                  <a:pt x="6983" y="9048"/>
                </a:lnTo>
                <a:lnTo>
                  <a:pt x="7085" y="8971"/>
                </a:lnTo>
                <a:lnTo>
                  <a:pt x="7213" y="8946"/>
                </a:lnTo>
                <a:close/>
                <a:moveTo>
                  <a:pt x="9532" y="8946"/>
                </a:moveTo>
                <a:lnTo>
                  <a:pt x="9659" y="8971"/>
                </a:lnTo>
                <a:lnTo>
                  <a:pt x="9761" y="9048"/>
                </a:lnTo>
                <a:lnTo>
                  <a:pt x="9838" y="9149"/>
                </a:lnTo>
                <a:lnTo>
                  <a:pt x="9863" y="9277"/>
                </a:lnTo>
                <a:lnTo>
                  <a:pt x="9863" y="10169"/>
                </a:lnTo>
                <a:lnTo>
                  <a:pt x="9838" y="10296"/>
                </a:lnTo>
                <a:lnTo>
                  <a:pt x="9761" y="10398"/>
                </a:lnTo>
                <a:lnTo>
                  <a:pt x="9659" y="10475"/>
                </a:lnTo>
                <a:lnTo>
                  <a:pt x="9532" y="10500"/>
                </a:lnTo>
                <a:lnTo>
                  <a:pt x="9404" y="10475"/>
                </a:lnTo>
                <a:lnTo>
                  <a:pt x="9302" y="10398"/>
                </a:lnTo>
                <a:lnTo>
                  <a:pt x="9226" y="10296"/>
                </a:lnTo>
                <a:lnTo>
                  <a:pt x="9200" y="10169"/>
                </a:lnTo>
                <a:lnTo>
                  <a:pt x="9200" y="9277"/>
                </a:lnTo>
                <a:lnTo>
                  <a:pt x="9226" y="9149"/>
                </a:lnTo>
                <a:lnTo>
                  <a:pt x="9302" y="9048"/>
                </a:lnTo>
                <a:lnTo>
                  <a:pt x="9404" y="8971"/>
                </a:lnTo>
                <a:lnTo>
                  <a:pt x="9532" y="8946"/>
                </a:lnTo>
                <a:close/>
                <a:moveTo>
                  <a:pt x="10704" y="8946"/>
                </a:moveTo>
                <a:lnTo>
                  <a:pt x="10832" y="8971"/>
                </a:lnTo>
                <a:lnTo>
                  <a:pt x="10934" y="9048"/>
                </a:lnTo>
                <a:lnTo>
                  <a:pt x="11010" y="9149"/>
                </a:lnTo>
                <a:lnTo>
                  <a:pt x="11035" y="9277"/>
                </a:lnTo>
                <a:lnTo>
                  <a:pt x="11035" y="10169"/>
                </a:lnTo>
                <a:lnTo>
                  <a:pt x="11010" y="10296"/>
                </a:lnTo>
                <a:lnTo>
                  <a:pt x="10934" y="10398"/>
                </a:lnTo>
                <a:lnTo>
                  <a:pt x="10832" y="10475"/>
                </a:lnTo>
                <a:lnTo>
                  <a:pt x="10704" y="10500"/>
                </a:lnTo>
                <a:lnTo>
                  <a:pt x="10577" y="10475"/>
                </a:lnTo>
                <a:lnTo>
                  <a:pt x="10475" y="10398"/>
                </a:lnTo>
                <a:lnTo>
                  <a:pt x="10398" y="10296"/>
                </a:lnTo>
                <a:lnTo>
                  <a:pt x="10373" y="10169"/>
                </a:lnTo>
                <a:lnTo>
                  <a:pt x="10373" y="9277"/>
                </a:lnTo>
                <a:lnTo>
                  <a:pt x="10398" y="9149"/>
                </a:lnTo>
                <a:lnTo>
                  <a:pt x="10475" y="9048"/>
                </a:lnTo>
                <a:lnTo>
                  <a:pt x="10577" y="8971"/>
                </a:lnTo>
                <a:lnTo>
                  <a:pt x="10704" y="8946"/>
                </a:lnTo>
                <a:close/>
                <a:moveTo>
                  <a:pt x="12794" y="9965"/>
                </a:moveTo>
                <a:lnTo>
                  <a:pt x="12794" y="13125"/>
                </a:lnTo>
                <a:lnTo>
                  <a:pt x="11545" y="13125"/>
                </a:lnTo>
                <a:lnTo>
                  <a:pt x="11545" y="12947"/>
                </a:lnTo>
                <a:lnTo>
                  <a:pt x="11520" y="12769"/>
                </a:lnTo>
                <a:lnTo>
                  <a:pt x="11469" y="12616"/>
                </a:lnTo>
                <a:lnTo>
                  <a:pt x="11392" y="12463"/>
                </a:lnTo>
                <a:lnTo>
                  <a:pt x="11290" y="12335"/>
                </a:lnTo>
                <a:lnTo>
                  <a:pt x="11163" y="12233"/>
                </a:lnTo>
                <a:lnTo>
                  <a:pt x="11035" y="12157"/>
                </a:lnTo>
                <a:lnTo>
                  <a:pt x="10857" y="12106"/>
                </a:lnTo>
                <a:lnTo>
                  <a:pt x="10526" y="12106"/>
                </a:lnTo>
                <a:lnTo>
                  <a:pt x="10373" y="12157"/>
                </a:lnTo>
                <a:lnTo>
                  <a:pt x="10245" y="12233"/>
                </a:lnTo>
                <a:lnTo>
                  <a:pt x="10118" y="12335"/>
                </a:lnTo>
                <a:lnTo>
                  <a:pt x="9991" y="12233"/>
                </a:lnTo>
                <a:lnTo>
                  <a:pt x="9863" y="12157"/>
                </a:lnTo>
                <a:lnTo>
                  <a:pt x="9710" y="12106"/>
                </a:lnTo>
                <a:lnTo>
                  <a:pt x="9379" y="12106"/>
                </a:lnTo>
                <a:lnTo>
                  <a:pt x="9226" y="12157"/>
                </a:lnTo>
                <a:lnTo>
                  <a:pt x="9073" y="12233"/>
                </a:lnTo>
                <a:lnTo>
                  <a:pt x="8946" y="12335"/>
                </a:lnTo>
                <a:lnTo>
                  <a:pt x="8844" y="12233"/>
                </a:lnTo>
                <a:lnTo>
                  <a:pt x="8691" y="12157"/>
                </a:lnTo>
                <a:lnTo>
                  <a:pt x="8538" y="12106"/>
                </a:lnTo>
                <a:lnTo>
                  <a:pt x="8207" y="12106"/>
                </a:lnTo>
                <a:lnTo>
                  <a:pt x="8054" y="12157"/>
                </a:lnTo>
                <a:lnTo>
                  <a:pt x="7901" y="12233"/>
                </a:lnTo>
                <a:lnTo>
                  <a:pt x="7773" y="12335"/>
                </a:lnTo>
                <a:lnTo>
                  <a:pt x="7671" y="12463"/>
                </a:lnTo>
                <a:lnTo>
                  <a:pt x="7595" y="12616"/>
                </a:lnTo>
                <a:lnTo>
                  <a:pt x="7544" y="12769"/>
                </a:lnTo>
                <a:lnTo>
                  <a:pt x="7544" y="12947"/>
                </a:lnTo>
                <a:lnTo>
                  <a:pt x="7544" y="13125"/>
                </a:lnTo>
                <a:lnTo>
                  <a:pt x="2778" y="13125"/>
                </a:lnTo>
                <a:lnTo>
                  <a:pt x="2778" y="9965"/>
                </a:lnTo>
                <a:lnTo>
                  <a:pt x="4052" y="9965"/>
                </a:lnTo>
                <a:lnTo>
                  <a:pt x="4052" y="10169"/>
                </a:lnTo>
                <a:lnTo>
                  <a:pt x="4052" y="10322"/>
                </a:lnTo>
                <a:lnTo>
                  <a:pt x="4103" y="10500"/>
                </a:lnTo>
                <a:lnTo>
                  <a:pt x="4180" y="10628"/>
                </a:lnTo>
                <a:lnTo>
                  <a:pt x="4282" y="10755"/>
                </a:lnTo>
                <a:lnTo>
                  <a:pt x="4409" y="10857"/>
                </a:lnTo>
                <a:lnTo>
                  <a:pt x="4562" y="10934"/>
                </a:lnTo>
                <a:lnTo>
                  <a:pt x="4715" y="10984"/>
                </a:lnTo>
                <a:lnTo>
                  <a:pt x="4893" y="11010"/>
                </a:lnTo>
                <a:lnTo>
                  <a:pt x="5046" y="10984"/>
                </a:lnTo>
                <a:lnTo>
                  <a:pt x="5199" y="10934"/>
                </a:lnTo>
                <a:lnTo>
                  <a:pt x="5352" y="10857"/>
                </a:lnTo>
                <a:lnTo>
                  <a:pt x="5454" y="10755"/>
                </a:lnTo>
                <a:lnTo>
                  <a:pt x="5581" y="10857"/>
                </a:lnTo>
                <a:lnTo>
                  <a:pt x="5734" y="10934"/>
                </a:lnTo>
                <a:lnTo>
                  <a:pt x="5887" y="10984"/>
                </a:lnTo>
                <a:lnTo>
                  <a:pt x="6040" y="11010"/>
                </a:lnTo>
                <a:lnTo>
                  <a:pt x="6219" y="10984"/>
                </a:lnTo>
                <a:lnTo>
                  <a:pt x="6372" y="10934"/>
                </a:lnTo>
                <a:lnTo>
                  <a:pt x="6499" y="10857"/>
                </a:lnTo>
                <a:lnTo>
                  <a:pt x="6626" y="10755"/>
                </a:lnTo>
                <a:lnTo>
                  <a:pt x="6754" y="10857"/>
                </a:lnTo>
                <a:lnTo>
                  <a:pt x="6881" y="10934"/>
                </a:lnTo>
                <a:lnTo>
                  <a:pt x="7034" y="10984"/>
                </a:lnTo>
                <a:lnTo>
                  <a:pt x="7213" y="11010"/>
                </a:lnTo>
                <a:lnTo>
                  <a:pt x="7365" y="10984"/>
                </a:lnTo>
                <a:lnTo>
                  <a:pt x="7544" y="10934"/>
                </a:lnTo>
                <a:lnTo>
                  <a:pt x="7671" y="10857"/>
                </a:lnTo>
                <a:lnTo>
                  <a:pt x="7799" y="10755"/>
                </a:lnTo>
                <a:lnTo>
                  <a:pt x="7901" y="10628"/>
                </a:lnTo>
                <a:lnTo>
                  <a:pt x="7977" y="10500"/>
                </a:lnTo>
                <a:lnTo>
                  <a:pt x="8028" y="10322"/>
                </a:lnTo>
                <a:lnTo>
                  <a:pt x="8054" y="10169"/>
                </a:lnTo>
                <a:lnTo>
                  <a:pt x="8054" y="9965"/>
                </a:lnTo>
                <a:lnTo>
                  <a:pt x="8691" y="9965"/>
                </a:lnTo>
                <a:lnTo>
                  <a:pt x="8691" y="10169"/>
                </a:lnTo>
                <a:lnTo>
                  <a:pt x="8716" y="10322"/>
                </a:lnTo>
                <a:lnTo>
                  <a:pt x="8767" y="10500"/>
                </a:lnTo>
                <a:lnTo>
                  <a:pt x="8844" y="10628"/>
                </a:lnTo>
                <a:lnTo>
                  <a:pt x="8946" y="10755"/>
                </a:lnTo>
                <a:lnTo>
                  <a:pt x="9073" y="10857"/>
                </a:lnTo>
                <a:lnTo>
                  <a:pt x="9200" y="10934"/>
                </a:lnTo>
                <a:lnTo>
                  <a:pt x="9379" y="10984"/>
                </a:lnTo>
                <a:lnTo>
                  <a:pt x="9532" y="11010"/>
                </a:lnTo>
                <a:lnTo>
                  <a:pt x="9710" y="10984"/>
                </a:lnTo>
                <a:lnTo>
                  <a:pt x="9863" y="10934"/>
                </a:lnTo>
                <a:lnTo>
                  <a:pt x="9991" y="10857"/>
                </a:lnTo>
                <a:lnTo>
                  <a:pt x="10118" y="10755"/>
                </a:lnTo>
                <a:lnTo>
                  <a:pt x="10245" y="10857"/>
                </a:lnTo>
                <a:lnTo>
                  <a:pt x="10373" y="10934"/>
                </a:lnTo>
                <a:lnTo>
                  <a:pt x="10526" y="10984"/>
                </a:lnTo>
                <a:lnTo>
                  <a:pt x="10704" y="11010"/>
                </a:lnTo>
                <a:lnTo>
                  <a:pt x="10857" y="10984"/>
                </a:lnTo>
                <a:lnTo>
                  <a:pt x="11035" y="10934"/>
                </a:lnTo>
                <a:lnTo>
                  <a:pt x="11163" y="10857"/>
                </a:lnTo>
                <a:lnTo>
                  <a:pt x="11290" y="10755"/>
                </a:lnTo>
                <a:lnTo>
                  <a:pt x="11392" y="10628"/>
                </a:lnTo>
                <a:lnTo>
                  <a:pt x="11469" y="10500"/>
                </a:lnTo>
                <a:lnTo>
                  <a:pt x="11520" y="10322"/>
                </a:lnTo>
                <a:lnTo>
                  <a:pt x="11545" y="10169"/>
                </a:lnTo>
                <a:lnTo>
                  <a:pt x="11545" y="9965"/>
                </a:lnTo>
                <a:close/>
                <a:moveTo>
                  <a:pt x="8385" y="12616"/>
                </a:moveTo>
                <a:lnTo>
                  <a:pt x="8512" y="12641"/>
                </a:lnTo>
                <a:lnTo>
                  <a:pt x="8614" y="12692"/>
                </a:lnTo>
                <a:lnTo>
                  <a:pt x="8665" y="12819"/>
                </a:lnTo>
                <a:lnTo>
                  <a:pt x="8691" y="12947"/>
                </a:lnTo>
                <a:lnTo>
                  <a:pt x="8691" y="13813"/>
                </a:lnTo>
                <a:lnTo>
                  <a:pt x="8665" y="13941"/>
                </a:lnTo>
                <a:lnTo>
                  <a:pt x="8614" y="14068"/>
                </a:lnTo>
                <a:lnTo>
                  <a:pt x="8512" y="14119"/>
                </a:lnTo>
                <a:lnTo>
                  <a:pt x="8385" y="14145"/>
                </a:lnTo>
                <a:lnTo>
                  <a:pt x="8258" y="14119"/>
                </a:lnTo>
                <a:lnTo>
                  <a:pt x="8130" y="14068"/>
                </a:lnTo>
                <a:lnTo>
                  <a:pt x="8079" y="13941"/>
                </a:lnTo>
                <a:lnTo>
                  <a:pt x="8054" y="13813"/>
                </a:lnTo>
                <a:lnTo>
                  <a:pt x="8054" y="12947"/>
                </a:lnTo>
                <a:lnTo>
                  <a:pt x="8079" y="12819"/>
                </a:lnTo>
                <a:lnTo>
                  <a:pt x="8130" y="12692"/>
                </a:lnTo>
                <a:lnTo>
                  <a:pt x="8258" y="12641"/>
                </a:lnTo>
                <a:lnTo>
                  <a:pt x="8385" y="12616"/>
                </a:lnTo>
                <a:close/>
                <a:moveTo>
                  <a:pt x="9532" y="12616"/>
                </a:moveTo>
                <a:lnTo>
                  <a:pt x="9659" y="12641"/>
                </a:lnTo>
                <a:lnTo>
                  <a:pt x="9761" y="12692"/>
                </a:lnTo>
                <a:lnTo>
                  <a:pt x="9838" y="12819"/>
                </a:lnTo>
                <a:lnTo>
                  <a:pt x="9863" y="12947"/>
                </a:lnTo>
                <a:lnTo>
                  <a:pt x="9863" y="13813"/>
                </a:lnTo>
                <a:lnTo>
                  <a:pt x="9838" y="13941"/>
                </a:lnTo>
                <a:lnTo>
                  <a:pt x="9761" y="14068"/>
                </a:lnTo>
                <a:lnTo>
                  <a:pt x="9659" y="14119"/>
                </a:lnTo>
                <a:lnTo>
                  <a:pt x="9532" y="14145"/>
                </a:lnTo>
                <a:lnTo>
                  <a:pt x="9404" y="14119"/>
                </a:lnTo>
                <a:lnTo>
                  <a:pt x="9302" y="14068"/>
                </a:lnTo>
                <a:lnTo>
                  <a:pt x="9226" y="13941"/>
                </a:lnTo>
                <a:lnTo>
                  <a:pt x="9200" y="13813"/>
                </a:lnTo>
                <a:lnTo>
                  <a:pt x="9200" y="12947"/>
                </a:lnTo>
                <a:lnTo>
                  <a:pt x="9226" y="12819"/>
                </a:lnTo>
                <a:lnTo>
                  <a:pt x="9302" y="12692"/>
                </a:lnTo>
                <a:lnTo>
                  <a:pt x="9404" y="12641"/>
                </a:lnTo>
                <a:lnTo>
                  <a:pt x="9532" y="12616"/>
                </a:lnTo>
                <a:close/>
                <a:moveTo>
                  <a:pt x="10704" y="12616"/>
                </a:moveTo>
                <a:lnTo>
                  <a:pt x="10832" y="12641"/>
                </a:lnTo>
                <a:lnTo>
                  <a:pt x="10934" y="12692"/>
                </a:lnTo>
                <a:lnTo>
                  <a:pt x="11010" y="12819"/>
                </a:lnTo>
                <a:lnTo>
                  <a:pt x="11035" y="12947"/>
                </a:lnTo>
                <a:lnTo>
                  <a:pt x="11035" y="13813"/>
                </a:lnTo>
                <a:lnTo>
                  <a:pt x="11010" y="13941"/>
                </a:lnTo>
                <a:lnTo>
                  <a:pt x="10934" y="14068"/>
                </a:lnTo>
                <a:lnTo>
                  <a:pt x="10832" y="14119"/>
                </a:lnTo>
                <a:lnTo>
                  <a:pt x="10704" y="14145"/>
                </a:lnTo>
                <a:lnTo>
                  <a:pt x="10577" y="14119"/>
                </a:lnTo>
                <a:lnTo>
                  <a:pt x="10475" y="14068"/>
                </a:lnTo>
                <a:lnTo>
                  <a:pt x="10398" y="13941"/>
                </a:lnTo>
                <a:lnTo>
                  <a:pt x="10373" y="13813"/>
                </a:lnTo>
                <a:lnTo>
                  <a:pt x="10373" y="12947"/>
                </a:lnTo>
                <a:lnTo>
                  <a:pt x="10398" y="12819"/>
                </a:lnTo>
                <a:lnTo>
                  <a:pt x="10475" y="12692"/>
                </a:lnTo>
                <a:lnTo>
                  <a:pt x="10577" y="12641"/>
                </a:lnTo>
                <a:lnTo>
                  <a:pt x="10704" y="12616"/>
                </a:lnTo>
                <a:close/>
                <a:moveTo>
                  <a:pt x="12794" y="13635"/>
                </a:moveTo>
                <a:lnTo>
                  <a:pt x="12794" y="15801"/>
                </a:lnTo>
                <a:lnTo>
                  <a:pt x="2778" y="15801"/>
                </a:lnTo>
                <a:lnTo>
                  <a:pt x="2778" y="13635"/>
                </a:lnTo>
                <a:lnTo>
                  <a:pt x="7544" y="13635"/>
                </a:lnTo>
                <a:lnTo>
                  <a:pt x="7544" y="13813"/>
                </a:lnTo>
                <a:lnTo>
                  <a:pt x="7544" y="13992"/>
                </a:lnTo>
                <a:lnTo>
                  <a:pt x="7595" y="14145"/>
                </a:lnTo>
                <a:lnTo>
                  <a:pt x="7671" y="14298"/>
                </a:lnTo>
                <a:lnTo>
                  <a:pt x="7773" y="14425"/>
                </a:lnTo>
                <a:lnTo>
                  <a:pt x="7901" y="14527"/>
                </a:lnTo>
                <a:lnTo>
                  <a:pt x="8054" y="14604"/>
                </a:lnTo>
                <a:lnTo>
                  <a:pt x="8207" y="14654"/>
                </a:lnTo>
                <a:lnTo>
                  <a:pt x="8538" y="14654"/>
                </a:lnTo>
                <a:lnTo>
                  <a:pt x="8691" y="14604"/>
                </a:lnTo>
                <a:lnTo>
                  <a:pt x="8844" y="14527"/>
                </a:lnTo>
                <a:lnTo>
                  <a:pt x="8946" y="14425"/>
                </a:lnTo>
                <a:lnTo>
                  <a:pt x="9073" y="14527"/>
                </a:lnTo>
                <a:lnTo>
                  <a:pt x="9226" y="14604"/>
                </a:lnTo>
                <a:lnTo>
                  <a:pt x="9379" y="14654"/>
                </a:lnTo>
                <a:lnTo>
                  <a:pt x="9710" y="14654"/>
                </a:lnTo>
                <a:lnTo>
                  <a:pt x="9863" y="14604"/>
                </a:lnTo>
                <a:lnTo>
                  <a:pt x="9991" y="14527"/>
                </a:lnTo>
                <a:lnTo>
                  <a:pt x="10118" y="14425"/>
                </a:lnTo>
                <a:lnTo>
                  <a:pt x="10245" y="14527"/>
                </a:lnTo>
                <a:lnTo>
                  <a:pt x="10373" y="14604"/>
                </a:lnTo>
                <a:lnTo>
                  <a:pt x="10526" y="14654"/>
                </a:lnTo>
                <a:lnTo>
                  <a:pt x="10857" y="14654"/>
                </a:lnTo>
                <a:lnTo>
                  <a:pt x="11035" y="14604"/>
                </a:lnTo>
                <a:lnTo>
                  <a:pt x="11163" y="14527"/>
                </a:lnTo>
                <a:lnTo>
                  <a:pt x="11290" y="14425"/>
                </a:lnTo>
                <a:lnTo>
                  <a:pt x="11392" y="14298"/>
                </a:lnTo>
                <a:lnTo>
                  <a:pt x="11469" y="14145"/>
                </a:lnTo>
                <a:lnTo>
                  <a:pt x="11520" y="13992"/>
                </a:lnTo>
                <a:lnTo>
                  <a:pt x="11545" y="13813"/>
                </a:lnTo>
                <a:lnTo>
                  <a:pt x="11545" y="13635"/>
                </a:lnTo>
                <a:close/>
                <a:moveTo>
                  <a:pt x="15062" y="16311"/>
                </a:moveTo>
                <a:lnTo>
                  <a:pt x="15062" y="16821"/>
                </a:lnTo>
                <a:lnTo>
                  <a:pt x="510" y="16821"/>
                </a:lnTo>
                <a:lnTo>
                  <a:pt x="510" y="16311"/>
                </a:lnTo>
                <a:close/>
                <a:moveTo>
                  <a:pt x="1402" y="0"/>
                </a:moveTo>
                <a:lnTo>
                  <a:pt x="1325" y="51"/>
                </a:lnTo>
                <a:lnTo>
                  <a:pt x="1249" y="153"/>
                </a:lnTo>
                <a:lnTo>
                  <a:pt x="1249" y="229"/>
                </a:lnTo>
                <a:lnTo>
                  <a:pt x="1249" y="4715"/>
                </a:lnTo>
                <a:lnTo>
                  <a:pt x="1249" y="4817"/>
                </a:lnTo>
                <a:lnTo>
                  <a:pt x="1325" y="4893"/>
                </a:lnTo>
                <a:lnTo>
                  <a:pt x="1402" y="4970"/>
                </a:lnTo>
                <a:lnTo>
                  <a:pt x="1606" y="4970"/>
                </a:lnTo>
                <a:lnTo>
                  <a:pt x="1682" y="4893"/>
                </a:lnTo>
                <a:lnTo>
                  <a:pt x="1733" y="4817"/>
                </a:lnTo>
                <a:lnTo>
                  <a:pt x="1759" y="4715"/>
                </a:lnTo>
                <a:lnTo>
                  <a:pt x="1759" y="484"/>
                </a:lnTo>
                <a:lnTo>
                  <a:pt x="2268" y="484"/>
                </a:lnTo>
                <a:lnTo>
                  <a:pt x="2268" y="15801"/>
                </a:lnTo>
                <a:lnTo>
                  <a:pt x="1759" y="15801"/>
                </a:lnTo>
                <a:lnTo>
                  <a:pt x="1759" y="5913"/>
                </a:lnTo>
                <a:lnTo>
                  <a:pt x="1733" y="5811"/>
                </a:lnTo>
                <a:lnTo>
                  <a:pt x="1682" y="5734"/>
                </a:lnTo>
                <a:lnTo>
                  <a:pt x="1606" y="5683"/>
                </a:lnTo>
                <a:lnTo>
                  <a:pt x="1504" y="5658"/>
                </a:lnTo>
                <a:lnTo>
                  <a:pt x="1402" y="5683"/>
                </a:lnTo>
                <a:lnTo>
                  <a:pt x="1325" y="5734"/>
                </a:lnTo>
                <a:lnTo>
                  <a:pt x="1249" y="5811"/>
                </a:lnTo>
                <a:lnTo>
                  <a:pt x="1249" y="5913"/>
                </a:lnTo>
                <a:lnTo>
                  <a:pt x="1249" y="15801"/>
                </a:lnTo>
                <a:lnTo>
                  <a:pt x="255" y="15801"/>
                </a:lnTo>
                <a:lnTo>
                  <a:pt x="153" y="15827"/>
                </a:lnTo>
                <a:lnTo>
                  <a:pt x="76" y="15878"/>
                </a:lnTo>
                <a:lnTo>
                  <a:pt x="25" y="15954"/>
                </a:lnTo>
                <a:lnTo>
                  <a:pt x="0" y="16056"/>
                </a:lnTo>
                <a:lnTo>
                  <a:pt x="0" y="17076"/>
                </a:lnTo>
                <a:lnTo>
                  <a:pt x="25" y="17178"/>
                </a:lnTo>
                <a:lnTo>
                  <a:pt x="76" y="17254"/>
                </a:lnTo>
                <a:lnTo>
                  <a:pt x="153" y="17305"/>
                </a:lnTo>
                <a:lnTo>
                  <a:pt x="255" y="17331"/>
                </a:lnTo>
                <a:lnTo>
                  <a:pt x="15317" y="17331"/>
                </a:lnTo>
                <a:lnTo>
                  <a:pt x="15419" y="17305"/>
                </a:lnTo>
                <a:lnTo>
                  <a:pt x="15496" y="17254"/>
                </a:lnTo>
                <a:lnTo>
                  <a:pt x="15547" y="17178"/>
                </a:lnTo>
                <a:lnTo>
                  <a:pt x="15572" y="17076"/>
                </a:lnTo>
                <a:lnTo>
                  <a:pt x="15572" y="16056"/>
                </a:lnTo>
                <a:lnTo>
                  <a:pt x="15547" y="15954"/>
                </a:lnTo>
                <a:lnTo>
                  <a:pt x="15496" y="15878"/>
                </a:lnTo>
                <a:lnTo>
                  <a:pt x="15419" y="15827"/>
                </a:lnTo>
                <a:lnTo>
                  <a:pt x="15317" y="15801"/>
                </a:lnTo>
                <a:lnTo>
                  <a:pt x="14349" y="15801"/>
                </a:lnTo>
                <a:lnTo>
                  <a:pt x="14349" y="13151"/>
                </a:lnTo>
                <a:lnTo>
                  <a:pt x="14323" y="13049"/>
                </a:lnTo>
                <a:lnTo>
                  <a:pt x="14272" y="12972"/>
                </a:lnTo>
                <a:lnTo>
                  <a:pt x="14196" y="12896"/>
                </a:lnTo>
                <a:lnTo>
                  <a:pt x="13992" y="12896"/>
                </a:lnTo>
                <a:lnTo>
                  <a:pt x="13915" y="12972"/>
                </a:lnTo>
                <a:lnTo>
                  <a:pt x="13864" y="13049"/>
                </a:lnTo>
                <a:lnTo>
                  <a:pt x="13839" y="13151"/>
                </a:lnTo>
                <a:lnTo>
                  <a:pt x="13839" y="15801"/>
                </a:lnTo>
                <a:lnTo>
                  <a:pt x="13304" y="15801"/>
                </a:lnTo>
                <a:lnTo>
                  <a:pt x="13304" y="484"/>
                </a:lnTo>
                <a:lnTo>
                  <a:pt x="13839" y="484"/>
                </a:lnTo>
                <a:lnTo>
                  <a:pt x="13839" y="11953"/>
                </a:lnTo>
                <a:lnTo>
                  <a:pt x="13864" y="12029"/>
                </a:lnTo>
                <a:lnTo>
                  <a:pt x="13915" y="12131"/>
                </a:lnTo>
                <a:lnTo>
                  <a:pt x="13992" y="12182"/>
                </a:lnTo>
                <a:lnTo>
                  <a:pt x="14094" y="12208"/>
                </a:lnTo>
                <a:lnTo>
                  <a:pt x="14196" y="12182"/>
                </a:lnTo>
                <a:lnTo>
                  <a:pt x="14272" y="12131"/>
                </a:lnTo>
                <a:lnTo>
                  <a:pt x="14323" y="12029"/>
                </a:lnTo>
                <a:lnTo>
                  <a:pt x="14349" y="11953"/>
                </a:lnTo>
                <a:lnTo>
                  <a:pt x="14349" y="229"/>
                </a:lnTo>
                <a:lnTo>
                  <a:pt x="14323" y="153"/>
                </a:lnTo>
                <a:lnTo>
                  <a:pt x="14272" y="51"/>
                </a:lnTo>
                <a:lnTo>
                  <a:pt x="14196" y="0"/>
                </a:lnTo>
                <a:lnTo>
                  <a:pt x="12972" y="0"/>
                </a:lnTo>
                <a:lnTo>
                  <a:pt x="12870" y="51"/>
                </a:lnTo>
                <a:lnTo>
                  <a:pt x="12820" y="153"/>
                </a:lnTo>
                <a:lnTo>
                  <a:pt x="12794" y="229"/>
                </a:lnTo>
                <a:lnTo>
                  <a:pt x="12794" y="2141"/>
                </a:lnTo>
                <a:lnTo>
                  <a:pt x="11545" y="2141"/>
                </a:lnTo>
                <a:lnTo>
                  <a:pt x="11545" y="1962"/>
                </a:lnTo>
                <a:lnTo>
                  <a:pt x="11520" y="1784"/>
                </a:lnTo>
                <a:lnTo>
                  <a:pt x="11469" y="1631"/>
                </a:lnTo>
                <a:lnTo>
                  <a:pt x="11392" y="1478"/>
                </a:lnTo>
                <a:lnTo>
                  <a:pt x="11290" y="1351"/>
                </a:lnTo>
                <a:lnTo>
                  <a:pt x="11163" y="1249"/>
                </a:lnTo>
                <a:lnTo>
                  <a:pt x="11035" y="1172"/>
                </a:lnTo>
                <a:lnTo>
                  <a:pt x="10857" y="1121"/>
                </a:lnTo>
                <a:lnTo>
                  <a:pt x="10526" y="1121"/>
                </a:lnTo>
                <a:lnTo>
                  <a:pt x="10373" y="1172"/>
                </a:lnTo>
                <a:lnTo>
                  <a:pt x="10245" y="1249"/>
                </a:lnTo>
                <a:lnTo>
                  <a:pt x="10118" y="1351"/>
                </a:lnTo>
                <a:lnTo>
                  <a:pt x="9991" y="1249"/>
                </a:lnTo>
                <a:lnTo>
                  <a:pt x="9863" y="1172"/>
                </a:lnTo>
                <a:lnTo>
                  <a:pt x="9710" y="1121"/>
                </a:lnTo>
                <a:lnTo>
                  <a:pt x="9379" y="1121"/>
                </a:lnTo>
                <a:lnTo>
                  <a:pt x="9226" y="1172"/>
                </a:lnTo>
                <a:lnTo>
                  <a:pt x="9073" y="1249"/>
                </a:lnTo>
                <a:lnTo>
                  <a:pt x="8946" y="1351"/>
                </a:lnTo>
                <a:lnTo>
                  <a:pt x="8844" y="1249"/>
                </a:lnTo>
                <a:lnTo>
                  <a:pt x="8691" y="1172"/>
                </a:lnTo>
                <a:lnTo>
                  <a:pt x="8538" y="1121"/>
                </a:lnTo>
                <a:lnTo>
                  <a:pt x="8207" y="1121"/>
                </a:lnTo>
                <a:lnTo>
                  <a:pt x="8054" y="1172"/>
                </a:lnTo>
                <a:lnTo>
                  <a:pt x="7901" y="1249"/>
                </a:lnTo>
                <a:lnTo>
                  <a:pt x="7773" y="1351"/>
                </a:lnTo>
                <a:lnTo>
                  <a:pt x="7671" y="1478"/>
                </a:lnTo>
                <a:lnTo>
                  <a:pt x="7595" y="1631"/>
                </a:lnTo>
                <a:lnTo>
                  <a:pt x="7544" y="1784"/>
                </a:lnTo>
                <a:lnTo>
                  <a:pt x="7544" y="1962"/>
                </a:lnTo>
                <a:lnTo>
                  <a:pt x="7544" y="2141"/>
                </a:lnTo>
                <a:lnTo>
                  <a:pt x="2778" y="2141"/>
                </a:lnTo>
                <a:lnTo>
                  <a:pt x="2778" y="229"/>
                </a:lnTo>
                <a:lnTo>
                  <a:pt x="2753" y="153"/>
                </a:lnTo>
                <a:lnTo>
                  <a:pt x="2702" y="51"/>
                </a:lnTo>
                <a:lnTo>
                  <a:pt x="26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3" name="Google Shape;403;p43"/>
          <p:cNvGrpSpPr/>
          <p:nvPr/>
        </p:nvGrpSpPr>
        <p:grpSpPr>
          <a:xfrm>
            <a:off x="4369898" y="1939347"/>
            <a:ext cx="404198" cy="557668"/>
            <a:chOff x="1045375" y="1270025"/>
            <a:chExt cx="310325" cy="433275"/>
          </a:xfrm>
        </p:grpSpPr>
        <p:sp>
          <p:nvSpPr>
            <p:cNvPr id="404" name="Google Shape;404;p43"/>
            <p:cNvSpPr/>
            <p:nvPr/>
          </p:nvSpPr>
          <p:spPr>
            <a:xfrm>
              <a:off x="1074700" y="1298675"/>
              <a:ext cx="252325" cy="98150"/>
            </a:xfrm>
            <a:custGeom>
              <a:avLst/>
              <a:gdLst/>
              <a:ahLst/>
              <a:cxnLst/>
              <a:rect l="l" t="t" r="r" b="b"/>
              <a:pathLst>
                <a:path w="10093" h="3926" extrusionOk="0">
                  <a:moveTo>
                    <a:pt x="9583" y="511"/>
                  </a:moveTo>
                  <a:lnTo>
                    <a:pt x="9583" y="3416"/>
                  </a:lnTo>
                  <a:lnTo>
                    <a:pt x="510" y="3416"/>
                  </a:lnTo>
                  <a:lnTo>
                    <a:pt x="510" y="511"/>
                  </a:lnTo>
                  <a:close/>
                  <a:moveTo>
                    <a:pt x="255" y="1"/>
                  </a:moveTo>
                  <a:lnTo>
                    <a:pt x="153" y="26"/>
                  </a:lnTo>
                  <a:lnTo>
                    <a:pt x="77" y="77"/>
                  </a:lnTo>
                  <a:lnTo>
                    <a:pt x="26" y="154"/>
                  </a:lnTo>
                  <a:lnTo>
                    <a:pt x="0" y="256"/>
                  </a:lnTo>
                  <a:lnTo>
                    <a:pt x="0" y="3671"/>
                  </a:lnTo>
                  <a:lnTo>
                    <a:pt x="26" y="3773"/>
                  </a:lnTo>
                  <a:lnTo>
                    <a:pt x="77" y="3849"/>
                  </a:lnTo>
                  <a:lnTo>
                    <a:pt x="153" y="3926"/>
                  </a:lnTo>
                  <a:lnTo>
                    <a:pt x="9940" y="3926"/>
                  </a:lnTo>
                  <a:lnTo>
                    <a:pt x="10016" y="3849"/>
                  </a:lnTo>
                  <a:lnTo>
                    <a:pt x="10067" y="3773"/>
                  </a:lnTo>
                  <a:lnTo>
                    <a:pt x="10093" y="3671"/>
                  </a:lnTo>
                  <a:lnTo>
                    <a:pt x="10093" y="256"/>
                  </a:lnTo>
                  <a:lnTo>
                    <a:pt x="10067" y="154"/>
                  </a:lnTo>
                  <a:lnTo>
                    <a:pt x="10016" y="77"/>
                  </a:lnTo>
                  <a:lnTo>
                    <a:pt x="9940" y="26"/>
                  </a:lnTo>
                  <a:lnTo>
                    <a:pt x="98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43"/>
            <p:cNvSpPr/>
            <p:nvPr/>
          </p:nvSpPr>
          <p:spPr>
            <a:xfrm>
              <a:off x="1074700" y="1424850"/>
              <a:ext cx="63725" cy="63725"/>
            </a:xfrm>
            <a:custGeom>
              <a:avLst/>
              <a:gdLst/>
              <a:ahLst/>
              <a:cxnLst/>
              <a:rect l="l" t="t" r="r" b="b"/>
              <a:pathLst>
                <a:path w="2549" h="2549" extrusionOk="0">
                  <a:moveTo>
                    <a:pt x="1963" y="484"/>
                  </a:moveTo>
                  <a:lnTo>
                    <a:pt x="2014" y="510"/>
                  </a:lnTo>
                  <a:lnTo>
                    <a:pt x="2039" y="586"/>
                  </a:lnTo>
                  <a:lnTo>
                    <a:pt x="2039" y="1963"/>
                  </a:lnTo>
                  <a:lnTo>
                    <a:pt x="2014" y="2014"/>
                  </a:lnTo>
                  <a:lnTo>
                    <a:pt x="1963" y="2039"/>
                  </a:lnTo>
                  <a:lnTo>
                    <a:pt x="586" y="2039"/>
                  </a:lnTo>
                  <a:lnTo>
                    <a:pt x="535" y="2014"/>
                  </a:lnTo>
                  <a:lnTo>
                    <a:pt x="510" y="1963"/>
                  </a:lnTo>
                  <a:lnTo>
                    <a:pt x="510" y="586"/>
                  </a:lnTo>
                  <a:lnTo>
                    <a:pt x="535" y="510"/>
                  </a:lnTo>
                  <a:lnTo>
                    <a:pt x="586" y="484"/>
                  </a:lnTo>
                  <a:close/>
                  <a:moveTo>
                    <a:pt x="459" y="0"/>
                  </a:moveTo>
                  <a:lnTo>
                    <a:pt x="357" y="26"/>
                  </a:lnTo>
                  <a:lnTo>
                    <a:pt x="255" y="77"/>
                  </a:lnTo>
                  <a:lnTo>
                    <a:pt x="179" y="153"/>
                  </a:lnTo>
                  <a:lnTo>
                    <a:pt x="102" y="255"/>
                  </a:lnTo>
                  <a:lnTo>
                    <a:pt x="51" y="357"/>
                  </a:lnTo>
                  <a:lnTo>
                    <a:pt x="0" y="459"/>
                  </a:lnTo>
                  <a:lnTo>
                    <a:pt x="0" y="586"/>
                  </a:lnTo>
                  <a:lnTo>
                    <a:pt x="0" y="1963"/>
                  </a:lnTo>
                  <a:lnTo>
                    <a:pt x="0" y="2064"/>
                  </a:lnTo>
                  <a:lnTo>
                    <a:pt x="51" y="2192"/>
                  </a:lnTo>
                  <a:lnTo>
                    <a:pt x="102" y="2294"/>
                  </a:lnTo>
                  <a:lnTo>
                    <a:pt x="179" y="2370"/>
                  </a:lnTo>
                  <a:lnTo>
                    <a:pt x="255" y="2447"/>
                  </a:lnTo>
                  <a:lnTo>
                    <a:pt x="357" y="2498"/>
                  </a:lnTo>
                  <a:lnTo>
                    <a:pt x="459" y="2549"/>
                  </a:lnTo>
                  <a:lnTo>
                    <a:pt x="2090" y="2549"/>
                  </a:lnTo>
                  <a:lnTo>
                    <a:pt x="2192" y="2498"/>
                  </a:lnTo>
                  <a:lnTo>
                    <a:pt x="2294" y="2447"/>
                  </a:lnTo>
                  <a:lnTo>
                    <a:pt x="2396" y="2370"/>
                  </a:lnTo>
                  <a:lnTo>
                    <a:pt x="2447" y="2294"/>
                  </a:lnTo>
                  <a:lnTo>
                    <a:pt x="2523" y="2192"/>
                  </a:lnTo>
                  <a:lnTo>
                    <a:pt x="2549" y="2064"/>
                  </a:lnTo>
                  <a:lnTo>
                    <a:pt x="2549" y="1963"/>
                  </a:lnTo>
                  <a:lnTo>
                    <a:pt x="2549" y="586"/>
                  </a:lnTo>
                  <a:lnTo>
                    <a:pt x="2549" y="459"/>
                  </a:lnTo>
                  <a:lnTo>
                    <a:pt x="2523" y="357"/>
                  </a:lnTo>
                  <a:lnTo>
                    <a:pt x="2447" y="255"/>
                  </a:lnTo>
                  <a:lnTo>
                    <a:pt x="2396" y="153"/>
                  </a:lnTo>
                  <a:lnTo>
                    <a:pt x="2294" y="77"/>
                  </a:lnTo>
                  <a:lnTo>
                    <a:pt x="2192" y="26"/>
                  </a:lnTo>
                  <a:lnTo>
                    <a:pt x="20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43"/>
            <p:cNvSpPr/>
            <p:nvPr/>
          </p:nvSpPr>
          <p:spPr>
            <a:xfrm>
              <a:off x="1169000" y="1424850"/>
              <a:ext cx="63725" cy="63725"/>
            </a:xfrm>
            <a:custGeom>
              <a:avLst/>
              <a:gdLst/>
              <a:ahLst/>
              <a:cxnLst/>
              <a:rect l="l" t="t" r="r" b="b"/>
              <a:pathLst>
                <a:path w="2549" h="2549" extrusionOk="0">
                  <a:moveTo>
                    <a:pt x="1963" y="484"/>
                  </a:moveTo>
                  <a:lnTo>
                    <a:pt x="2014" y="510"/>
                  </a:lnTo>
                  <a:lnTo>
                    <a:pt x="2039" y="586"/>
                  </a:lnTo>
                  <a:lnTo>
                    <a:pt x="2039" y="1963"/>
                  </a:lnTo>
                  <a:lnTo>
                    <a:pt x="2014" y="2014"/>
                  </a:lnTo>
                  <a:lnTo>
                    <a:pt x="1963" y="2039"/>
                  </a:lnTo>
                  <a:lnTo>
                    <a:pt x="586" y="2039"/>
                  </a:lnTo>
                  <a:lnTo>
                    <a:pt x="510" y="2014"/>
                  </a:lnTo>
                  <a:lnTo>
                    <a:pt x="484" y="1963"/>
                  </a:lnTo>
                  <a:lnTo>
                    <a:pt x="484" y="586"/>
                  </a:lnTo>
                  <a:lnTo>
                    <a:pt x="510" y="510"/>
                  </a:lnTo>
                  <a:lnTo>
                    <a:pt x="586" y="484"/>
                  </a:lnTo>
                  <a:close/>
                  <a:moveTo>
                    <a:pt x="459" y="0"/>
                  </a:moveTo>
                  <a:lnTo>
                    <a:pt x="357" y="26"/>
                  </a:lnTo>
                  <a:lnTo>
                    <a:pt x="255" y="77"/>
                  </a:lnTo>
                  <a:lnTo>
                    <a:pt x="153" y="153"/>
                  </a:lnTo>
                  <a:lnTo>
                    <a:pt x="102" y="255"/>
                  </a:lnTo>
                  <a:lnTo>
                    <a:pt x="26" y="357"/>
                  </a:lnTo>
                  <a:lnTo>
                    <a:pt x="0" y="459"/>
                  </a:lnTo>
                  <a:lnTo>
                    <a:pt x="0" y="586"/>
                  </a:lnTo>
                  <a:lnTo>
                    <a:pt x="0" y="1963"/>
                  </a:lnTo>
                  <a:lnTo>
                    <a:pt x="0" y="2064"/>
                  </a:lnTo>
                  <a:lnTo>
                    <a:pt x="26" y="2192"/>
                  </a:lnTo>
                  <a:lnTo>
                    <a:pt x="102" y="2294"/>
                  </a:lnTo>
                  <a:lnTo>
                    <a:pt x="153" y="2370"/>
                  </a:lnTo>
                  <a:lnTo>
                    <a:pt x="255" y="2447"/>
                  </a:lnTo>
                  <a:lnTo>
                    <a:pt x="357" y="2498"/>
                  </a:lnTo>
                  <a:lnTo>
                    <a:pt x="459" y="2549"/>
                  </a:lnTo>
                  <a:lnTo>
                    <a:pt x="2065" y="2549"/>
                  </a:lnTo>
                  <a:lnTo>
                    <a:pt x="2192" y="2498"/>
                  </a:lnTo>
                  <a:lnTo>
                    <a:pt x="2294" y="2447"/>
                  </a:lnTo>
                  <a:lnTo>
                    <a:pt x="2370" y="2370"/>
                  </a:lnTo>
                  <a:lnTo>
                    <a:pt x="2447" y="2294"/>
                  </a:lnTo>
                  <a:lnTo>
                    <a:pt x="2498" y="2192"/>
                  </a:lnTo>
                  <a:lnTo>
                    <a:pt x="2549" y="2064"/>
                  </a:lnTo>
                  <a:lnTo>
                    <a:pt x="2549" y="1963"/>
                  </a:lnTo>
                  <a:lnTo>
                    <a:pt x="2549" y="586"/>
                  </a:lnTo>
                  <a:lnTo>
                    <a:pt x="2549" y="459"/>
                  </a:lnTo>
                  <a:lnTo>
                    <a:pt x="2498" y="357"/>
                  </a:lnTo>
                  <a:lnTo>
                    <a:pt x="2447" y="255"/>
                  </a:lnTo>
                  <a:lnTo>
                    <a:pt x="2370" y="153"/>
                  </a:lnTo>
                  <a:lnTo>
                    <a:pt x="2294" y="77"/>
                  </a:lnTo>
                  <a:lnTo>
                    <a:pt x="2192" y="26"/>
                  </a:lnTo>
                  <a:lnTo>
                    <a:pt x="20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43"/>
            <p:cNvSpPr/>
            <p:nvPr/>
          </p:nvSpPr>
          <p:spPr>
            <a:xfrm>
              <a:off x="1074700" y="1512775"/>
              <a:ext cx="63725" cy="63725"/>
            </a:xfrm>
            <a:custGeom>
              <a:avLst/>
              <a:gdLst/>
              <a:ahLst/>
              <a:cxnLst/>
              <a:rect l="l" t="t" r="r" b="b"/>
              <a:pathLst>
                <a:path w="2549" h="2549" extrusionOk="0">
                  <a:moveTo>
                    <a:pt x="1963" y="510"/>
                  </a:moveTo>
                  <a:lnTo>
                    <a:pt x="2014" y="535"/>
                  </a:lnTo>
                  <a:lnTo>
                    <a:pt x="2039" y="586"/>
                  </a:lnTo>
                  <a:lnTo>
                    <a:pt x="2039" y="1963"/>
                  </a:lnTo>
                  <a:lnTo>
                    <a:pt x="2014" y="2014"/>
                  </a:lnTo>
                  <a:lnTo>
                    <a:pt x="1963" y="2039"/>
                  </a:lnTo>
                  <a:lnTo>
                    <a:pt x="586" y="2039"/>
                  </a:lnTo>
                  <a:lnTo>
                    <a:pt x="535" y="2014"/>
                  </a:lnTo>
                  <a:lnTo>
                    <a:pt x="510" y="1963"/>
                  </a:lnTo>
                  <a:lnTo>
                    <a:pt x="510" y="586"/>
                  </a:lnTo>
                  <a:lnTo>
                    <a:pt x="535" y="535"/>
                  </a:lnTo>
                  <a:lnTo>
                    <a:pt x="586" y="510"/>
                  </a:lnTo>
                  <a:close/>
                  <a:moveTo>
                    <a:pt x="459" y="0"/>
                  </a:moveTo>
                  <a:lnTo>
                    <a:pt x="357" y="51"/>
                  </a:lnTo>
                  <a:lnTo>
                    <a:pt x="255" y="102"/>
                  </a:lnTo>
                  <a:lnTo>
                    <a:pt x="179" y="179"/>
                  </a:lnTo>
                  <a:lnTo>
                    <a:pt x="102" y="255"/>
                  </a:lnTo>
                  <a:lnTo>
                    <a:pt x="51" y="357"/>
                  </a:lnTo>
                  <a:lnTo>
                    <a:pt x="0" y="459"/>
                  </a:lnTo>
                  <a:lnTo>
                    <a:pt x="0" y="586"/>
                  </a:lnTo>
                  <a:lnTo>
                    <a:pt x="0" y="1963"/>
                  </a:lnTo>
                  <a:lnTo>
                    <a:pt x="0" y="2090"/>
                  </a:lnTo>
                  <a:lnTo>
                    <a:pt x="51" y="2192"/>
                  </a:lnTo>
                  <a:lnTo>
                    <a:pt x="102" y="2294"/>
                  </a:lnTo>
                  <a:lnTo>
                    <a:pt x="179" y="2370"/>
                  </a:lnTo>
                  <a:lnTo>
                    <a:pt x="255" y="2447"/>
                  </a:lnTo>
                  <a:lnTo>
                    <a:pt x="357" y="2498"/>
                  </a:lnTo>
                  <a:lnTo>
                    <a:pt x="459" y="2549"/>
                  </a:lnTo>
                  <a:lnTo>
                    <a:pt x="2090" y="2549"/>
                  </a:lnTo>
                  <a:lnTo>
                    <a:pt x="2192" y="2498"/>
                  </a:lnTo>
                  <a:lnTo>
                    <a:pt x="2294" y="2447"/>
                  </a:lnTo>
                  <a:lnTo>
                    <a:pt x="2396" y="2370"/>
                  </a:lnTo>
                  <a:lnTo>
                    <a:pt x="2447" y="2294"/>
                  </a:lnTo>
                  <a:lnTo>
                    <a:pt x="2523" y="2192"/>
                  </a:lnTo>
                  <a:lnTo>
                    <a:pt x="2549" y="2090"/>
                  </a:lnTo>
                  <a:lnTo>
                    <a:pt x="2549" y="1963"/>
                  </a:lnTo>
                  <a:lnTo>
                    <a:pt x="2549" y="586"/>
                  </a:lnTo>
                  <a:lnTo>
                    <a:pt x="2549" y="459"/>
                  </a:lnTo>
                  <a:lnTo>
                    <a:pt x="2523" y="357"/>
                  </a:lnTo>
                  <a:lnTo>
                    <a:pt x="2447" y="255"/>
                  </a:lnTo>
                  <a:lnTo>
                    <a:pt x="2396" y="179"/>
                  </a:lnTo>
                  <a:lnTo>
                    <a:pt x="2294" y="102"/>
                  </a:lnTo>
                  <a:lnTo>
                    <a:pt x="2192" y="51"/>
                  </a:lnTo>
                  <a:lnTo>
                    <a:pt x="20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43"/>
            <p:cNvSpPr/>
            <p:nvPr/>
          </p:nvSpPr>
          <p:spPr>
            <a:xfrm>
              <a:off x="1169000" y="1512775"/>
              <a:ext cx="63725" cy="63725"/>
            </a:xfrm>
            <a:custGeom>
              <a:avLst/>
              <a:gdLst/>
              <a:ahLst/>
              <a:cxnLst/>
              <a:rect l="l" t="t" r="r" b="b"/>
              <a:pathLst>
                <a:path w="2549" h="2549" extrusionOk="0">
                  <a:moveTo>
                    <a:pt x="1963" y="510"/>
                  </a:moveTo>
                  <a:lnTo>
                    <a:pt x="2014" y="535"/>
                  </a:lnTo>
                  <a:lnTo>
                    <a:pt x="2039" y="586"/>
                  </a:lnTo>
                  <a:lnTo>
                    <a:pt x="2039" y="1963"/>
                  </a:lnTo>
                  <a:lnTo>
                    <a:pt x="2014" y="2014"/>
                  </a:lnTo>
                  <a:lnTo>
                    <a:pt x="1963" y="2039"/>
                  </a:lnTo>
                  <a:lnTo>
                    <a:pt x="586" y="2039"/>
                  </a:lnTo>
                  <a:lnTo>
                    <a:pt x="510" y="2014"/>
                  </a:lnTo>
                  <a:lnTo>
                    <a:pt x="484" y="1963"/>
                  </a:lnTo>
                  <a:lnTo>
                    <a:pt x="484" y="586"/>
                  </a:lnTo>
                  <a:lnTo>
                    <a:pt x="510" y="535"/>
                  </a:lnTo>
                  <a:lnTo>
                    <a:pt x="586" y="510"/>
                  </a:lnTo>
                  <a:close/>
                  <a:moveTo>
                    <a:pt x="459" y="0"/>
                  </a:moveTo>
                  <a:lnTo>
                    <a:pt x="357" y="51"/>
                  </a:lnTo>
                  <a:lnTo>
                    <a:pt x="255" y="102"/>
                  </a:lnTo>
                  <a:lnTo>
                    <a:pt x="153" y="179"/>
                  </a:lnTo>
                  <a:lnTo>
                    <a:pt x="102" y="255"/>
                  </a:lnTo>
                  <a:lnTo>
                    <a:pt x="26" y="357"/>
                  </a:lnTo>
                  <a:lnTo>
                    <a:pt x="0" y="459"/>
                  </a:lnTo>
                  <a:lnTo>
                    <a:pt x="0" y="586"/>
                  </a:lnTo>
                  <a:lnTo>
                    <a:pt x="0" y="1963"/>
                  </a:lnTo>
                  <a:lnTo>
                    <a:pt x="0" y="2090"/>
                  </a:lnTo>
                  <a:lnTo>
                    <a:pt x="26" y="2192"/>
                  </a:lnTo>
                  <a:lnTo>
                    <a:pt x="102" y="2294"/>
                  </a:lnTo>
                  <a:lnTo>
                    <a:pt x="153" y="2370"/>
                  </a:lnTo>
                  <a:lnTo>
                    <a:pt x="255" y="2447"/>
                  </a:lnTo>
                  <a:lnTo>
                    <a:pt x="357" y="2498"/>
                  </a:lnTo>
                  <a:lnTo>
                    <a:pt x="459" y="2549"/>
                  </a:lnTo>
                  <a:lnTo>
                    <a:pt x="2065" y="2549"/>
                  </a:lnTo>
                  <a:lnTo>
                    <a:pt x="2192" y="2498"/>
                  </a:lnTo>
                  <a:lnTo>
                    <a:pt x="2294" y="2447"/>
                  </a:lnTo>
                  <a:lnTo>
                    <a:pt x="2370" y="2370"/>
                  </a:lnTo>
                  <a:lnTo>
                    <a:pt x="2447" y="2294"/>
                  </a:lnTo>
                  <a:lnTo>
                    <a:pt x="2498" y="2192"/>
                  </a:lnTo>
                  <a:lnTo>
                    <a:pt x="2549" y="2090"/>
                  </a:lnTo>
                  <a:lnTo>
                    <a:pt x="2549" y="1963"/>
                  </a:lnTo>
                  <a:lnTo>
                    <a:pt x="2549" y="586"/>
                  </a:lnTo>
                  <a:lnTo>
                    <a:pt x="2549" y="459"/>
                  </a:lnTo>
                  <a:lnTo>
                    <a:pt x="2498" y="357"/>
                  </a:lnTo>
                  <a:lnTo>
                    <a:pt x="2447" y="255"/>
                  </a:lnTo>
                  <a:lnTo>
                    <a:pt x="2370" y="179"/>
                  </a:lnTo>
                  <a:lnTo>
                    <a:pt x="2294" y="102"/>
                  </a:lnTo>
                  <a:lnTo>
                    <a:pt x="2192" y="51"/>
                  </a:lnTo>
                  <a:lnTo>
                    <a:pt x="20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43"/>
            <p:cNvSpPr/>
            <p:nvPr/>
          </p:nvSpPr>
          <p:spPr>
            <a:xfrm>
              <a:off x="1074700" y="1600700"/>
              <a:ext cx="63725" cy="64375"/>
            </a:xfrm>
            <a:custGeom>
              <a:avLst/>
              <a:gdLst/>
              <a:ahLst/>
              <a:cxnLst/>
              <a:rect l="l" t="t" r="r" b="b"/>
              <a:pathLst>
                <a:path w="2549" h="2575" extrusionOk="0">
                  <a:moveTo>
                    <a:pt x="1963" y="510"/>
                  </a:moveTo>
                  <a:lnTo>
                    <a:pt x="2014" y="535"/>
                  </a:lnTo>
                  <a:lnTo>
                    <a:pt x="2039" y="586"/>
                  </a:lnTo>
                  <a:lnTo>
                    <a:pt x="2039" y="1963"/>
                  </a:lnTo>
                  <a:lnTo>
                    <a:pt x="2014" y="2039"/>
                  </a:lnTo>
                  <a:lnTo>
                    <a:pt x="1963" y="2065"/>
                  </a:lnTo>
                  <a:lnTo>
                    <a:pt x="586" y="2065"/>
                  </a:lnTo>
                  <a:lnTo>
                    <a:pt x="535" y="2039"/>
                  </a:lnTo>
                  <a:lnTo>
                    <a:pt x="510" y="1963"/>
                  </a:lnTo>
                  <a:lnTo>
                    <a:pt x="510" y="586"/>
                  </a:lnTo>
                  <a:lnTo>
                    <a:pt x="535" y="535"/>
                  </a:lnTo>
                  <a:lnTo>
                    <a:pt x="586" y="510"/>
                  </a:lnTo>
                  <a:close/>
                  <a:moveTo>
                    <a:pt x="586" y="0"/>
                  </a:moveTo>
                  <a:lnTo>
                    <a:pt x="459" y="26"/>
                  </a:lnTo>
                  <a:lnTo>
                    <a:pt x="357" y="51"/>
                  </a:lnTo>
                  <a:lnTo>
                    <a:pt x="255" y="102"/>
                  </a:lnTo>
                  <a:lnTo>
                    <a:pt x="179" y="179"/>
                  </a:lnTo>
                  <a:lnTo>
                    <a:pt x="102" y="255"/>
                  </a:lnTo>
                  <a:lnTo>
                    <a:pt x="51" y="357"/>
                  </a:lnTo>
                  <a:lnTo>
                    <a:pt x="0" y="484"/>
                  </a:lnTo>
                  <a:lnTo>
                    <a:pt x="0" y="586"/>
                  </a:lnTo>
                  <a:lnTo>
                    <a:pt x="0" y="1963"/>
                  </a:lnTo>
                  <a:lnTo>
                    <a:pt x="0" y="2090"/>
                  </a:lnTo>
                  <a:lnTo>
                    <a:pt x="51" y="2192"/>
                  </a:lnTo>
                  <a:lnTo>
                    <a:pt x="102" y="2294"/>
                  </a:lnTo>
                  <a:lnTo>
                    <a:pt x="179" y="2396"/>
                  </a:lnTo>
                  <a:lnTo>
                    <a:pt x="255" y="2472"/>
                  </a:lnTo>
                  <a:lnTo>
                    <a:pt x="357" y="2523"/>
                  </a:lnTo>
                  <a:lnTo>
                    <a:pt x="459" y="2549"/>
                  </a:lnTo>
                  <a:lnTo>
                    <a:pt x="586" y="2574"/>
                  </a:lnTo>
                  <a:lnTo>
                    <a:pt x="1963" y="2574"/>
                  </a:lnTo>
                  <a:lnTo>
                    <a:pt x="2090" y="2549"/>
                  </a:lnTo>
                  <a:lnTo>
                    <a:pt x="2192" y="2523"/>
                  </a:lnTo>
                  <a:lnTo>
                    <a:pt x="2294" y="2472"/>
                  </a:lnTo>
                  <a:lnTo>
                    <a:pt x="2396" y="2396"/>
                  </a:lnTo>
                  <a:lnTo>
                    <a:pt x="2447" y="2294"/>
                  </a:lnTo>
                  <a:lnTo>
                    <a:pt x="2523" y="2192"/>
                  </a:lnTo>
                  <a:lnTo>
                    <a:pt x="2549" y="2090"/>
                  </a:lnTo>
                  <a:lnTo>
                    <a:pt x="2549" y="1963"/>
                  </a:lnTo>
                  <a:lnTo>
                    <a:pt x="2549" y="586"/>
                  </a:lnTo>
                  <a:lnTo>
                    <a:pt x="2549" y="484"/>
                  </a:lnTo>
                  <a:lnTo>
                    <a:pt x="2523" y="357"/>
                  </a:lnTo>
                  <a:lnTo>
                    <a:pt x="2447" y="255"/>
                  </a:lnTo>
                  <a:lnTo>
                    <a:pt x="2396" y="179"/>
                  </a:lnTo>
                  <a:lnTo>
                    <a:pt x="2294" y="102"/>
                  </a:lnTo>
                  <a:lnTo>
                    <a:pt x="2192" y="51"/>
                  </a:lnTo>
                  <a:lnTo>
                    <a:pt x="2090" y="26"/>
                  </a:lnTo>
                  <a:lnTo>
                    <a:pt x="19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3"/>
            <p:cNvSpPr/>
            <p:nvPr/>
          </p:nvSpPr>
          <p:spPr>
            <a:xfrm>
              <a:off x="1169000" y="1600700"/>
              <a:ext cx="63725" cy="64375"/>
            </a:xfrm>
            <a:custGeom>
              <a:avLst/>
              <a:gdLst/>
              <a:ahLst/>
              <a:cxnLst/>
              <a:rect l="l" t="t" r="r" b="b"/>
              <a:pathLst>
                <a:path w="2549" h="2575" extrusionOk="0">
                  <a:moveTo>
                    <a:pt x="1963" y="510"/>
                  </a:moveTo>
                  <a:lnTo>
                    <a:pt x="2014" y="535"/>
                  </a:lnTo>
                  <a:lnTo>
                    <a:pt x="2039" y="586"/>
                  </a:lnTo>
                  <a:lnTo>
                    <a:pt x="2039" y="1963"/>
                  </a:lnTo>
                  <a:lnTo>
                    <a:pt x="2014" y="2039"/>
                  </a:lnTo>
                  <a:lnTo>
                    <a:pt x="1963" y="2065"/>
                  </a:lnTo>
                  <a:lnTo>
                    <a:pt x="586" y="2065"/>
                  </a:lnTo>
                  <a:lnTo>
                    <a:pt x="510" y="2039"/>
                  </a:lnTo>
                  <a:lnTo>
                    <a:pt x="484" y="1963"/>
                  </a:lnTo>
                  <a:lnTo>
                    <a:pt x="484" y="586"/>
                  </a:lnTo>
                  <a:lnTo>
                    <a:pt x="510" y="535"/>
                  </a:lnTo>
                  <a:lnTo>
                    <a:pt x="586" y="510"/>
                  </a:lnTo>
                  <a:close/>
                  <a:moveTo>
                    <a:pt x="586" y="0"/>
                  </a:moveTo>
                  <a:lnTo>
                    <a:pt x="459" y="26"/>
                  </a:lnTo>
                  <a:lnTo>
                    <a:pt x="357" y="51"/>
                  </a:lnTo>
                  <a:lnTo>
                    <a:pt x="255" y="102"/>
                  </a:lnTo>
                  <a:lnTo>
                    <a:pt x="153" y="179"/>
                  </a:lnTo>
                  <a:lnTo>
                    <a:pt x="102" y="255"/>
                  </a:lnTo>
                  <a:lnTo>
                    <a:pt x="26" y="357"/>
                  </a:lnTo>
                  <a:lnTo>
                    <a:pt x="0" y="484"/>
                  </a:lnTo>
                  <a:lnTo>
                    <a:pt x="0" y="586"/>
                  </a:lnTo>
                  <a:lnTo>
                    <a:pt x="0" y="1963"/>
                  </a:lnTo>
                  <a:lnTo>
                    <a:pt x="0" y="2090"/>
                  </a:lnTo>
                  <a:lnTo>
                    <a:pt x="26" y="2192"/>
                  </a:lnTo>
                  <a:lnTo>
                    <a:pt x="102" y="2294"/>
                  </a:lnTo>
                  <a:lnTo>
                    <a:pt x="153" y="2396"/>
                  </a:lnTo>
                  <a:lnTo>
                    <a:pt x="255" y="2472"/>
                  </a:lnTo>
                  <a:lnTo>
                    <a:pt x="357" y="2523"/>
                  </a:lnTo>
                  <a:lnTo>
                    <a:pt x="459" y="2549"/>
                  </a:lnTo>
                  <a:lnTo>
                    <a:pt x="586" y="2574"/>
                  </a:lnTo>
                  <a:lnTo>
                    <a:pt x="1963" y="2574"/>
                  </a:lnTo>
                  <a:lnTo>
                    <a:pt x="2065" y="2549"/>
                  </a:lnTo>
                  <a:lnTo>
                    <a:pt x="2192" y="2523"/>
                  </a:lnTo>
                  <a:lnTo>
                    <a:pt x="2294" y="2472"/>
                  </a:lnTo>
                  <a:lnTo>
                    <a:pt x="2370" y="2396"/>
                  </a:lnTo>
                  <a:lnTo>
                    <a:pt x="2447" y="2294"/>
                  </a:lnTo>
                  <a:lnTo>
                    <a:pt x="2498" y="2192"/>
                  </a:lnTo>
                  <a:lnTo>
                    <a:pt x="2549" y="2090"/>
                  </a:lnTo>
                  <a:lnTo>
                    <a:pt x="2549" y="1963"/>
                  </a:lnTo>
                  <a:lnTo>
                    <a:pt x="2549" y="586"/>
                  </a:lnTo>
                  <a:lnTo>
                    <a:pt x="2549" y="484"/>
                  </a:lnTo>
                  <a:lnTo>
                    <a:pt x="2498" y="357"/>
                  </a:lnTo>
                  <a:lnTo>
                    <a:pt x="2447" y="255"/>
                  </a:lnTo>
                  <a:lnTo>
                    <a:pt x="2370" y="179"/>
                  </a:lnTo>
                  <a:lnTo>
                    <a:pt x="2294" y="102"/>
                  </a:lnTo>
                  <a:lnTo>
                    <a:pt x="2192" y="51"/>
                  </a:lnTo>
                  <a:lnTo>
                    <a:pt x="2065" y="26"/>
                  </a:lnTo>
                  <a:lnTo>
                    <a:pt x="19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3"/>
            <p:cNvSpPr/>
            <p:nvPr/>
          </p:nvSpPr>
          <p:spPr>
            <a:xfrm>
              <a:off x="1262650" y="1424850"/>
              <a:ext cx="64375" cy="63725"/>
            </a:xfrm>
            <a:custGeom>
              <a:avLst/>
              <a:gdLst/>
              <a:ahLst/>
              <a:cxnLst/>
              <a:rect l="l" t="t" r="r" b="b"/>
              <a:pathLst>
                <a:path w="2575" h="2549" extrusionOk="0">
                  <a:moveTo>
                    <a:pt x="1963" y="484"/>
                  </a:moveTo>
                  <a:lnTo>
                    <a:pt x="2040" y="510"/>
                  </a:lnTo>
                  <a:lnTo>
                    <a:pt x="2065" y="586"/>
                  </a:lnTo>
                  <a:lnTo>
                    <a:pt x="2065" y="1963"/>
                  </a:lnTo>
                  <a:lnTo>
                    <a:pt x="2040" y="2014"/>
                  </a:lnTo>
                  <a:lnTo>
                    <a:pt x="1963" y="2039"/>
                  </a:lnTo>
                  <a:lnTo>
                    <a:pt x="587" y="2039"/>
                  </a:lnTo>
                  <a:lnTo>
                    <a:pt x="536" y="2014"/>
                  </a:lnTo>
                  <a:lnTo>
                    <a:pt x="510" y="1963"/>
                  </a:lnTo>
                  <a:lnTo>
                    <a:pt x="510" y="586"/>
                  </a:lnTo>
                  <a:lnTo>
                    <a:pt x="536" y="510"/>
                  </a:lnTo>
                  <a:lnTo>
                    <a:pt x="587" y="484"/>
                  </a:lnTo>
                  <a:close/>
                  <a:moveTo>
                    <a:pt x="485" y="0"/>
                  </a:moveTo>
                  <a:lnTo>
                    <a:pt x="357" y="26"/>
                  </a:lnTo>
                  <a:lnTo>
                    <a:pt x="255" y="77"/>
                  </a:lnTo>
                  <a:lnTo>
                    <a:pt x="179" y="153"/>
                  </a:lnTo>
                  <a:lnTo>
                    <a:pt x="103" y="255"/>
                  </a:lnTo>
                  <a:lnTo>
                    <a:pt x="52" y="357"/>
                  </a:lnTo>
                  <a:lnTo>
                    <a:pt x="26" y="459"/>
                  </a:lnTo>
                  <a:lnTo>
                    <a:pt x="1" y="586"/>
                  </a:lnTo>
                  <a:lnTo>
                    <a:pt x="1" y="1963"/>
                  </a:lnTo>
                  <a:lnTo>
                    <a:pt x="26" y="2064"/>
                  </a:lnTo>
                  <a:lnTo>
                    <a:pt x="52" y="2192"/>
                  </a:lnTo>
                  <a:lnTo>
                    <a:pt x="103" y="2294"/>
                  </a:lnTo>
                  <a:lnTo>
                    <a:pt x="179" y="2370"/>
                  </a:lnTo>
                  <a:lnTo>
                    <a:pt x="255" y="2447"/>
                  </a:lnTo>
                  <a:lnTo>
                    <a:pt x="357" y="2498"/>
                  </a:lnTo>
                  <a:lnTo>
                    <a:pt x="485" y="2549"/>
                  </a:lnTo>
                  <a:lnTo>
                    <a:pt x="2090" y="2549"/>
                  </a:lnTo>
                  <a:lnTo>
                    <a:pt x="2192" y="2498"/>
                  </a:lnTo>
                  <a:lnTo>
                    <a:pt x="2294" y="2447"/>
                  </a:lnTo>
                  <a:lnTo>
                    <a:pt x="2396" y="2370"/>
                  </a:lnTo>
                  <a:lnTo>
                    <a:pt x="2473" y="2294"/>
                  </a:lnTo>
                  <a:lnTo>
                    <a:pt x="2524" y="2192"/>
                  </a:lnTo>
                  <a:lnTo>
                    <a:pt x="2549" y="2064"/>
                  </a:lnTo>
                  <a:lnTo>
                    <a:pt x="2575" y="1963"/>
                  </a:lnTo>
                  <a:lnTo>
                    <a:pt x="2575" y="586"/>
                  </a:lnTo>
                  <a:lnTo>
                    <a:pt x="2549" y="459"/>
                  </a:lnTo>
                  <a:lnTo>
                    <a:pt x="2524" y="357"/>
                  </a:lnTo>
                  <a:lnTo>
                    <a:pt x="2473" y="255"/>
                  </a:lnTo>
                  <a:lnTo>
                    <a:pt x="2396" y="153"/>
                  </a:lnTo>
                  <a:lnTo>
                    <a:pt x="2294" y="77"/>
                  </a:lnTo>
                  <a:lnTo>
                    <a:pt x="2192" y="26"/>
                  </a:lnTo>
                  <a:lnTo>
                    <a:pt x="20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43"/>
            <p:cNvSpPr/>
            <p:nvPr/>
          </p:nvSpPr>
          <p:spPr>
            <a:xfrm>
              <a:off x="1262650" y="1512775"/>
              <a:ext cx="64375" cy="152300"/>
            </a:xfrm>
            <a:custGeom>
              <a:avLst/>
              <a:gdLst/>
              <a:ahLst/>
              <a:cxnLst/>
              <a:rect l="l" t="t" r="r" b="b"/>
              <a:pathLst>
                <a:path w="2575" h="6092" extrusionOk="0">
                  <a:moveTo>
                    <a:pt x="485" y="0"/>
                  </a:moveTo>
                  <a:lnTo>
                    <a:pt x="357" y="51"/>
                  </a:lnTo>
                  <a:lnTo>
                    <a:pt x="281" y="102"/>
                  </a:lnTo>
                  <a:lnTo>
                    <a:pt x="179" y="179"/>
                  </a:lnTo>
                  <a:lnTo>
                    <a:pt x="103" y="255"/>
                  </a:lnTo>
                  <a:lnTo>
                    <a:pt x="52" y="357"/>
                  </a:lnTo>
                  <a:lnTo>
                    <a:pt x="26" y="459"/>
                  </a:lnTo>
                  <a:lnTo>
                    <a:pt x="1" y="586"/>
                  </a:lnTo>
                  <a:lnTo>
                    <a:pt x="1" y="1504"/>
                  </a:lnTo>
                  <a:lnTo>
                    <a:pt x="26" y="1606"/>
                  </a:lnTo>
                  <a:lnTo>
                    <a:pt x="77" y="1682"/>
                  </a:lnTo>
                  <a:lnTo>
                    <a:pt x="154" y="1759"/>
                  </a:lnTo>
                  <a:lnTo>
                    <a:pt x="357" y="1759"/>
                  </a:lnTo>
                  <a:lnTo>
                    <a:pt x="434" y="1682"/>
                  </a:lnTo>
                  <a:lnTo>
                    <a:pt x="485" y="1606"/>
                  </a:lnTo>
                  <a:lnTo>
                    <a:pt x="510" y="1504"/>
                  </a:lnTo>
                  <a:lnTo>
                    <a:pt x="510" y="586"/>
                  </a:lnTo>
                  <a:lnTo>
                    <a:pt x="536" y="535"/>
                  </a:lnTo>
                  <a:lnTo>
                    <a:pt x="612" y="510"/>
                  </a:lnTo>
                  <a:lnTo>
                    <a:pt x="1963" y="510"/>
                  </a:lnTo>
                  <a:lnTo>
                    <a:pt x="2040" y="535"/>
                  </a:lnTo>
                  <a:lnTo>
                    <a:pt x="2065" y="586"/>
                  </a:lnTo>
                  <a:lnTo>
                    <a:pt x="2065" y="5480"/>
                  </a:lnTo>
                  <a:lnTo>
                    <a:pt x="2040" y="5556"/>
                  </a:lnTo>
                  <a:lnTo>
                    <a:pt x="1963" y="5582"/>
                  </a:lnTo>
                  <a:lnTo>
                    <a:pt x="612" y="5582"/>
                  </a:lnTo>
                  <a:lnTo>
                    <a:pt x="536" y="5556"/>
                  </a:lnTo>
                  <a:lnTo>
                    <a:pt x="510" y="5480"/>
                  </a:lnTo>
                  <a:lnTo>
                    <a:pt x="510" y="2702"/>
                  </a:lnTo>
                  <a:lnTo>
                    <a:pt x="485" y="2625"/>
                  </a:lnTo>
                  <a:lnTo>
                    <a:pt x="434" y="2523"/>
                  </a:lnTo>
                  <a:lnTo>
                    <a:pt x="357" y="2472"/>
                  </a:lnTo>
                  <a:lnTo>
                    <a:pt x="255" y="2447"/>
                  </a:lnTo>
                  <a:lnTo>
                    <a:pt x="154" y="2472"/>
                  </a:lnTo>
                  <a:lnTo>
                    <a:pt x="77" y="2523"/>
                  </a:lnTo>
                  <a:lnTo>
                    <a:pt x="26" y="2625"/>
                  </a:lnTo>
                  <a:lnTo>
                    <a:pt x="1" y="2702"/>
                  </a:lnTo>
                  <a:lnTo>
                    <a:pt x="1" y="5480"/>
                  </a:lnTo>
                  <a:lnTo>
                    <a:pt x="26" y="5607"/>
                  </a:lnTo>
                  <a:lnTo>
                    <a:pt x="52" y="5709"/>
                  </a:lnTo>
                  <a:lnTo>
                    <a:pt x="103" y="5811"/>
                  </a:lnTo>
                  <a:lnTo>
                    <a:pt x="179" y="5913"/>
                  </a:lnTo>
                  <a:lnTo>
                    <a:pt x="281" y="5989"/>
                  </a:lnTo>
                  <a:lnTo>
                    <a:pt x="357" y="6040"/>
                  </a:lnTo>
                  <a:lnTo>
                    <a:pt x="485" y="6066"/>
                  </a:lnTo>
                  <a:lnTo>
                    <a:pt x="612" y="6091"/>
                  </a:lnTo>
                  <a:lnTo>
                    <a:pt x="1963" y="6091"/>
                  </a:lnTo>
                  <a:lnTo>
                    <a:pt x="2090" y="6066"/>
                  </a:lnTo>
                  <a:lnTo>
                    <a:pt x="2192" y="6040"/>
                  </a:lnTo>
                  <a:lnTo>
                    <a:pt x="2294" y="5989"/>
                  </a:lnTo>
                  <a:lnTo>
                    <a:pt x="2396" y="5913"/>
                  </a:lnTo>
                  <a:lnTo>
                    <a:pt x="2473" y="5811"/>
                  </a:lnTo>
                  <a:lnTo>
                    <a:pt x="2524" y="5709"/>
                  </a:lnTo>
                  <a:lnTo>
                    <a:pt x="2549" y="5607"/>
                  </a:lnTo>
                  <a:lnTo>
                    <a:pt x="2575" y="5480"/>
                  </a:lnTo>
                  <a:lnTo>
                    <a:pt x="2575" y="586"/>
                  </a:lnTo>
                  <a:lnTo>
                    <a:pt x="2549" y="459"/>
                  </a:lnTo>
                  <a:lnTo>
                    <a:pt x="2524" y="357"/>
                  </a:lnTo>
                  <a:lnTo>
                    <a:pt x="2473" y="255"/>
                  </a:lnTo>
                  <a:lnTo>
                    <a:pt x="2396" y="179"/>
                  </a:lnTo>
                  <a:lnTo>
                    <a:pt x="2294" y="102"/>
                  </a:lnTo>
                  <a:lnTo>
                    <a:pt x="2192" y="51"/>
                  </a:lnTo>
                  <a:lnTo>
                    <a:pt x="20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43"/>
            <p:cNvSpPr/>
            <p:nvPr/>
          </p:nvSpPr>
          <p:spPr>
            <a:xfrm>
              <a:off x="1045375" y="1270025"/>
              <a:ext cx="310325" cy="246600"/>
            </a:xfrm>
            <a:custGeom>
              <a:avLst/>
              <a:gdLst/>
              <a:ahLst/>
              <a:cxnLst/>
              <a:rect l="l" t="t" r="r" b="b"/>
              <a:pathLst>
                <a:path w="12413" h="9864" extrusionOk="0">
                  <a:moveTo>
                    <a:pt x="638" y="0"/>
                  </a:moveTo>
                  <a:lnTo>
                    <a:pt x="485" y="51"/>
                  </a:lnTo>
                  <a:lnTo>
                    <a:pt x="358" y="127"/>
                  </a:lnTo>
                  <a:lnTo>
                    <a:pt x="230" y="229"/>
                  </a:lnTo>
                  <a:lnTo>
                    <a:pt x="154" y="331"/>
                  </a:lnTo>
                  <a:lnTo>
                    <a:pt x="77" y="484"/>
                  </a:lnTo>
                  <a:lnTo>
                    <a:pt x="26" y="637"/>
                  </a:lnTo>
                  <a:lnTo>
                    <a:pt x="1" y="790"/>
                  </a:lnTo>
                  <a:lnTo>
                    <a:pt x="1" y="9608"/>
                  </a:lnTo>
                  <a:lnTo>
                    <a:pt x="26" y="9710"/>
                  </a:lnTo>
                  <a:lnTo>
                    <a:pt x="77" y="9787"/>
                  </a:lnTo>
                  <a:lnTo>
                    <a:pt x="154" y="9863"/>
                  </a:lnTo>
                  <a:lnTo>
                    <a:pt x="358" y="9863"/>
                  </a:lnTo>
                  <a:lnTo>
                    <a:pt x="434" y="9787"/>
                  </a:lnTo>
                  <a:lnTo>
                    <a:pt x="485" y="9710"/>
                  </a:lnTo>
                  <a:lnTo>
                    <a:pt x="511" y="9608"/>
                  </a:lnTo>
                  <a:lnTo>
                    <a:pt x="511" y="790"/>
                  </a:lnTo>
                  <a:lnTo>
                    <a:pt x="536" y="688"/>
                  </a:lnTo>
                  <a:lnTo>
                    <a:pt x="613" y="586"/>
                  </a:lnTo>
                  <a:lnTo>
                    <a:pt x="689" y="510"/>
                  </a:lnTo>
                  <a:lnTo>
                    <a:pt x="816" y="484"/>
                  </a:lnTo>
                  <a:lnTo>
                    <a:pt x="11623" y="484"/>
                  </a:lnTo>
                  <a:lnTo>
                    <a:pt x="11724" y="510"/>
                  </a:lnTo>
                  <a:lnTo>
                    <a:pt x="11826" y="586"/>
                  </a:lnTo>
                  <a:lnTo>
                    <a:pt x="11877" y="688"/>
                  </a:lnTo>
                  <a:lnTo>
                    <a:pt x="11903" y="790"/>
                  </a:lnTo>
                  <a:lnTo>
                    <a:pt x="11903" y="4970"/>
                  </a:lnTo>
                  <a:lnTo>
                    <a:pt x="11928" y="5072"/>
                  </a:lnTo>
                  <a:lnTo>
                    <a:pt x="11979" y="5148"/>
                  </a:lnTo>
                  <a:lnTo>
                    <a:pt x="12056" y="5199"/>
                  </a:lnTo>
                  <a:lnTo>
                    <a:pt x="12158" y="5225"/>
                  </a:lnTo>
                  <a:lnTo>
                    <a:pt x="12260" y="5199"/>
                  </a:lnTo>
                  <a:lnTo>
                    <a:pt x="12336" y="5148"/>
                  </a:lnTo>
                  <a:lnTo>
                    <a:pt x="12413" y="5072"/>
                  </a:lnTo>
                  <a:lnTo>
                    <a:pt x="12413" y="4970"/>
                  </a:lnTo>
                  <a:lnTo>
                    <a:pt x="12413" y="790"/>
                  </a:lnTo>
                  <a:lnTo>
                    <a:pt x="12413" y="637"/>
                  </a:lnTo>
                  <a:lnTo>
                    <a:pt x="12362" y="484"/>
                  </a:lnTo>
                  <a:lnTo>
                    <a:pt x="12285" y="331"/>
                  </a:lnTo>
                  <a:lnTo>
                    <a:pt x="12183" y="229"/>
                  </a:lnTo>
                  <a:lnTo>
                    <a:pt x="12056" y="127"/>
                  </a:lnTo>
                  <a:lnTo>
                    <a:pt x="11928" y="51"/>
                  </a:lnTo>
                  <a:lnTo>
                    <a:pt x="1177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3"/>
            <p:cNvSpPr/>
            <p:nvPr/>
          </p:nvSpPr>
          <p:spPr>
            <a:xfrm>
              <a:off x="1045375" y="1417825"/>
              <a:ext cx="310325" cy="285475"/>
            </a:xfrm>
            <a:custGeom>
              <a:avLst/>
              <a:gdLst/>
              <a:ahLst/>
              <a:cxnLst/>
              <a:rect l="l" t="t" r="r" b="b"/>
              <a:pathLst>
                <a:path w="12413" h="11419" extrusionOk="0">
                  <a:moveTo>
                    <a:pt x="12158" y="1"/>
                  </a:moveTo>
                  <a:lnTo>
                    <a:pt x="12056" y="26"/>
                  </a:lnTo>
                  <a:lnTo>
                    <a:pt x="11979" y="77"/>
                  </a:lnTo>
                  <a:lnTo>
                    <a:pt x="11928" y="154"/>
                  </a:lnTo>
                  <a:lnTo>
                    <a:pt x="11903" y="256"/>
                  </a:lnTo>
                  <a:lnTo>
                    <a:pt x="11903" y="10603"/>
                  </a:lnTo>
                  <a:lnTo>
                    <a:pt x="11877" y="10730"/>
                  </a:lnTo>
                  <a:lnTo>
                    <a:pt x="11826" y="10832"/>
                  </a:lnTo>
                  <a:lnTo>
                    <a:pt x="11724" y="10883"/>
                  </a:lnTo>
                  <a:lnTo>
                    <a:pt x="11623" y="10909"/>
                  </a:lnTo>
                  <a:lnTo>
                    <a:pt x="816" y="10909"/>
                  </a:lnTo>
                  <a:lnTo>
                    <a:pt x="689" y="10883"/>
                  </a:lnTo>
                  <a:lnTo>
                    <a:pt x="613" y="10832"/>
                  </a:lnTo>
                  <a:lnTo>
                    <a:pt x="536" y="10730"/>
                  </a:lnTo>
                  <a:lnTo>
                    <a:pt x="511" y="10603"/>
                  </a:lnTo>
                  <a:lnTo>
                    <a:pt x="511" y="4894"/>
                  </a:lnTo>
                  <a:lnTo>
                    <a:pt x="485" y="4792"/>
                  </a:lnTo>
                  <a:lnTo>
                    <a:pt x="434" y="4716"/>
                  </a:lnTo>
                  <a:lnTo>
                    <a:pt x="358" y="4665"/>
                  </a:lnTo>
                  <a:lnTo>
                    <a:pt x="256" y="4639"/>
                  </a:lnTo>
                  <a:lnTo>
                    <a:pt x="154" y="4665"/>
                  </a:lnTo>
                  <a:lnTo>
                    <a:pt x="77" y="4716"/>
                  </a:lnTo>
                  <a:lnTo>
                    <a:pt x="26" y="4792"/>
                  </a:lnTo>
                  <a:lnTo>
                    <a:pt x="1" y="4894"/>
                  </a:lnTo>
                  <a:lnTo>
                    <a:pt x="1" y="10603"/>
                  </a:lnTo>
                  <a:lnTo>
                    <a:pt x="26" y="10781"/>
                  </a:lnTo>
                  <a:lnTo>
                    <a:pt x="77" y="10934"/>
                  </a:lnTo>
                  <a:lnTo>
                    <a:pt x="154" y="11062"/>
                  </a:lnTo>
                  <a:lnTo>
                    <a:pt x="230" y="11189"/>
                  </a:lnTo>
                  <a:lnTo>
                    <a:pt x="358" y="11291"/>
                  </a:lnTo>
                  <a:lnTo>
                    <a:pt x="485" y="11342"/>
                  </a:lnTo>
                  <a:lnTo>
                    <a:pt x="638" y="11393"/>
                  </a:lnTo>
                  <a:lnTo>
                    <a:pt x="816" y="11419"/>
                  </a:lnTo>
                  <a:lnTo>
                    <a:pt x="11623" y="11419"/>
                  </a:lnTo>
                  <a:lnTo>
                    <a:pt x="11775" y="11393"/>
                  </a:lnTo>
                  <a:lnTo>
                    <a:pt x="11928" y="11342"/>
                  </a:lnTo>
                  <a:lnTo>
                    <a:pt x="12056" y="11291"/>
                  </a:lnTo>
                  <a:lnTo>
                    <a:pt x="12183" y="11189"/>
                  </a:lnTo>
                  <a:lnTo>
                    <a:pt x="12285" y="11062"/>
                  </a:lnTo>
                  <a:lnTo>
                    <a:pt x="12362" y="10934"/>
                  </a:lnTo>
                  <a:lnTo>
                    <a:pt x="12413" y="10781"/>
                  </a:lnTo>
                  <a:lnTo>
                    <a:pt x="12413" y="10603"/>
                  </a:lnTo>
                  <a:lnTo>
                    <a:pt x="12413" y="256"/>
                  </a:lnTo>
                  <a:lnTo>
                    <a:pt x="12413" y="154"/>
                  </a:lnTo>
                  <a:lnTo>
                    <a:pt x="12336" y="77"/>
                  </a:lnTo>
                  <a:lnTo>
                    <a:pt x="12260" y="26"/>
                  </a:lnTo>
                  <a:lnTo>
                    <a:pt x="1215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 name="Google Shape;415;p43"/>
          <p:cNvGrpSpPr/>
          <p:nvPr/>
        </p:nvGrpSpPr>
        <p:grpSpPr>
          <a:xfrm>
            <a:off x="7022508" y="1939347"/>
            <a:ext cx="564373" cy="557668"/>
            <a:chOff x="2475150" y="1270025"/>
            <a:chExt cx="433300" cy="433275"/>
          </a:xfrm>
        </p:grpSpPr>
        <p:sp>
          <p:nvSpPr>
            <p:cNvPr id="416" name="Google Shape;416;p43"/>
            <p:cNvSpPr/>
            <p:nvPr/>
          </p:nvSpPr>
          <p:spPr>
            <a:xfrm>
              <a:off x="2475150" y="1270025"/>
              <a:ext cx="272725" cy="433275"/>
            </a:xfrm>
            <a:custGeom>
              <a:avLst/>
              <a:gdLst/>
              <a:ahLst/>
              <a:cxnLst/>
              <a:rect l="l" t="t" r="r" b="b"/>
              <a:pathLst>
                <a:path w="10909" h="17331" extrusionOk="0">
                  <a:moveTo>
                    <a:pt x="2881" y="484"/>
                  </a:moveTo>
                  <a:lnTo>
                    <a:pt x="2957" y="510"/>
                  </a:lnTo>
                  <a:lnTo>
                    <a:pt x="2983" y="586"/>
                  </a:lnTo>
                  <a:lnTo>
                    <a:pt x="2983" y="2880"/>
                  </a:lnTo>
                  <a:lnTo>
                    <a:pt x="2957" y="2931"/>
                  </a:lnTo>
                  <a:lnTo>
                    <a:pt x="2881" y="2956"/>
                  </a:lnTo>
                  <a:lnTo>
                    <a:pt x="587" y="2956"/>
                  </a:lnTo>
                  <a:lnTo>
                    <a:pt x="536" y="2931"/>
                  </a:lnTo>
                  <a:lnTo>
                    <a:pt x="510" y="2880"/>
                  </a:lnTo>
                  <a:lnTo>
                    <a:pt x="510" y="586"/>
                  </a:lnTo>
                  <a:lnTo>
                    <a:pt x="536" y="510"/>
                  </a:lnTo>
                  <a:lnTo>
                    <a:pt x="587" y="484"/>
                  </a:lnTo>
                  <a:close/>
                  <a:moveTo>
                    <a:pt x="2881" y="14349"/>
                  </a:moveTo>
                  <a:lnTo>
                    <a:pt x="2957" y="14374"/>
                  </a:lnTo>
                  <a:lnTo>
                    <a:pt x="2983" y="14425"/>
                  </a:lnTo>
                  <a:lnTo>
                    <a:pt x="2983" y="16744"/>
                  </a:lnTo>
                  <a:lnTo>
                    <a:pt x="2957" y="16795"/>
                  </a:lnTo>
                  <a:lnTo>
                    <a:pt x="2881" y="16821"/>
                  </a:lnTo>
                  <a:lnTo>
                    <a:pt x="587" y="16821"/>
                  </a:lnTo>
                  <a:lnTo>
                    <a:pt x="536" y="16795"/>
                  </a:lnTo>
                  <a:lnTo>
                    <a:pt x="510" y="16744"/>
                  </a:lnTo>
                  <a:lnTo>
                    <a:pt x="510" y="14425"/>
                  </a:lnTo>
                  <a:lnTo>
                    <a:pt x="536" y="14374"/>
                  </a:lnTo>
                  <a:lnTo>
                    <a:pt x="587" y="14349"/>
                  </a:lnTo>
                  <a:close/>
                  <a:moveTo>
                    <a:pt x="459" y="0"/>
                  </a:moveTo>
                  <a:lnTo>
                    <a:pt x="357" y="25"/>
                  </a:lnTo>
                  <a:lnTo>
                    <a:pt x="256" y="102"/>
                  </a:lnTo>
                  <a:lnTo>
                    <a:pt x="179" y="153"/>
                  </a:lnTo>
                  <a:lnTo>
                    <a:pt x="103" y="255"/>
                  </a:lnTo>
                  <a:lnTo>
                    <a:pt x="52" y="357"/>
                  </a:lnTo>
                  <a:lnTo>
                    <a:pt x="1" y="459"/>
                  </a:lnTo>
                  <a:lnTo>
                    <a:pt x="1" y="586"/>
                  </a:lnTo>
                  <a:lnTo>
                    <a:pt x="1" y="2880"/>
                  </a:lnTo>
                  <a:lnTo>
                    <a:pt x="1" y="3007"/>
                  </a:lnTo>
                  <a:lnTo>
                    <a:pt x="52" y="3109"/>
                  </a:lnTo>
                  <a:lnTo>
                    <a:pt x="103" y="3211"/>
                  </a:lnTo>
                  <a:lnTo>
                    <a:pt x="179" y="3313"/>
                  </a:lnTo>
                  <a:lnTo>
                    <a:pt x="256" y="3364"/>
                  </a:lnTo>
                  <a:lnTo>
                    <a:pt x="357" y="3441"/>
                  </a:lnTo>
                  <a:lnTo>
                    <a:pt x="459" y="3466"/>
                  </a:lnTo>
                  <a:lnTo>
                    <a:pt x="1122" y="3466"/>
                  </a:lnTo>
                  <a:lnTo>
                    <a:pt x="1122" y="13839"/>
                  </a:lnTo>
                  <a:lnTo>
                    <a:pt x="587" y="13839"/>
                  </a:lnTo>
                  <a:lnTo>
                    <a:pt x="459" y="13864"/>
                  </a:lnTo>
                  <a:lnTo>
                    <a:pt x="357" y="13890"/>
                  </a:lnTo>
                  <a:lnTo>
                    <a:pt x="256" y="13941"/>
                  </a:lnTo>
                  <a:lnTo>
                    <a:pt x="179" y="14017"/>
                  </a:lnTo>
                  <a:lnTo>
                    <a:pt x="103" y="14094"/>
                  </a:lnTo>
                  <a:lnTo>
                    <a:pt x="52" y="14196"/>
                  </a:lnTo>
                  <a:lnTo>
                    <a:pt x="1" y="14323"/>
                  </a:lnTo>
                  <a:lnTo>
                    <a:pt x="1" y="14451"/>
                  </a:lnTo>
                  <a:lnTo>
                    <a:pt x="1" y="16744"/>
                  </a:lnTo>
                  <a:lnTo>
                    <a:pt x="1" y="16846"/>
                  </a:lnTo>
                  <a:lnTo>
                    <a:pt x="52" y="16974"/>
                  </a:lnTo>
                  <a:lnTo>
                    <a:pt x="103" y="17076"/>
                  </a:lnTo>
                  <a:lnTo>
                    <a:pt x="179" y="17152"/>
                  </a:lnTo>
                  <a:lnTo>
                    <a:pt x="256" y="17229"/>
                  </a:lnTo>
                  <a:lnTo>
                    <a:pt x="357" y="17280"/>
                  </a:lnTo>
                  <a:lnTo>
                    <a:pt x="459" y="17305"/>
                  </a:lnTo>
                  <a:lnTo>
                    <a:pt x="587" y="17331"/>
                  </a:lnTo>
                  <a:lnTo>
                    <a:pt x="2881" y="17331"/>
                  </a:lnTo>
                  <a:lnTo>
                    <a:pt x="3008" y="17305"/>
                  </a:lnTo>
                  <a:lnTo>
                    <a:pt x="3110" y="17280"/>
                  </a:lnTo>
                  <a:lnTo>
                    <a:pt x="3212" y="17229"/>
                  </a:lnTo>
                  <a:lnTo>
                    <a:pt x="3314" y="17152"/>
                  </a:lnTo>
                  <a:lnTo>
                    <a:pt x="3390" y="17076"/>
                  </a:lnTo>
                  <a:lnTo>
                    <a:pt x="3441" y="16974"/>
                  </a:lnTo>
                  <a:lnTo>
                    <a:pt x="3467" y="16846"/>
                  </a:lnTo>
                  <a:lnTo>
                    <a:pt x="3492" y="16744"/>
                  </a:lnTo>
                  <a:lnTo>
                    <a:pt x="3492" y="16209"/>
                  </a:lnTo>
                  <a:lnTo>
                    <a:pt x="10654" y="16209"/>
                  </a:lnTo>
                  <a:lnTo>
                    <a:pt x="10756" y="16184"/>
                  </a:lnTo>
                  <a:lnTo>
                    <a:pt x="10832" y="16133"/>
                  </a:lnTo>
                  <a:lnTo>
                    <a:pt x="10883" y="16056"/>
                  </a:lnTo>
                  <a:lnTo>
                    <a:pt x="10909" y="15954"/>
                  </a:lnTo>
                  <a:lnTo>
                    <a:pt x="10883" y="15852"/>
                  </a:lnTo>
                  <a:lnTo>
                    <a:pt x="10832" y="15776"/>
                  </a:lnTo>
                  <a:lnTo>
                    <a:pt x="10756" y="15725"/>
                  </a:lnTo>
                  <a:lnTo>
                    <a:pt x="10654" y="15699"/>
                  </a:lnTo>
                  <a:lnTo>
                    <a:pt x="3492" y="15699"/>
                  </a:lnTo>
                  <a:lnTo>
                    <a:pt x="3492" y="14451"/>
                  </a:lnTo>
                  <a:lnTo>
                    <a:pt x="3467" y="14323"/>
                  </a:lnTo>
                  <a:lnTo>
                    <a:pt x="3441" y="14196"/>
                  </a:lnTo>
                  <a:lnTo>
                    <a:pt x="3390" y="14094"/>
                  </a:lnTo>
                  <a:lnTo>
                    <a:pt x="3314" y="14017"/>
                  </a:lnTo>
                  <a:lnTo>
                    <a:pt x="3212" y="13941"/>
                  </a:lnTo>
                  <a:lnTo>
                    <a:pt x="3110" y="13890"/>
                  </a:lnTo>
                  <a:lnTo>
                    <a:pt x="3008" y="13864"/>
                  </a:lnTo>
                  <a:lnTo>
                    <a:pt x="2881" y="13839"/>
                  </a:lnTo>
                  <a:lnTo>
                    <a:pt x="1632" y="13839"/>
                  </a:lnTo>
                  <a:lnTo>
                    <a:pt x="1632" y="3466"/>
                  </a:lnTo>
                  <a:lnTo>
                    <a:pt x="3008" y="3466"/>
                  </a:lnTo>
                  <a:lnTo>
                    <a:pt x="3110" y="3441"/>
                  </a:lnTo>
                  <a:lnTo>
                    <a:pt x="3212" y="3364"/>
                  </a:lnTo>
                  <a:lnTo>
                    <a:pt x="3314" y="3313"/>
                  </a:lnTo>
                  <a:lnTo>
                    <a:pt x="3390" y="3211"/>
                  </a:lnTo>
                  <a:lnTo>
                    <a:pt x="3441" y="3109"/>
                  </a:lnTo>
                  <a:lnTo>
                    <a:pt x="3467" y="3007"/>
                  </a:lnTo>
                  <a:lnTo>
                    <a:pt x="3492" y="2880"/>
                  </a:lnTo>
                  <a:lnTo>
                    <a:pt x="3492" y="1606"/>
                  </a:lnTo>
                  <a:lnTo>
                    <a:pt x="5582" y="1606"/>
                  </a:lnTo>
                  <a:lnTo>
                    <a:pt x="5659" y="1529"/>
                  </a:lnTo>
                  <a:lnTo>
                    <a:pt x="5710" y="1453"/>
                  </a:lnTo>
                  <a:lnTo>
                    <a:pt x="5735" y="1351"/>
                  </a:lnTo>
                  <a:lnTo>
                    <a:pt x="5710" y="1249"/>
                  </a:lnTo>
                  <a:lnTo>
                    <a:pt x="5659" y="1172"/>
                  </a:lnTo>
                  <a:lnTo>
                    <a:pt x="5582" y="1121"/>
                  </a:lnTo>
                  <a:lnTo>
                    <a:pt x="5480" y="1096"/>
                  </a:lnTo>
                  <a:lnTo>
                    <a:pt x="3492" y="1096"/>
                  </a:lnTo>
                  <a:lnTo>
                    <a:pt x="3492" y="586"/>
                  </a:lnTo>
                  <a:lnTo>
                    <a:pt x="3467" y="459"/>
                  </a:lnTo>
                  <a:lnTo>
                    <a:pt x="3441" y="357"/>
                  </a:lnTo>
                  <a:lnTo>
                    <a:pt x="3390" y="255"/>
                  </a:lnTo>
                  <a:lnTo>
                    <a:pt x="3314" y="153"/>
                  </a:lnTo>
                  <a:lnTo>
                    <a:pt x="3212" y="102"/>
                  </a:lnTo>
                  <a:lnTo>
                    <a:pt x="3110" y="25"/>
                  </a:lnTo>
                  <a:lnTo>
                    <a:pt x="30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43"/>
            <p:cNvSpPr/>
            <p:nvPr/>
          </p:nvSpPr>
          <p:spPr>
            <a:xfrm>
              <a:off x="2635725" y="1270025"/>
              <a:ext cx="272725" cy="433275"/>
            </a:xfrm>
            <a:custGeom>
              <a:avLst/>
              <a:gdLst/>
              <a:ahLst/>
              <a:cxnLst/>
              <a:rect l="l" t="t" r="r" b="b"/>
              <a:pathLst>
                <a:path w="10909" h="17331" extrusionOk="0">
                  <a:moveTo>
                    <a:pt x="10322" y="484"/>
                  </a:moveTo>
                  <a:lnTo>
                    <a:pt x="10373" y="510"/>
                  </a:lnTo>
                  <a:lnTo>
                    <a:pt x="10398" y="586"/>
                  </a:lnTo>
                  <a:lnTo>
                    <a:pt x="10398" y="2880"/>
                  </a:lnTo>
                  <a:lnTo>
                    <a:pt x="10373" y="2931"/>
                  </a:lnTo>
                  <a:lnTo>
                    <a:pt x="10322" y="2956"/>
                  </a:lnTo>
                  <a:lnTo>
                    <a:pt x="8028" y="2956"/>
                  </a:lnTo>
                  <a:lnTo>
                    <a:pt x="7952" y="2931"/>
                  </a:lnTo>
                  <a:lnTo>
                    <a:pt x="7926" y="2880"/>
                  </a:lnTo>
                  <a:lnTo>
                    <a:pt x="7926" y="586"/>
                  </a:lnTo>
                  <a:lnTo>
                    <a:pt x="7952" y="510"/>
                  </a:lnTo>
                  <a:lnTo>
                    <a:pt x="8028" y="484"/>
                  </a:lnTo>
                  <a:close/>
                  <a:moveTo>
                    <a:pt x="10322" y="14349"/>
                  </a:moveTo>
                  <a:lnTo>
                    <a:pt x="10373" y="14374"/>
                  </a:lnTo>
                  <a:lnTo>
                    <a:pt x="10398" y="14425"/>
                  </a:lnTo>
                  <a:lnTo>
                    <a:pt x="10398" y="16744"/>
                  </a:lnTo>
                  <a:lnTo>
                    <a:pt x="10373" y="16795"/>
                  </a:lnTo>
                  <a:lnTo>
                    <a:pt x="10322" y="16821"/>
                  </a:lnTo>
                  <a:lnTo>
                    <a:pt x="8028" y="16821"/>
                  </a:lnTo>
                  <a:lnTo>
                    <a:pt x="7952" y="16795"/>
                  </a:lnTo>
                  <a:lnTo>
                    <a:pt x="7926" y="16744"/>
                  </a:lnTo>
                  <a:lnTo>
                    <a:pt x="7926" y="14425"/>
                  </a:lnTo>
                  <a:lnTo>
                    <a:pt x="7952" y="14374"/>
                  </a:lnTo>
                  <a:lnTo>
                    <a:pt x="8028" y="14349"/>
                  </a:lnTo>
                  <a:close/>
                  <a:moveTo>
                    <a:pt x="7901" y="0"/>
                  </a:moveTo>
                  <a:lnTo>
                    <a:pt x="7799" y="25"/>
                  </a:lnTo>
                  <a:lnTo>
                    <a:pt x="7697" y="102"/>
                  </a:lnTo>
                  <a:lnTo>
                    <a:pt x="7595" y="153"/>
                  </a:lnTo>
                  <a:lnTo>
                    <a:pt x="7519" y="255"/>
                  </a:lnTo>
                  <a:lnTo>
                    <a:pt x="7468" y="357"/>
                  </a:lnTo>
                  <a:lnTo>
                    <a:pt x="7442" y="459"/>
                  </a:lnTo>
                  <a:lnTo>
                    <a:pt x="7417" y="586"/>
                  </a:lnTo>
                  <a:lnTo>
                    <a:pt x="7417" y="1096"/>
                  </a:lnTo>
                  <a:lnTo>
                    <a:pt x="255" y="1096"/>
                  </a:lnTo>
                  <a:lnTo>
                    <a:pt x="153" y="1121"/>
                  </a:lnTo>
                  <a:lnTo>
                    <a:pt x="77" y="1172"/>
                  </a:lnTo>
                  <a:lnTo>
                    <a:pt x="26" y="1249"/>
                  </a:lnTo>
                  <a:lnTo>
                    <a:pt x="0" y="1351"/>
                  </a:lnTo>
                  <a:lnTo>
                    <a:pt x="26" y="1453"/>
                  </a:lnTo>
                  <a:lnTo>
                    <a:pt x="77" y="1529"/>
                  </a:lnTo>
                  <a:lnTo>
                    <a:pt x="153" y="1606"/>
                  </a:lnTo>
                  <a:lnTo>
                    <a:pt x="7417" y="1606"/>
                  </a:lnTo>
                  <a:lnTo>
                    <a:pt x="7417" y="2880"/>
                  </a:lnTo>
                  <a:lnTo>
                    <a:pt x="7442" y="3007"/>
                  </a:lnTo>
                  <a:lnTo>
                    <a:pt x="7468" y="3109"/>
                  </a:lnTo>
                  <a:lnTo>
                    <a:pt x="7519" y="3211"/>
                  </a:lnTo>
                  <a:lnTo>
                    <a:pt x="7595" y="3313"/>
                  </a:lnTo>
                  <a:lnTo>
                    <a:pt x="7697" y="3364"/>
                  </a:lnTo>
                  <a:lnTo>
                    <a:pt x="7799" y="3441"/>
                  </a:lnTo>
                  <a:lnTo>
                    <a:pt x="7901" y="3466"/>
                  </a:lnTo>
                  <a:lnTo>
                    <a:pt x="9277" y="3466"/>
                  </a:lnTo>
                  <a:lnTo>
                    <a:pt x="9277" y="13839"/>
                  </a:lnTo>
                  <a:lnTo>
                    <a:pt x="8028" y="13839"/>
                  </a:lnTo>
                  <a:lnTo>
                    <a:pt x="7901" y="13864"/>
                  </a:lnTo>
                  <a:lnTo>
                    <a:pt x="7799" y="13890"/>
                  </a:lnTo>
                  <a:lnTo>
                    <a:pt x="7697" y="13941"/>
                  </a:lnTo>
                  <a:lnTo>
                    <a:pt x="7595" y="14017"/>
                  </a:lnTo>
                  <a:lnTo>
                    <a:pt x="7519" y="14094"/>
                  </a:lnTo>
                  <a:lnTo>
                    <a:pt x="7468" y="14196"/>
                  </a:lnTo>
                  <a:lnTo>
                    <a:pt x="7442" y="14323"/>
                  </a:lnTo>
                  <a:lnTo>
                    <a:pt x="7417" y="14425"/>
                  </a:lnTo>
                  <a:lnTo>
                    <a:pt x="7417" y="15699"/>
                  </a:lnTo>
                  <a:lnTo>
                    <a:pt x="5429" y="15699"/>
                  </a:lnTo>
                  <a:lnTo>
                    <a:pt x="5327" y="15725"/>
                  </a:lnTo>
                  <a:lnTo>
                    <a:pt x="5250" y="15776"/>
                  </a:lnTo>
                  <a:lnTo>
                    <a:pt x="5199" y="15852"/>
                  </a:lnTo>
                  <a:lnTo>
                    <a:pt x="5174" y="15954"/>
                  </a:lnTo>
                  <a:lnTo>
                    <a:pt x="5199" y="16056"/>
                  </a:lnTo>
                  <a:lnTo>
                    <a:pt x="5250" y="16133"/>
                  </a:lnTo>
                  <a:lnTo>
                    <a:pt x="5327" y="16184"/>
                  </a:lnTo>
                  <a:lnTo>
                    <a:pt x="5429" y="16209"/>
                  </a:lnTo>
                  <a:lnTo>
                    <a:pt x="7417" y="16209"/>
                  </a:lnTo>
                  <a:lnTo>
                    <a:pt x="7417" y="16744"/>
                  </a:lnTo>
                  <a:lnTo>
                    <a:pt x="7442" y="16846"/>
                  </a:lnTo>
                  <a:lnTo>
                    <a:pt x="7468" y="16974"/>
                  </a:lnTo>
                  <a:lnTo>
                    <a:pt x="7519" y="17076"/>
                  </a:lnTo>
                  <a:lnTo>
                    <a:pt x="7595" y="17152"/>
                  </a:lnTo>
                  <a:lnTo>
                    <a:pt x="7697" y="17229"/>
                  </a:lnTo>
                  <a:lnTo>
                    <a:pt x="7799" y="17280"/>
                  </a:lnTo>
                  <a:lnTo>
                    <a:pt x="7901" y="17305"/>
                  </a:lnTo>
                  <a:lnTo>
                    <a:pt x="8028" y="17331"/>
                  </a:lnTo>
                  <a:lnTo>
                    <a:pt x="10322" y="17331"/>
                  </a:lnTo>
                  <a:lnTo>
                    <a:pt x="10449" y="17305"/>
                  </a:lnTo>
                  <a:lnTo>
                    <a:pt x="10551" y="17280"/>
                  </a:lnTo>
                  <a:lnTo>
                    <a:pt x="10653" y="17229"/>
                  </a:lnTo>
                  <a:lnTo>
                    <a:pt x="10730" y="17152"/>
                  </a:lnTo>
                  <a:lnTo>
                    <a:pt x="10806" y="17076"/>
                  </a:lnTo>
                  <a:lnTo>
                    <a:pt x="10857" y="16974"/>
                  </a:lnTo>
                  <a:lnTo>
                    <a:pt x="10908" y="16846"/>
                  </a:lnTo>
                  <a:lnTo>
                    <a:pt x="10908" y="16744"/>
                  </a:lnTo>
                  <a:lnTo>
                    <a:pt x="10908" y="14425"/>
                  </a:lnTo>
                  <a:lnTo>
                    <a:pt x="10908" y="14323"/>
                  </a:lnTo>
                  <a:lnTo>
                    <a:pt x="10857" y="14196"/>
                  </a:lnTo>
                  <a:lnTo>
                    <a:pt x="10806" y="14094"/>
                  </a:lnTo>
                  <a:lnTo>
                    <a:pt x="10730" y="14017"/>
                  </a:lnTo>
                  <a:lnTo>
                    <a:pt x="10653" y="13941"/>
                  </a:lnTo>
                  <a:lnTo>
                    <a:pt x="10551" y="13890"/>
                  </a:lnTo>
                  <a:lnTo>
                    <a:pt x="10449" y="13864"/>
                  </a:lnTo>
                  <a:lnTo>
                    <a:pt x="10322" y="13839"/>
                  </a:lnTo>
                  <a:lnTo>
                    <a:pt x="9787" y="13839"/>
                  </a:lnTo>
                  <a:lnTo>
                    <a:pt x="9787" y="3466"/>
                  </a:lnTo>
                  <a:lnTo>
                    <a:pt x="10449" y="3466"/>
                  </a:lnTo>
                  <a:lnTo>
                    <a:pt x="10551" y="3441"/>
                  </a:lnTo>
                  <a:lnTo>
                    <a:pt x="10653" y="3364"/>
                  </a:lnTo>
                  <a:lnTo>
                    <a:pt x="10730" y="3313"/>
                  </a:lnTo>
                  <a:lnTo>
                    <a:pt x="10806" y="3211"/>
                  </a:lnTo>
                  <a:lnTo>
                    <a:pt x="10857" y="3109"/>
                  </a:lnTo>
                  <a:lnTo>
                    <a:pt x="10908" y="3007"/>
                  </a:lnTo>
                  <a:lnTo>
                    <a:pt x="10908" y="2880"/>
                  </a:lnTo>
                  <a:lnTo>
                    <a:pt x="10908" y="586"/>
                  </a:lnTo>
                  <a:lnTo>
                    <a:pt x="10908" y="459"/>
                  </a:lnTo>
                  <a:lnTo>
                    <a:pt x="10857" y="357"/>
                  </a:lnTo>
                  <a:lnTo>
                    <a:pt x="10806" y="255"/>
                  </a:lnTo>
                  <a:lnTo>
                    <a:pt x="10730" y="153"/>
                  </a:lnTo>
                  <a:lnTo>
                    <a:pt x="10653" y="102"/>
                  </a:lnTo>
                  <a:lnTo>
                    <a:pt x="10551" y="25"/>
                  </a:lnTo>
                  <a:lnTo>
                    <a:pt x="1044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2" name="Picture 2"/>
          <p:cNvPicPr>
            <a:picLocks noChangeAspect="1" noChangeArrowheads="1"/>
          </p:cNvPicPr>
          <p:nvPr/>
        </p:nvPicPr>
        <p:blipFill>
          <a:blip r:embed="rId3" cstate="print"/>
          <a:srcRect/>
          <a:stretch>
            <a:fillRect/>
          </a:stretch>
        </p:blipFill>
        <p:spPr bwMode="auto">
          <a:xfrm>
            <a:off x="1295400" y="1809750"/>
            <a:ext cx="1219200" cy="971550"/>
          </a:xfrm>
          <a:prstGeom prst="rect">
            <a:avLst/>
          </a:prstGeom>
          <a:noFill/>
          <a:ln w="9525">
            <a:noFill/>
            <a:miter lim="800000"/>
            <a:headEnd/>
            <a:tailEnd/>
          </a:ln>
        </p:spPr>
      </p:pic>
      <p:pic>
        <p:nvPicPr>
          <p:cNvPr id="33" name="Picture 4"/>
          <p:cNvPicPr>
            <a:picLocks noChangeAspect="1" noChangeArrowheads="1"/>
          </p:cNvPicPr>
          <p:nvPr/>
        </p:nvPicPr>
        <p:blipFill>
          <a:blip r:embed="rId4" cstate="print"/>
          <a:srcRect/>
          <a:stretch>
            <a:fillRect/>
          </a:stretch>
        </p:blipFill>
        <p:spPr bwMode="auto">
          <a:xfrm>
            <a:off x="3810000" y="1733550"/>
            <a:ext cx="1600200" cy="933450"/>
          </a:xfrm>
          <a:prstGeom prst="rect">
            <a:avLst/>
          </a:prstGeom>
          <a:noFill/>
          <a:ln w="9525">
            <a:noFill/>
            <a:miter lim="800000"/>
            <a:headEnd/>
            <a:tailEnd/>
          </a:ln>
        </p:spPr>
      </p:pic>
      <p:pic>
        <p:nvPicPr>
          <p:cNvPr id="34" name="Picture 3"/>
          <p:cNvPicPr>
            <a:picLocks noChangeAspect="1" noChangeArrowheads="1"/>
          </p:cNvPicPr>
          <p:nvPr/>
        </p:nvPicPr>
        <p:blipFill>
          <a:blip r:embed="rId5" cstate="print"/>
          <a:srcRect/>
          <a:stretch>
            <a:fillRect/>
          </a:stretch>
        </p:blipFill>
        <p:spPr bwMode="auto">
          <a:xfrm>
            <a:off x="6553200" y="1733550"/>
            <a:ext cx="1447800" cy="914400"/>
          </a:xfrm>
          <a:prstGeom prst="rect">
            <a:avLst/>
          </a:prstGeom>
          <a:noFill/>
          <a:ln w="9525">
            <a:noFill/>
            <a:miter lim="800000"/>
            <a:headEnd/>
            <a:tailEnd/>
          </a:ln>
        </p:spPr>
      </p:pic>
    </p:spTree>
  </p:cSld>
  <p:clrMapOvr>
    <a:masterClrMapping/>
  </p:clrMapOvr>
  <p:transition>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3"/>
        <p:cNvGrpSpPr/>
        <p:nvPr/>
      </p:nvGrpSpPr>
      <p:grpSpPr>
        <a:xfrm>
          <a:off x="0" y="0"/>
          <a:ext cx="0" cy="0"/>
          <a:chOff x="0" y="0"/>
          <a:chExt cx="0" cy="0"/>
        </a:xfrm>
      </p:grpSpPr>
      <p:sp>
        <p:nvSpPr>
          <p:cNvPr id="1074" name="Google Shape;1074;p67"/>
          <p:cNvSpPr/>
          <p:nvPr/>
        </p:nvSpPr>
        <p:spPr>
          <a:xfrm>
            <a:off x="304800" y="514350"/>
            <a:ext cx="8051400" cy="609600"/>
          </a:xfrm>
          <a:prstGeom prst="roundRect">
            <a:avLst>
              <a:gd name="adj" fmla="val 20280"/>
            </a:avLst>
          </a:prstGeom>
          <a:solidFill>
            <a:schemeClr val="accent1"/>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67"/>
          <p:cNvSpPr/>
          <p:nvPr/>
        </p:nvSpPr>
        <p:spPr>
          <a:xfrm>
            <a:off x="533400" y="1276350"/>
            <a:ext cx="4027200" cy="3867150"/>
          </a:xfrm>
          <a:prstGeom prst="roundRect">
            <a:avLst>
              <a:gd name="adj" fmla="val 8278"/>
            </a:avLst>
          </a:prstGeom>
          <a:solidFill>
            <a:schemeClr val="accent1"/>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67"/>
          <p:cNvSpPr/>
          <p:nvPr/>
        </p:nvSpPr>
        <p:spPr>
          <a:xfrm>
            <a:off x="4724400" y="1352550"/>
            <a:ext cx="3851100" cy="3790950"/>
          </a:xfrm>
          <a:prstGeom prst="roundRect">
            <a:avLst>
              <a:gd name="adj" fmla="val 8278"/>
            </a:avLst>
          </a:prstGeom>
          <a:solidFill>
            <a:schemeClr val="accent1"/>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67"/>
          <p:cNvSpPr txBox="1">
            <a:spLocks noGrp="1"/>
          </p:cNvSpPr>
          <p:nvPr>
            <p:ph type="title"/>
          </p:nvPr>
        </p:nvSpPr>
        <p:spPr>
          <a:xfrm>
            <a:off x="720000" y="539500"/>
            <a:ext cx="7704000" cy="58445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HOW WILL YOU DECIDE THE WINNER ??</a:t>
            </a:r>
            <a:endParaRPr dirty="0"/>
          </a:p>
        </p:txBody>
      </p:sp>
      <p:sp>
        <p:nvSpPr>
          <p:cNvPr id="1079" name="Google Shape;1079;p67"/>
          <p:cNvSpPr txBox="1">
            <a:spLocks noGrp="1"/>
          </p:cNvSpPr>
          <p:nvPr>
            <p:ph type="subTitle" idx="1"/>
          </p:nvPr>
        </p:nvSpPr>
        <p:spPr>
          <a:xfrm>
            <a:off x="1663800" y="1428751"/>
            <a:ext cx="1792200" cy="22859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t>Algorithm 1</a:t>
            </a:r>
            <a:endParaRPr b="1" dirty="0"/>
          </a:p>
        </p:txBody>
      </p:sp>
      <p:sp>
        <p:nvSpPr>
          <p:cNvPr id="1080" name="Google Shape;1080;p67"/>
          <p:cNvSpPr txBox="1">
            <a:spLocks noGrp="1"/>
          </p:cNvSpPr>
          <p:nvPr>
            <p:ph type="subTitle" idx="2"/>
          </p:nvPr>
        </p:nvSpPr>
        <p:spPr>
          <a:xfrm>
            <a:off x="1662600" y="2266950"/>
            <a:ext cx="1794600" cy="194473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100" dirty="0"/>
              <a:t>If player 1 chooses rock…</a:t>
            </a:r>
          </a:p>
          <a:p>
            <a:pPr marL="0" lvl="0" indent="0" algn="ctr" rtl="0">
              <a:spcBef>
                <a:spcPts val="0"/>
              </a:spcBef>
              <a:spcAft>
                <a:spcPts val="0"/>
              </a:spcAft>
              <a:buNone/>
            </a:pPr>
            <a:endParaRPr lang="en-US" sz="1100" dirty="0"/>
          </a:p>
          <a:p>
            <a:pPr marL="0" lvl="0" indent="0" algn="ctr" rtl="0">
              <a:spcBef>
                <a:spcPts val="0"/>
              </a:spcBef>
              <a:spcAft>
                <a:spcPts val="0"/>
              </a:spcAft>
              <a:buNone/>
            </a:pPr>
            <a:r>
              <a:rPr lang="en-US" sz="1100" dirty="0"/>
              <a:t>If computer chooses rock it’s a tie…</a:t>
            </a:r>
          </a:p>
          <a:p>
            <a:pPr marL="0" lvl="0" indent="0" algn="ctr" rtl="0">
              <a:spcBef>
                <a:spcPts val="0"/>
              </a:spcBef>
              <a:spcAft>
                <a:spcPts val="0"/>
              </a:spcAft>
              <a:buNone/>
            </a:pPr>
            <a:endParaRPr lang="en-US" sz="1100" dirty="0"/>
          </a:p>
          <a:p>
            <a:pPr marL="0" lvl="0" indent="0" algn="ctr" rtl="0">
              <a:spcBef>
                <a:spcPts val="0"/>
              </a:spcBef>
              <a:spcAft>
                <a:spcPts val="0"/>
              </a:spcAft>
              <a:buNone/>
            </a:pPr>
            <a:r>
              <a:rPr lang="en-US" sz="1100" dirty="0"/>
              <a:t>If computer chooses scissors ,then player 1 wins because rock smashes scissors…</a:t>
            </a:r>
          </a:p>
          <a:p>
            <a:pPr marL="0" lvl="0" indent="0" algn="ctr" rtl="0">
              <a:spcBef>
                <a:spcPts val="0"/>
              </a:spcBef>
              <a:spcAft>
                <a:spcPts val="0"/>
              </a:spcAft>
              <a:buNone/>
            </a:pPr>
            <a:endParaRPr lang="en-US" sz="1100" dirty="0"/>
          </a:p>
          <a:p>
            <a:pPr marL="0" lvl="0" indent="0" algn="ctr" rtl="0">
              <a:spcBef>
                <a:spcPts val="0"/>
              </a:spcBef>
              <a:spcAft>
                <a:spcPts val="0"/>
              </a:spcAft>
              <a:buNone/>
            </a:pPr>
            <a:r>
              <a:rPr lang="en-US" sz="1100" dirty="0"/>
              <a:t>If computer chooses paper then computer wins because paper covers rock…</a:t>
            </a:r>
            <a:endParaRPr sz="1100" dirty="0"/>
          </a:p>
        </p:txBody>
      </p:sp>
      <p:sp>
        <p:nvSpPr>
          <p:cNvPr id="1081" name="Google Shape;1081;p67"/>
          <p:cNvSpPr txBox="1">
            <a:spLocks noGrp="1"/>
          </p:cNvSpPr>
          <p:nvPr>
            <p:ph type="subTitle" idx="3"/>
          </p:nvPr>
        </p:nvSpPr>
        <p:spPr>
          <a:xfrm>
            <a:off x="5775913" y="1428751"/>
            <a:ext cx="1792200" cy="30479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Algorithm 2</a:t>
            </a:r>
            <a:endParaRPr b="1" dirty="0"/>
          </a:p>
        </p:txBody>
      </p:sp>
      <p:sp>
        <p:nvSpPr>
          <p:cNvPr id="1082" name="Google Shape;1082;p67"/>
          <p:cNvSpPr txBox="1">
            <a:spLocks noGrp="1"/>
          </p:cNvSpPr>
          <p:nvPr>
            <p:ph type="subTitle" idx="4"/>
          </p:nvPr>
        </p:nvSpPr>
        <p:spPr>
          <a:xfrm>
            <a:off x="5774713" y="2114550"/>
            <a:ext cx="1794600" cy="251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100" dirty="0"/>
              <a:t>If player 1 chooses scissor and computer chooses scissor it’s a tie…</a:t>
            </a:r>
          </a:p>
          <a:p>
            <a:pPr marL="0" lvl="0" indent="0" algn="ctr" rtl="0">
              <a:spcBef>
                <a:spcPts val="0"/>
              </a:spcBef>
              <a:spcAft>
                <a:spcPts val="0"/>
              </a:spcAft>
              <a:buNone/>
            </a:pPr>
            <a:endParaRPr lang="en-US" sz="1100" dirty="0"/>
          </a:p>
          <a:p>
            <a:pPr marL="0" lvl="0" indent="0" algn="ctr" rtl="0">
              <a:spcBef>
                <a:spcPts val="0"/>
              </a:spcBef>
              <a:spcAft>
                <a:spcPts val="0"/>
              </a:spcAft>
              <a:buNone/>
            </a:pPr>
            <a:r>
              <a:rPr lang="en-US" sz="1100" dirty="0"/>
              <a:t>If player 1 chooses scissor and computer chooses paper, player 1 wins because scissors cut the paper…</a:t>
            </a:r>
          </a:p>
          <a:p>
            <a:pPr marL="0" lvl="0" indent="0" algn="ctr" rtl="0">
              <a:spcBef>
                <a:spcPts val="0"/>
              </a:spcBef>
              <a:spcAft>
                <a:spcPts val="0"/>
              </a:spcAft>
              <a:buNone/>
            </a:pPr>
            <a:endParaRPr lang="en-US" sz="1100" dirty="0"/>
          </a:p>
          <a:p>
            <a:pPr marL="0" indent="0"/>
            <a:r>
              <a:rPr lang="en-US" sz="1100" dirty="0"/>
              <a:t>If player 1 chooses rock and computer chooses scissor then computer wins because rock smashes the  scissor…</a:t>
            </a:r>
          </a:p>
          <a:p>
            <a:pPr marL="0" lvl="0" indent="0" algn="ctr" rtl="0">
              <a:spcBef>
                <a:spcPts val="0"/>
              </a:spcBef>
              <a:spcAft>
                <a:spcPts val="0"/>
              </a:spcAft>
              <a:buNone/>
            </a:pPr>
            <a:endParaRPr lang="en-US" sz="1100" dirty="0"/>
          </a:p>
          <a:p>
            <a:pPr marL="0" lvl="0" indent="0" algn="ctr" rtl="0">
              <a:spcBef>
                <a:spcPts val="0"/>
              </a:spcBef>
              <a:spcAft>
                <a:spcPts val="0"/>
              </a:spcAft>
              <a:buNone/>
            </a:pPr>
            <a:endParaRPr sz="1100" dirty="0"/>
          </a:p>
        </p:txBody>
      </p:sp>
    </p:spTree>
  </p:cSld>
  <p:clrMapOvr>
    <a:masterClrMapping/>
  </p:clrMapOvr>
  <p:transition>
    <p:cut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8"/>
        <p:cNvGrpSpPr/>
        <p:nvPr/>
      </p:nvGrpSpPr>
      <p:grpSpPr>
        <a:xfrm>
          <a:off x="0" y="0"/>
          <a:ext cx="0" cy="0"/>
          <a:chOff x="0" y="0"/>
          <a:chExt cx="0" cy="0"/>
        </a:xfrm>
      </p:grpSpPr>
      <p:sp>
        <p:nvSpPr>
          <p:cNvPr id="1119" name="Google Shape;1119;p68"/>
          <p:cNvSpPr/>
          <p:nvPr/>
        </p:nvSpPr>
        <p:spPr>
          <a:xfrm>
            <a:off x="546300" y="463300"/>
            <a:ext cx="8051400" cy="609600"/>
          </a:xfrm>
          <a:prstGeom prst="roundRect">
            <a:avLst>
              <a:gd name="adj" fmla="val 20280"/>
            </a:avLst>
          </a:prstGeom>
          <a:solidFill>
            <a:schemeClr val="accent1"/>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68"/>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FINISH THE PROGRAM</a:t>
            </a:r>
            <a:endParaRPr dirty="0"/>
          </a:p>
        </p:txBody>
      </p:sp>
      <p:sp>
        <p:nvSpPr>
          <p:cNvPr id="1121" name="Google Shape;1121;p68"/>
          <p:cNvSpPr txBox="1"/>
          <p:nvPr/>
        </p:nvSpPr>
        <p:spPr>
          <a:xfrm>
            <a:off x="990601" y="1276351"/>
            <a:ext cx="2209800" cy="820302"/>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00" dirty="0">
              <a:solidFill>
                <a:schemeClr val="lt1"/>
              </a:solidFill>
              <a:latin typeface="Dosis"/>
              <a:ea typeface="Dosis"/>
              <a:cs typeface="Dosis"/>
              <a:sym typeface="Dosis"/>
            </a:endParaRPr>
          </a:p>
        </p:txBody>
      </p:sp>
      <p:sp>
        <p:nvSpPr>
          <p:cNvPr id="1122" name="Google Shape;1122;p68"/>
          <p:cNvSpPr txBox="1"/>
          <p:nvPr/>
        </p:nvSpPr>
        <p:spPr>
          <a:xfrm>
            <a:off x="2133600" y="1428750"/>
            <a:ext cx="4737309" cy="2317762"/>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500" dirty="0">
                <a:solidFill>
                  <a:schemeClr val="lt1"/>
                </a:solidFill>
                <a:latin typeface="Quicksand"/>
                <a:ea typeface="Quicksand"/>
                <a:cs typeface="Quicksand"/>
                <a:sym typeface="Quicksand"/>
              </a:rPr>
              <a:t>Complete the code.</a:t>
            </a:r>
          </a:p>
          <a:p>
            <a:pPr marL="0" lvl="0" indent="0" algn="l" rtl="0">
              <a:spcBef>
                <a:spcPts val="0"/>
              </a:spcBef>
              <a:spcAft>
                <a:spcPts val="0"/>
              </a:spcAft>
              <a:buNone/>
            </a:pPr>
            <a:endParaRPr lang="en-US" sz="1500" dirty="0">
              <a:solidFill>
                <a:schemeClr val="lt1"/>
              </a:solidFill>
              <a:latin typeface="Quicksand"/>
              <a:ea typeface="Quicksand"/>
              <a:cs typeface="Quicksand"/>
              <a:sym typeface="Quicksand"/>
            </a:endParaRPr>
          </a:p>
          <a:p>
            <a:pPr marL="0" lvl="0" indent="0" algn="l" rtl="0">
              <a:spcBef>
                <a:spcPts val="0"/>
              </a:spcBef>
              <a:spcAft>
                <a:spcPts val="0"/>
              </a:spcAft>
              <a:buNone/>
            </a:pPr>
            <a:r>
              <a:rPr lang="en-US" sz="1500" dirty="0">
                <a:solidFill>
                  <a:schemeClr val="lt1"/>
                </a:solidFill>
                <a:latin typeface="Quicksand"/>
                <a:ea typeface="Quicksand"/>
                <a:cs typeface="Quicksand"/>
                <a:sym typeface="Quicksand"/>
              </a:rPr>
              <a:t>It’s in the computer sprite script.</a:t>
            </a:r>
          </a:p>
          <a:p>
            <a:pPr marL="0" lvl="0" indent="0" algn="l" rtl="0">
              <a:spcBef>
                <a:spcPts val="0"/>
              </a:spcBef>
              <a:spcAft>
                <a:spcPts val="0"/>
              </a:spcAft>
              <a:buNone/>
            </a:pPr>
            <a:endParaRPr lang="en-US" sz="1500" dirty="0">
              <a:solidFill>
                <a:schemeClr val="lt1"/>
              </a:solidFill>
              <a:latin typeface="Quicksand"/>
              <a:ea typeface="Quicksand"/>
              <a:cs typeface="Quicksand"/>
              <a:sym typeface="Quicksand"/>
            </a:endParaRPr>
          </a:p>
          <a:p>
            <a:pPr marL="0" lvl="0" indent="0" algn="l" rtl="0">
              <a:spcBef>
                <a:spcPts val="0"/>
              </a:spcBef>
              <a:spcAft>
                <a:spcPts val="0"/>
              </a:spcAft>
              <a:buNone/>
            </a:pPr>
            <a:r>
              <a:rPr lang="en-US" sz="1500" dirty="0">
                <a:solidFill>
                  <a:schemeClr val="lt1"/>
                </a:solidFill>
                <a:latin typeface="Quicksand"/>
                <a:ea typeface="Quicksand"/>
                <a:cs typeface="Quicksand"/>
                <a:sym typeface="Quicksand"/>
              </a:rPr>
              <a:t>Fix the part after when I receive determine winner</a:t>
            </a:r>
          </a:p>
          <a:p>
            <a:pPr marL="0" lvl="0" indent="0" algn="l" rtl="0">
              <a:spcBef>
                <a:spcPts val="0"/>
              </a:spcBef>
              <a:spcAft>
                <a:spcPts val="0"/>
              </a:spcAft>
              <a:buNone/>
            </a:pPr>
            <a:r>
              <a:rPr lang="en-US" sz="1500" dirty="0">
                <a:solidFill>
                  <a:schemeClr val="lt1"/>
                </a:solidFill>
                <a:latin typeface="Quicksand"/>
                <a:ea typeface="Quicksand"/>
                <a:cs typeface="Quicksand"/>
                <a:sym typeface="Quicksand"/>
              </a:rPr>
              <a:t>Make it say who wins and why </a:t>
            </a:r>
            <a:endParaRPr sz="1500" dirty="0">
              <a:solidFill>
                <a:schemeClr val="lt1"/>
              </a:solidFill>
              <a:latin typeface="Quicksand"/>
              <a:ea typeface="Quicksand"/>
              <a:cs typeface="Quicksand"/>
              <a:sym typeface="Quicksand"/>
            </a:endParaRPr>
          </a:p>
        </p:txBody>
      </p:sp>
      <p:sp>
        <p:nvSpPr>
          <p:cNvPr id="1125" name="Google Shape;1125;p68"/>
          <p:cNvSpPr txBox="1"/>
          <p:nvPr/>
        </p:nvSpPr>
        <p:spPr>
          <a:xfrm>
            <a:off x="5304909" y="3682988"/>
            <a:ext cx="1794600" cy="54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500" dirty="0">
              <a:solidFill>
                <a:schemeClr val="lt1"/>
              </a:solidFill>
              <a:latin typeface="Quicksand"/>
              <a:ea typeface="Quicksand"/>
              <a:cs typeface="Quicksand"/>
              <a:sym typeface="Quicksand"/>
            </a:endParaRPr>
          </a:p>
        </p:txBody>
      </p:sp>
    </p:spTree>
  </p:cSld>
  <p:clrMapOvr>
    <a:masterClrMapping/>
  </p:clrMapOvr>
  <p:transition>
    <p:cover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5"/>
        <p:cNvGrpSpPr/>
        <p:nvPr/>
      </p:nvGrpSpPr>
      <p:grpSpPr>
        <a:xfrm>
          <a:off x="0" y="0"/>
          <a:ext cx="0" cy="0"/>
          <a:chOff x="0" y="0"/>
          <a:chExt cx="0" cy="0"/>
        </a:xfrm>
      </p:grpSpPr>
      <p:sp>
        <p:nvSpPr>
          <p:cNvPr id="1166" name="Google Shape;1166;p69"/>
          <p:cNvSpPr/>
          <p:nvPr/>
        </p:nvSpPr>
        <p:spPr>
          <a:xfrm>
            <a:off x="546300" y="463300"/>
            <a:ext cx="8051400" cy="609600"/>
          </a:xfrm>
          <a:prstGeom prst="roundRect">
            <a:avLst>
              <a:gd name="adj" fmla="val 20280"/>
            </a:avLst>
          </a:prstGeom>
          <a:solidFill>
            <a:schemeClr val="accent1"/>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69"/>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CONCLUSION</a:t>
            </a:r>
            <a:endParaRPr dirty="0"/>
          </a:p>
        </p:txBody>
      </p:sp>
      <p:sp>
        <p:nvSpPr>
          <p:cNvPr id="1171" name="Google Shape;1171;p69"/>
          <p:cNvSpPr txBox="1"/>
          <p:nvPr/>
        </p:nvSpPr>
        <p:spPr>
          <a:xfrm>
            <a:off x="726294" y="1657350"/>
            <a:ext cx="7122306" cy="2438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500" dirty="0">
                <a:solidFill>
                  <a:schemeClr val="lt1"/>
                </a:solidFill>
                <a:latin typeface="Quicksand"/>
                <a:ea typeface="Quicksand"/>
                <a:cs typeface="Quicksand"/>
                <a:sym typeface="Quicksand"/>
              </a:rPr>
              <a:t>The end strategy of a simple Rock Paper Scissors game is to be random and fast. Statistically ,each attack will tend to occur just as frequently as another, given that each is equally effective.</a:t>
            </a:r>
          </a:p>
          <a:p>
            <a:pPr marL="0" lvl="0" indent="0" algn="ctr" rtl="0">
              <a:spcBef>
                <a:spcPts val="0"/>
              </a:spcBef>
              <a:spcAft>
                <a:spcPts val="0"/>
              </a:spcAft>
              <a:buNone/>
            </a:pPr>
            <a:endParaRPr lang="en-US" sz="1500" dirty="0">
              <a:solidFill>
                <a:schemeClr val="lt1"/>
              </a:solidFill>
              <a:latin typeface="Quicksand"/>
              <a:ea typeface="Quicksand"/>
              <a:cs typeface="Quicksand"/>
              <a:sym typeface="Quicksand"/>
            </a:endParaRPr>
          </a:p>
          <a:p>
            <a:pPr marL="0" lvl="0" indent="0" algn="ctr" rtl="0">
              <a:spcBef>
                <a:spcPts val="0"/>
              </a:spcBef>
              <a:spcAft>
                <a:spcPts val="0"/>
              </a:spcAft>
              <a:buNone/>
            </a:pPr>
            <a:r>
              <a:rPr lang="en-US" sz="1500" dirty="0">
                <a:solidFill>
                  <a:schemeClr val="lt1"/>
                </a:solidFill>
                <a:latin typeface="Quicksand"/>
                <a:ea typeface="Quicksand"/>
                <a:cs typeface="Quicksand"/>
                <a:sym typeface="Quicksand"/>
              </a:rPr>
              <a:t>So, this was an easy and fun way to create a rock paper scissors game. It is customizable, as per a developer’s personal preference. Not just rock paper </a:t>
            </a:r>
            <a:r>
              <a:rPr lang="en-US" sz="1500" err="1">
                <a:solidFill>
                  <a:schemeClr val="lt1"/>
                </a:solidFill>
                <a:latin typeface="Quicksand"/>
                <a:ea typeface="Quicksand"/>
                <a:cs typeface="Quicksand"/>
                <a:sym typeface="Quicksand"/>
              </a:rPr>
              <a:t>scissors</a:t>
            </a:r>
            <a:r>
              <a:rPr lang="en-US" sz="1500">
                <a:solidFill>
                  <a:schemeClr val="lt1"/>
                </a:solidFill>
                <a:latin typeface="Quicksand"/>
                <a:ea typeface="Quicksand"/>
                <a:cs typeface="Quicksand"/>
                <a:sym typeface="Quicksand"/>
              </a:rPr>
              <a:t>, but </a:t>
            </a:r>
            <a:r>
              <a:rPr lang="en-US" sz="1500" dirty="0">
                <a:solidFill>
                  <a:schemeClr val="lt1"/>
                </a:solidFill>
                <a:latin typeface="Quicksand"/>
                <a:ea typeface="Quicksand"/>
                <a:cs typeface="Quicksand"/>
                <a:sym typeface="Quicksand"/>
              </a:rPr>
              <a:t>many more games can be developed easily in Python using various tools and libraries available.</a:t>
            </a:r>
            <a:endParaRPr sz="1500" dirty="0">
              <a:solidFill>
                <a:schemeClr val="lt1"/>
              </a:solidFill>
              <a:latin typeface="Quicksand"/>
              <a:ea typeface="Quicksand"/>
              <a:cs typeface="Quicksand"/>
              <a:sym typeface="Quicksand"/>
            </a:endParaRPr>
          </a:p>
        </p:txBody>
      </p:sp>
    </p:spTree>
  </p:cSld>
  <p:clrMapOvr>
    <a:masterClrMapping/>
  </p:clrMapOvr>
  <p:transition>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00" y="1200150"/>
            <a:ext cx="7704000" cy="3505200"/>
          </a:xfrm>
        </p:spPr>
        <p:txBody>
          <a:bodyPr/>
          <a:lstStyle/>
          <a:p>
            <a:r>
              <a:rPr lang="en-US" sz="9600" dirty="0"/>
              <a:t>THANK YOU !!</a:t>
            </a:r>
          </a:p>
        </p:txBody>
      </p:sp>
    </p:spTree>
  </p:cSld>
  <p:clrMapOvr>
    <a:masterClrMapping/>
  </p:clrMapOvr>
  <p:transition>
    <p:newsflash/>
  </p:transition>
</p:sld>
</file>

<file path=ppt/theme/theme1.xml><?xml version="1.0" encoding="utf-8"?>
<a:theme xmlns:a="http://schemas.openxmlformats.org/drawingml/2006/main" name="Computer Science &amp; Mathematics Major for College: Statistics by Slidesgo">
  <a:themeElements>
    <a:clrScheme name="Simple Light">
      <a:dk1>
        <a:srgbClr val="1E0F3F"/>
      </a:dk1>
      <a:lt1>
        <a:srgbClr val="FFFFFF"/>
      </a:lt1>
      <a:dk2>
        <a:srgbClr val="F83797"/>
      </a:dk2>
      <a:lt2>
        <a:srgbClr val="4DF5FD"/>
      </a:lt2>
      <a:accent1>
        <a:srgbClr val="2F1C5C"/>
      </a:accent1>
      <a:accent2>
        <a:srgbClr val="3E2872"/>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TotalTime>
  <Words>424</Words>
  <Application>Microsoft Office PowerPoint</Application>
  <PresentationFormat>On-screen Show (16:9)</PresentationFormat>
  <Paragraphs>54</Paragraphs>
  <Slides>9</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Dosis</vt:lpstr>
      <vt:lpstr>Pacifico</vt:lpstr>
      <vt:lpstr>Bebas Neue</vt:lpstr>
      <vt:lpstr>Arial</vt:lpstr>
      <vt:lpstr>Roboto Condensed Light</vt:lpstr>
      <vt:lpstr>Quicksand</vt:lpstr>
      <vt:lpstr>Quicksand Medium</vt:lpstr>
      <vt:lpstr>Computer Science &amp; Mathematics Major for College: Statistics by Slidesgo</vt:lpstr>
      <vt:lpstr>ROCK PAPER SCISSORS A game of chance </vt:lpstr>
      <vt:lpstr>INTRODUCTION</vt:lpstr>
      <vt:lpstr>RULES</vt:lpstr>
      <vt:lpstr>OBJECTIVE</vt:lpstr>
      <vt:lpstr>PAPER</vt:lpstr>
      <vt:lpstr>HOW WILL YOU DECIDE THE WINNER ??</vt:lpstr>
      <vt:lpstr>FINISH THE PROGRAM</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ROCK PAPER SCISSORS</dc:title>
  <dc:creator>VARUN KUMAR</dc:creator>
  <cp:lastModifiedBy>ADITYA CHAUDHARY</cp:lastModifiedBy>
  <cp:revision>18</cp:revision>
  <dcterms:modified xsi:type="dcterms:W3CDTF">2022-10-26T17:15:30Z</dcterms:modified>
</cp:coreProperties>
</file>