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311" r:id="rId3"/>
    <p:sldId id="257" r:id="rId4"/>
    <p:sldId id="260" r:id="rId5"/>
    <p:sldId id="259" r:id="rId6"/>
    <p:sldId id="266" r:id="rId7"/>
    <p:sldId id="284" r:id="rId8"/>
    <p:sldId id="271" r:id="rId9"/>
    <p:sldId id="261" r:id="rId10"/>
    <p:sldId id="278" r:id="rId11"/>
    <p:sldId id="262" r:id="rId12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4"/>
    </p:embeddedFont>
    <p:embeddedFont>
      <p:font typeface="Nunito" pitchFamily="2" charset="0"/>
      <p:regular r:id="rId15"/>
      <p:bold r:id="rId16"/>
      <p:italic r:id="rId17"/>
      <p:boldItalic r:id="rId18"/>
    </p:embeddedFont>
    <p:embeddedFont>
      <p:font typeface="Raleway" pitchFamily="2" charset="0"/>
      <p:regular r:id="rId19"/>
      <p:bold r:id="rId20"/>
      <p:italic r:id="rId21"/>
      <p:boldItalic r:id="rId22"/>
    </p:embeddedFont>
    <p:embeddedFont>
      <p:font typeface="Raleway Medium" pitchFamily="2" charset="0"/>
      <p:regular r:id="rId23"/>
      <p: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79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3F65BE-6C89-4B01-8CD5-987B42BBA9F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g10b68f5f6c9_0_5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0" name="Google Shape;1100;g10b68f5f6c9_0_5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10a2de12baf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10a2de12baf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0a2de12baf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0a2de12baf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0a2de12ba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10a2de12ba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0a2de12baf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0a2de12baf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10a18aa2564_0_234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10a18aa2564_0_234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10a73ee2252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10a73ee2252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" name="Google Shape;1371;g10b68f5f6c9_0_9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2" name="Google Shape;1372;g10b68f5f6c9_0_9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g10b68f5f6c9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1" name="Google Shape;831;g10b68f5f6c9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10a18aa2564_0_234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10a18aa2564_0_234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/>
        </p:nvSpPr>
        <p:spPr>
          <a:xfrm>
            <a:off x="11400" y="0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900">
                <a:solidFill>
                  <a:schemeClr val="accent3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" name="Google Shape;10;p2"/>
          <p:cNvSpPr txBox="1"/>
          <p:nvPr/>
        </p:nvSpPr>
        <p:spPr>
          <a:xfrm>
            <a:off x="11400" y="2656728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900">
                <a:solidFill>
                  <a:schemeClr val="accent3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" name="Google Shape;11;p2"/>
          <p:cNvSpPr txBox="1"/>
          <p:nvPr/>
        </p:nvSpPr>
        <p:spPr>
          <a:xfrm>
            <a:off x="22675" y="3985092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900">
                <a:solidFill>
                  <a:schemeClr val="accent3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" name="Google Shape;12;p2"/>
          <p:cNvSpPr txBox="1"/>
          <p:nvPr/>
        </p:nvSpPr>
        <p:spPr>
          <a:xfrm>
            <a:off x="11400" y="1328364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900">
                <a:solidFill>
                  <a:schemeClr val="accent3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708150" y="535050"/>
            <a:ext cx="7720800" cy="40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3356550" y="1165860"/>
            <a:ext cx="4412100" cy="187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3356550" y="3041885"/>
            <a:ext cx="44121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100" b="1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2"/>
          </p:nvPr>
        </p:nvSpPr>
        <p:spPr>
          <a:xfrm>
            <a:off x="3356550" y="3840335"/>
            <a:ext cx="44121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/>
          <p:nvPr/>
        </p:nvSpPr>
        <p:spPr>
          <a:xfrm>
            <a:off x="11400" y="2656728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900">
                <a:solidFill>
                  <a:schemeClr val="accent3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7" name="Google Shape;57;p11"/>
          <p:cNvSpPr txBox="1"/>
          <p:nvPr/>
        </p:nvSpPr>
        <p:spPr>
          <a:xfrm>
            <a:off x="11400" y="1328364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900">
                <a:solidFill>
                  <a:schemeClr val="accent3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8" name="Google Shape;58;p11"/>
          <p:cNvSpPr/>
          <p:nvPr/>
        </p:nvSpPr>
        <p:spPr>
          <a:xfrm>
            <a:off x="1531800" y="951900"/>
            <a:ext cx="6080400" cy="3239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title" hasCustomPrompt="1"/>
          </p:nvPr>
        </p:nvSpPr>
        <p:spPr>
          <a:xfrm>
            <a:off x="2015650" y="1470933"/>
            <a:ext cx="5115000" cy="151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06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>
            <a:spLocks noGrp="1"/>
          </p:cNvSpPr>
          <p:nvPr>
            <p:ph type="subTitle" idx="1"/>
          </p:nvPr>
        </p:nvSpPr>
        <p:spPr>
          <a:xfrm>
            <a:off x="2015642" y="2982083"/>
            <a:ext cx="5115000" cy="45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61" name="Google Shape;61;p11"/>
          <p:cNvGrpSpPr/>
          <p:nvPr/>
        </p:nvGrpSpPr>
        <p:grpSpPr>
          <a:xfrm>
            <a:off x="2878783" y="409142"/>
            <a:ext cx="3397850" cy="187275"/>
            <a:chOff x="-3237675" y="-1132050"/>
            <a:chExt cx="3397850" cy="187275"/>
          </a:xfrm>
        </p:grpSpPr>
        <p:sp>
          <p:nvSpPr>
            <p:cNvPr id="62" name="Google Shape;62;p11"/>
            <p:cNvSpPr/>
            <p:nvPr/>
          </p:nvSpPr>
          <p:spPr>
            <a:xfrm>
              <a:off x="-37875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1"/>
            <p:cNvSpPr/>
            <p:nvPr/>
          </p:nvSpPr>
          <p:spPr>
            <a:xfrm>
              <a:off x="29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1"/>
            <p:cNvSpPr/>
            <p:nvPr/>
          </p:nvSpPr>
          <p:spPr>
            <a:xfrm>
              <a:off x="-787250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1"/>
            <p:cNvSpPr/>
            <p:nvPr/>
          </p:nvSpPr>
          <p:spPr>
            <a:xfrm>
              <a:off x="-1195725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1"/>
            <p:cNvSpPr/>
            <p:nvPr/>
          </p:nvSpPr>
          <p:spPr>
            <a:xfrm>
              <a:off x="-16042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1"/>
            <p:cNvSpPr/>
            <p:nvPr/>
          </p:nvSpPr>
          <p:spPr>
            <a:xfrm>
              <a:off x="-2012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1"/>
            <p:cNvSpPr/>
            <p:nvPr/>
          </p:nvSpPr>
          <p:spPr>
            <a:xfrm>
              <a:off x="-242120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1"/>
            <p:cNvSpPr/>
            <p:nvPr/>
          </p:nvSpPr>
          <p:spPr>
            <a:xfrm>
              <a:off x="-28291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39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6" y="690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1"/>
            <p:cNvSpPr/>
            <p:nvPr/>
          </p:nvSpPr>
          <p:spPr>
            <a:xfrm>
              <a:off x="-32376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bg>
      <p:bgPr>
        <a:solidFill>
          <a:schemeClr val="dk1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/>
          <p:nvPr/>
        </p:nvSpPr>
        <p:spPr>
          <a:xfrm>
            <a:off x="11400" y="4030092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900">
                <a:solidFill>
                  <a:schemeClr val="accent3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4" name="Google Shape;74;p13"/>
          <p:cNvSpPr txBox="1">
            <a:spLocks noGrp="1"/>
          </p:cNvSpPr>
          <p:nvPr>
            <p:ph type="title"/>
          </p:nvPr>
        </p:nvSpPr>
        <p:spPr>
          <a:xfrm>
            <a:off x="720000" y="1621208"/>
            <a:ext cx="2336400" cy="7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158483"/>
            <a:ext cx="924600" cy="41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1"/>
          </p:nvPr>
        </p:nvSpPr>
        <p:spPr>
          <a:xfrm>
            <a:off x="720000" y="2261249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title" idx="3"/>
          </p:nvPr>
        </p:nvSpPr>
        <p:spPr>
          <a:xfrm>
            <a:off x="3403800" y="1621216"/>
            <a:ext cx="2336400" cy="7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title" idx="4" hasCustomPrompt="1"/>
          </p:nvPr>
        </p:nvSpPr>
        <p:spPr>
          <a:xfrm>
            <a:off x="3403800" y="1158483"/>
            <a:ext cx="923400" cy="41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5"/>
          </p:nvPr>
        </p:nvSpPr>
        <p:spPr>
          <a:xfrm>
            <a:off x="3403800" y="2261249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 idx="6"/>
          </p:nvPr>
        </p:nvSpPr>
        <p:spPr>
          <a:xfrm>
            <a:off x="6087600" y="1621208"/>
            <a:ext cx="2336400" cy="7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7" hasCustomPrompt="1"/>
          </p:nvPr>
        </p:nvSpPr>
        <p:spPr>
          <a:xfrm>
            <a:off x="6087600" y="1158483"/>
            <a:ext cx="923400" cy="41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8"/>
          </p:nvPr>
        </p:nvSpPr>
        <p:spPr>
          <a:xfrm>
            <a:off x="6087600" y="2261249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9"/>
          </p:nvPr>
        </p:nvSpPr>
        <p:spPr>
          <a:xfrm>
            <a:off x="720000" y="3475466"/>
            <a:ext cx="2336400" cy="7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13" hasCustomPrompt="1"/>
          </p:nvPr>
        </p:nvSpPr>
        <p:spPr>
          <a:xfrm>
            <a:off x="720000" y="3012741"/>
            <a:ext cx="9234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4"/>
          </p:nvPr>
        </p:nvSpPr>
        <p:spPr>
          <a:xfrm>
            <a:off x="720000" y="411550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15"/>
          </p:nvPr>
        </p:nvSpPr>
        <p:spPr>
          <a:xfrm>
            <a:off x="3403800" y="3475466"/>
            <a:ext cx="2336400" cy="7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 idx="16" hasCustomPrompt="1"/>
          </p:nvPr>
        </p:nvSpPr>
        <p:spPr>
          <a:xfrm>
            <a:off x="3403800" y="3012741"/>
            <a:ext cx="9234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7"/>
          </p:nvPr>
        </p:nvSpPr>
        <p:spPr>
          <a:xfrm>
            <a:off x="3403800" y="411550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title" idx="18"/>
          </p:nvPr>
        </p:nvSpPr>
        <p:spPr>
          <a:xfrm>
            <a:off x="6087600" y="3475466"/>
            <a:ext cx="2336400" cy="7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19" hasCustomPrompt="1"/>
          </p:nvPr>
        </p:nvSpPr>
        <p:spPr>
          <a:xfrm>
            <a:off x="6087600" y="3012741"/>
            <a:ext cx="9234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20"/>
          </p:nvPr>
        </p:nvSpPr>
        <p:spPr>
          <a:xfrm>
            <a:off x="6087600" y="411550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title" idx="21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9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bg>
      <p:bgPr>
        <a:solidFill>
          <a:schemeClr val="dk1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/>
        </p:nvSpPr>
        <p:spPr>
          <a:xfrm>
            <a:off x="0" y="1635000"/>
            <a:ext cx="4709100" cy="35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900">
                <a:solidFill>
                  <a:schemeClr val="accent3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5" name="Google Shape;95;p14"/>
          <p:cNvSpPr/>
          <p:nvPr/>
        </p:nvSpPr>
        <p:spPr>
          <a:xfrm>
            <a:off x="715100" y="698850"/>
            <a:ext cx="7713900" cy="374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2290025" y="3240300"/>
            <a:ext cx="45639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subTitle" idx="1"/>
          </p:nvPr>
        </p:nvSpPr>
        <p:spPr>
          <a:xfrm>
            <a:off x="1458125" y="1416700"/>
            <a:ext cx="6227700" cy="174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3">
    <p:bg>
      <p:bgPr>
        <a:solidFill>
          <a:schemeClr val="accent1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title"/>
          </p:nvPr>
        </p:nvSpPr>
        <p:spPr>
          <a:xfrm>
            <a:off x="1039150" y="2190975"/>
            <a:ext cx="5106000" cy="146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title" idx="2" hasCustomPrompt="1"/>
          </p:nvPr>
        </p:nvSpPr>
        <p:spPr>
          <a:xfrm>
            <a:off x="1039142" y="1349167"/>
            <a:ext cx="1882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1" name="Google Shape;101;p15"/>
          <p:cNvSpPr txBox="1">
            <a:spLocks noGrp="1"/>
          </p:cNvSpPr>
          <p:nvPr>
            <p:ph type="subTitle" idx="1"/>
          </p:nvPr>
        </p:nvSpPr>
        <p:spPr>
          <a:xfrm>
            <a:off x="1039150" y="3685050"/>
            <a:ext cx="51060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5"/>
          <p:cNvSpPr txBox="1"/>
          <p:nvPr/>
        </p:nvSpPr>
        <p:spPr>
          <a:xfrm rot="5400000">
            <a:off x="7451475" y="309900"/>
            <a:ext cx="1763400" cy="11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9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rPr>
              <a:t>/(AI)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3_1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2739225" y="2190975"/>
            <a:ext cx="4944900" cy="146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title" idx="2" hasCustomPrompt="1"/>
          </p:nvPr>
        </p:nvSpPr>
        <p:spPr>
          <a:xfrm>
            <a:off x="2736775" y="1349167"/>
            <a:ext cx="1882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6" name="Google Shape;106;p16"/>
          <p:cNvSpPr txBox="1">
            <a:spLocks noGrp="1"/>
          </p:cNvSpPr>
          <p:nvPr>
            <p:ph type="subTitle" idx="1"/>
          </p:nvPr>
        </p:nvSpPr>
        <p:spPr>
          <a:xfrm>
            <a:off x="2531017" y="3685058"/>
            <a:ext cx="53508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6"/>
          <p:cNvSpPr txBox="1"/>
          <p:nvPr/>
        </p:nvSpPr>
        <p:spPr>
          <a:xfrm>
            <a:off x="3601658" y="-576585"/>
            <a:ext cx="1763400" cy="11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9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rPr>
              <a:t>/(AI)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08" name="Google Shape;108;p16"/>
          <p:cNvCxnSpPr/>
          <p:nvPr/>
        </p:nvCxnSpPr>
        <p:spPr>
          <a:xfrm rot="10800000">
            <a:off x="524900" y="-25"/>
            <a:ext cx="0" cy="3633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5">
    <p:bg>
      <p:bgPr>
        <a:solidFill>
          <a:schemeClr val="accent1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2303742" y="2190967"/>
            <a:ext cx="4944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title" idx="2" hasCustomPrompt="1"/>
          </p:nvPr>
        </p:nvSpPr>
        <p:spPr>
          <a:xfrm>
            <a:off x="5365842" y="1349167"/>
            <a:ext cx="1882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ubTitle" idx="1"/>
          </p:nvPr>
        </p:nvSpPr>
        <p:spPr>
          <a:xfrm>
            <a:off x="1897842" y="3055967"/>
            <a:ext cx="53508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7"/>
          <p:cNvSpPr txBox="1"/>
          <p:nvPr/>
        </p:nvSpPr>
        <p:spPr>
          <a:xfrm rot="5400000">
            <a:off x="-433600" y="233700"/>
            <a:ext cx="1763400" cy="11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9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rPr>
              <a:t>/(AI)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CUSTOM_6">
    <p:bg>
      <p:bgPr>
        <a:solidFill>
          <a:schemeClr val="accent1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>
            <a:spLocks noGrp="1"/>
          </p:cNvSpPr>
          <p:nvPr>
            <p:ph type="title"/>
          </p:nvPr>
        </p:nvSpPr>
        <p:spPr>
          <a:xfrm>
            <a:off x="3172850" y="2190967"/>
            <a:ext cx="4944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title" idx="2" hasCustomPrompt="1"/>
          </p:nvPr>
        </p:nvSpPr>
        <p:spPr>
          <a:xfrm>
            <a:off x="4705742" y="1349167"/>
            <a:ext cx="1882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7" name="Google Shape;117;p18"/>
          <p:cNvSpPr txBox="1">
            <a:spLocks noGrp="1"/>
          </p:cNvSpPr>
          <p:nvPr>
            <p:ph type="subTitle" idx="1"/>
          </p:nvPr>
        </p:nvSpPr>
        <p:spPr>
          <a:xfrm>
            <a:off x="2964642" y="3055967"/>
            <a:ext cx="53508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8"/>
          <p:cNvSpPr txBox="1"/>
          <p:nvPr/>
        </p:nvSpPr>
        <p:spPr>
          <a:xfrm>
            <a:off x="150900" y="4344717"/>
            <a:ext cx="1763400" cy="11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9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rPr>
              <a:t>/(AI)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5">
  <p:cSld name="CUSTOM_7">
    <p:bg>
      <p:bgPr>
        <a:solidFill>
          <a:schemeClr val="accent1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>
            <a:spLocks noGrp="1"/>
          </p:cNvSpPr>
          <p:nvPr>
            <p:ph type="title"/>
          </p:nvPr>
        </p:nvSpPr>
        <p:spPr>
          <a:xfrm>
            <a:off x="2106050" y="2190967"/>
            <a:ext cx="4944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1" name="Google Shape;121;p19"/>
          <p:cNvSpPr txBox="1">
            <a:spLocks noGrp="1"/>
          </p:cNvSpPr>
          <p:nvPr>
            <p:ph type="title" idx="2" hasCustomPrompt="1"/>
          </p:nvPr>
        </p:nvSpPr>
        <p:spPr>
          <a:xfrm>
            <a:off x="3638942" y="1349167"/>
            <a:ext cx="1882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22" name="Google Shape;122;p19"/>
          <p:cNvSpPr txBox="1">
            <a:spLocks noGrp="1"/>
          </p:cNvSpPr>
          <p:nvPr>
            <p:ph type="subTitle" idx="1"/>
          </p:nvPr>
        </p:nvSpPr>
        <p:spPr>
          <a:xfrm>
            <a:off x="1897842" y="3055967"/>
            <a:ext cx="53508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9"/>
          <p:cNvSpPr txBox="1"/>
          <p:nvPr/>
        </p:nvSpPr>
        <p:spPr>
          <a:xfrm rot="5400000">
            <a:off x="-433600" y="233700"/>
            <a:ext cx="1763400" cy="11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9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rPr>
              <a:t>/(AI)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24" name="Google Shape;124;p19"/>
          <p:cNvGrpSpPr/>
          <p:nvPr/>
        </p:nvGrpSpPr>
        <p:grpSpPr>
          <a:xfrm>
            <a:off x="4194039" y="4514332"/>
            <a:ext cx="772605" cy="196301"/>
            <a:chOff x="2641350" y="846250"/>
            <a:chExt cx="413600" cy="105075"/>
          </a:xfrm>
        </p:grpSpPr>
        <p:sp>
          <p:nvSpPr>
            <p:cNvPr id="125" name="Google Shape;125;p19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9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9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9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">
  <p:cSld name="CUSTOM_2">
    <p:bg>
      <p:bgPr>
        <a:solidFill>
          <a:schemeClr val="dk1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/>
        </p:nvSpPr>
        <p:spPr>
          <a:xfrm>
            <a:off x="11400" y="2656728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900">
                <a:solidFill>
                  <a:schemeClr val="accent3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1" name="Google Shape;131;p20"/>
          <p:cNvSpPr txBox="1"/>
          <p:nvPr/>
        </p:nvSpPr>
        <p:spPr>
          <a:xfrm>
            <a:off x="22675" y="3985092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900">
                <a:solidFill>
                  <a:schemeClr val="accent3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2" name="Google Shape;132;p20"/>
          <p:cNvSpPr txBox="1"/>
          <p:nvPr/>
        </p:nvSpPr>
        <p:spPr>
          <a:xfrm>
            <a:off x="11400" y="1328364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900">
                <a:solidFill>
                  <a:schemeClr val="accent3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3" name="Google Shape;133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9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0"/>
          <p:cNvSpPr/>
          <p:nvPr/>
        </p:nvSpPr>
        <p:spPr>
          <a:xfrm>
            <a:off x="873363" y="1168200"/>
            <a:ext cx="4661700" cy="344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0"/>
          <p:cNvSpPr/>
          <p:nvPr/>
        </p:nvSpPr>
        <p:spPr>
          <a:xfrm>
            <a:off x="5781538" y="1168200"/>
            <a:ext cx="2489100" cy="344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2106050" y="2190967"/>
            <a:ext cx="4944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2" hasCustomPrompt="1"/>
          </p:nvPr>
        </p:nvSpPr>
        <p:spPr>
          <a:xfrm>
            <a:off x="3638942" y="1349167"/>
            <a:ext cx="1882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1897842" y="3055967"/>
            <a:ext cx="53508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/>
          <p:nvPr/>
        </p:nvSpPr>
        <p:spPr>
          <a:xfrm rot="5400000">
            <a:off x="-577075" y="3689750"/>
            <a:ext cx="1763400" cy="11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9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rPr>
              <a:t>/(AI)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2">
  <p:cSld name="CUSTOM_2_1">
    <p:bg>
      <p:bgPr>
        <a:solidFill>
          <a:schemeClr val="dk1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/>
        </p:nvSpPr>
        <p:spPr>
          <a:xfrm>
            <a:off x="11400" y="2656728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900">
                <a:solidFill>
                  <a:schemeClr val="accent3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8" name="Google Shape;138;p21"/>
          <p:cNvSpPr txBox="1"/>
          <p:nvPr/>
        </p:nvSpPr>
        <p:spPr>
          <a:xfrm>
            <a:off x="22675" y="3985092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900">
                <a:solidFill>
                  <a:schemeClr val="accent3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9" name="Google Shape;139;p21"/>
          <p:cNvSpPr txBox="1"/>
          <p:nvPr/>
        </p:nvSpPr>
        <p:spPr>
          <a:xfrm>
            <a:off x="11400" y="1328364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900">
                <a:solidFill>
                  <a:schemeClr val="accent3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0" name="Google Shape;140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9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1"/>
          <p:cNvSpPr/>
          <p:nvPr/>
        </p:nvSpPr>
        <p:spPr>
          <a:xfrm>
            <a:off x="712400" y="1168200"/>
            <a:ext cx="7716600" cy="344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2" name="Google Shape;142;p21"/>
          <p:cNvGrpSpPr/>
          <p:nvPr/>
        </p:nvGrpSpPr>
        <p:grpSpPr>
          <a:xfrm rot="10800000">
            <a:off x="-466752" y="434375"/>
            <a:ext cx="2159530" cy="548628"/>
            <a:chOff x="2641350" y="846250"/>
            <a:chExt cx="413600" cy="105075"/>
          </a:xfrm>
        </p:grpSpPr>
        <p:sp>
          <p:nvSpPr>
            <p:cNvPr id="143" name="Google Shape;143;p21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1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1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1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3">
  <p:cSld name="CUSTOM_2_1_1">
    <p:bg>
      <p:bgPr>
        <a:solidFill>
          <a:schemeClr val="dk1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/>
        </p:nvSpPr>
        <p:spPr>
          <a:xfrm rot="5400000">
            <a:off x="-1536625" y="2730450"/>
            <a:ext cx="3682500" cy="11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900">
                <a:solidFill>
                  <a:schemeClr val="accent3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rPr>
              <a:t>/(AI)/(AI)/</a:t>
            </a:r>
            <a:endParaRPr>
              <a:solidFill>
                <a:schemeClr val="hlink"/>
              </a:solidFill>
            </a:endParaRPr>
          </a:p>
        </p:txBody>
      </p:sp>
      <p:sp>
        <p:nvSpPr>
          <p:cNvPr id="149" name="Google Shape;149;p22"/>
          <p:cNvSpPr txBox="1"/>
          <p:nvPr/>
        </p:nvSpPr>
        <p:spPr>
          <a:xfrm>
            <a:off x="7751741" y="0"/>
            <a:ext cx="23706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900">
                <a:solidFill>
                  <a:schemeClr val="accent3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0" name="Google Shape;150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9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2"/>
          <p:cNvSpPr/>
          <p:nvPr/>
        </p:nvSpPr>
        <p:spPr>
          <a:xfrm>
            <a:off x="4759000" y="1644550"/>
            <a:ext cx="3669900" cy="296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2"/>
          <p:cNvSpPr/>
          <p:nvPr/>
        </p:nvSpPr>
        <p:spPr>
          <a:xfrm>
            <a:off x="719492" y="1644550"/>
            <a:ext cx="3669900" cy="296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_1">
    <p:bg>
      <p:bgPr>
        <a:solidFill>
          <a:schemeClr val="dk1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/>
        </p:nvSpPr>
        <p:spPr>
          <a:xfrm>
            <a:off x="11400" y="4030092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900">
                <a:solidFill>
                  <a:schemeClr val="accent3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5" name="Google Shape;155;p23"/>
          <p:cNvSpPr/>
          <p:nvPr/>
        </p:nvSpPr>
        <p:spPr>
          <a:xfrm>
            <a:off x="601125" y="1017725"/>
            <a:ext cx="7962000" cy="374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157" name="Google Shape;157;p23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1400">
                <a:solidFill>
                  <a:schemeClr val="accent2"/>
                </a:solidFill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bg>
      <p:bgPr>
        <a:solidFill>
          <a:schemeClr val="dk1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/>
        </p:nvSpPr>
        <p:spPr>
          <a:xfrm rot="5400000">
            <a:off x="-1536625" y="2730450"/>
            <a:ext cx="3682500" cy="11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900">
                <a:solidFill>
                  <a:schemeClr val="accent3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rPr>
              <a:t>/(AI)/(AI)/</a:t>
            </a:r>
            <a:endParaRPr>
              <a:solidFill>
                <a:schemeClr val="hlink"/>
              </a:solidFill>
            </a:endParaRPr>
          </a:p>
        </p:txBody>
      </p:sp>
      <p:sp>
        <p:nvSpPr>
          <p:cNvPr id="160" name="Google Shape;160;p24"/>
          <p:cNvSpPr txBox="1"/>
          <p:nvPr/>
        </p:nvSpPr>
        <p:spPr>
          <a:xfrm>
            <a:off x="7751741" y="0"/>
            <a:ext cx="23706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900">
                <a:solidFill>
                  <a:schemeClr val="accent3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1" name="Google Shape;161;p24"/>
          <p:cNvSpPr txBox="1">
            <a:spLocks noGrp="1"/>
          </p:cNvSpPr>
          <p:nvPr>
            <p:ph type="subTitle" idx="1"/>
          </p:nvPr>
        </p:nvSpPr>
        <p:spPr>
          <a:xfrm>
            <a:off x="1181425" y="2857791"/>
            <a:ext cx="27522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solidFill>
                  <a:schemeClr val="accent2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162" name="Google Shape;162;p24"/>
          <p:cNvSpPr txBox="1">
            <a:spLocks noGrp="1"/>
          </p:cNvSpPr>
          <p:nvPr>
            <p:ph type="subTitle" idx="2"/>
          </p:nvPr>
        </p:nvSpPr>
        <p:spPr>
          <a:xfrm>
            <a:off x="5220425" y="2857791"/>
            <a:ext cx="27522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solidFill>
                  <a:schemeClr val="accent2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163" name="Google Shape;163;p24"/>
          <p:cNvSpPr txBox="1">
            <a:spLocks noGrp="1"/>
          </p:cNvSpPr>
          <p:nvPr>
            <p:ph type="subTitle" idx="3"/>
          </p:nvPr>
        </p:nvSpPr>
        <p:spPr>
          <a:xfrm>
            <a:off x="1181425" y="3397034"/>
            <a:ext cx="2752200" cy="99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24"/>
          <p:cNvSpPr txBox="1">
            <a:spLocks noGrp="1"/>
          </p:cNvSpPr>
          <p:nvPr>
            <p:ph type="subTitle" idx="4"/>
          </p:nvPr>
        </p:nvSpPr>
        <p:spPr>
          <a:xfrm>
            <a:off x="5220425" y="3397034"/>
            <a:ext cx="2752200" cy="99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bg>
      <p:bgPr>
        <a:solidFill>
          <a:schemeClr val="dk1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/>
          <p:nvPr/>
        </p:nvSpPr>
        <p:spPr>
          <a:xfrm rot="5400000">
            <a:off x="-571525" y="3695550"/>
            <a:ext cx="1752300" cy="11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900">
                <a:solidFill>
                  <a:schemeClr val="accent3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rPr>
              <a:t>/(AI)</a:t>
            </a:r>
            <a:endParaRPr>
              <a:solidFill>
                <a:schemeClr val="hlink"/>
              </a:solidFill>
            </a:endParaRPr>
          </a:p>
        </p:txBody>
      </p:sp>
      <p:sp>
        <p:nvSpPr>
          <p:cNvPr id="167" name="Google Shape;167;p25"/>
          <p:cNvSpPr txBox="1"/>
          <p:nvPr/>
        </p:nvSpPr>
        <p:spPr>
          <a:xfrm>
            <a:off x="7751741" y="0"/>
            <a:ext cx="23706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900">
                <a:solidFill>
                  <a:schemeClr val="accent3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8" name="Google Shape;168;p25"/>
          <p:cNvSpPr/>
          <p:nvPr/>
        </p:nvSpPr>
        <p:spPr>
          <a:xfrm>
            <a:off x="719509" y="1393266"/>
            <a:ext cx="7704000" cy="296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5"/>
          <p:cNvSpPr txBox="1">
            <a:spLocks noGrp="1"/>
          </p:cNvSpPr>
          <p:nvPr>
            <p:ph type="title"/>
          </p:nvPr>
        </p:nvSpPr>
        <p:spPr>
          <a:xfrm>
            <a:off x="872400" y="2645013"/>
            <a:ext cx="2336400" cy="40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0" name="Google Shape;170;p25"/>
          <p:cNvSpPr txBox="1">
            <a:spLocks noGrp="1"/>
          </p:cNvSpPr>
          <p:nvPr>
            <p:ph type="subTitle" idx="1"/>
          </p:nvPr>
        </p:nvSpPr>
        <p:spPr>
          <a:xfrm>
            <a:off x="872400" y="3094224"/>
            <a:ext cx="2336400" cy="90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1" name="Google Shape;171;p25"/>
          <p:cNvSpPr txBox="1">
            <a:spLocks noGrp="1"/>
          </p:cNvSpPr>
          <p:nvPr>
            <p:ph type="title" idx="2"/>
          </p:nvPr>
        </p:nvSpPr>
        <p:spPr>
          <a:xfrm>
            <a:off x="3403800" y="2645013"/>
            <a:ext cx="2336400" cy="40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2" name="Google Shape;172;p25"/>
          <p:cNvSpPr txBox="1">
            <a:spLocks noGrp="1"/>
          </p:cNvSpPr>
          <p:nvPr>
            <p:ph type="subTitle" idx="3"/>
          </p:nvPr>
        </p:nvSpPr>
        <p:spPr>
          <a:xfrm>
            <a:off x="3403800" y="3094224"/>
            <a:ext cx="2336400" cy="90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3" name="Google Shape;173;p25"/>
          <p:cNvSpPr txBox="1">
            <a:spLocks noGrp="1"/>
          </p:cNvSpPr>
          <p:nvPr>
            <p:ph type="title" idx="4"/>
          </p:nvPr>
        </p:nvSpPr>
        <p:spPr>
          <a:xfrm>
            <a:off x="5935200" y="2645013"/>
            <a:ext cx="2336400" cy="40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4" name="Google Shape;174;p25"/>
          <p:cNvSpPr txBox="1">
            <a:spLocks noGrp="1"/>
          </p:cNvSpPr>
          <p:nvPr>
            <p:ph type="subTitle" idx="5"/>
          </p:nvPr>
        </p:nvSpPr>
        <p:spPr>
          <a:xfrm>
            <a:off x="5935200" y="3094224"/>
            <a:ext cx="2336400" cy="90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5" name="Google Shape;175;p25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BLANK_1_1_1_2_1">
    <p:bg>
      <p:bgPr>
        <a:solidFill>
          <a:schemeClr val="dk1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/>
          <p:nvPr/>
        </p:nvSpPr>
        <p:spPr>
          <a:xfrm>
            <a:off x="11400" y="4104528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900">
                <a:solidFill>
                  <a:schemeClr val="accent3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8" name="Google Shape;178;p26"/>
          <p:cNvSpPr txBox="1"/>
          <p:nvPr/>
        </p:nvSpPr>
        <p:spPr>
          <a:xfrm>
            <a:off x="11400" y="2776164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900">
                <a:solidFill>
                  <a:schemeClr val="accent3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9" name="Google Shape;179;p26"/>
          <p:cNvSpPr txBox="1">
            <a:spLocks noGrp="1"/>
          </p:cNvSpPr>
          <p:nvPr>
            <p:ph type="title"/>
          </p:nvPr>
        </p:nvSpPr>
        <p:spPr>
          <a:xfrm>
            <a:off x="722675" y="2160687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80" name="Google Shape;180;p26"/>
          <p:cNvSpPr txBox="1">
            <a:spLocks noGrp="1"/>
          </p:cNvSpPr>
          <p:nvPr>
            <p:ph type="subTitle" idx="1"/>
          </p:nvPr>
        </p:nvSpPr>
        <p:spPr>
          <a:xfrm>
            <a:off x="722675" y="2781254"/>
            <a:ext cx="2336400" cy="63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81" name="Google Shape;181;p26"/>
          <p:cNvSpPr txBox="1">
            <a:spLocks noGrp="1"/>
          </p:cNvSpPr>
          <p:nvPr>
            <p:ph type="title" idx="2"/>
          </p:nvPr>
        </p:nvSpPr>
        <p:spPr>
          <a:xfrm>
            <a:off x="3406475" y="2160687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82" name="Google Shape;182;p26"/>
          <p:cNvSpPr txBox="1">
            <a:spLocks noGrp="1"/>
          </p:cNvSpPr>
          <p:nvPr>
            <p:ph type="subTitle" idx="3"/>
          </p:nvPr>
        </p:nvSpPr>
        <p:spPr>
          <a:xfrm>
            <a:off x="3406475" y="2781254"/>
            <a:ext cx="2336400" cy="63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83" name="Google Shape;183;p26"/>
          <p:cNvSpPr txBox="1">
            <a:spLocks noGrp="1"/>
          </p:cNvSpPr>
          <p:nvPr>
            <p:ph type="title" idx="4"/>
          </p:nvPr>
        </p:nvSpPr>
        <p:spPr>
          <a:xfrm>
            <a:off x="6090275" y="2160687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84" name="Google Shape;184;p26"/>
          <p:cNvSpPr txBox="1">
            <a:spLocks noGrp="1"/>
          </p:cNvSpPr>
          <p:nvPr>
            <p:ph type="subTitle" idx="5"/>
          </p:nvPr>
        </p:nvSpPr>
        <p:spPr>
          <a:xfrm>
            <a:off x="6090275" y="2781254"/>
            <a:ext cx="2336400" cy="63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85" name="Google Shape;185;p26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26"/>
          <p:cNvSpPr txBox="1">
            <a:spLocks noGrp="1"/>
          </p:cNvSpPr>
          <p:nvPr>
            <p:ph type="title" idx="7"/>
          </p:nvPr>
        </p:nvSpPr>
        <p:spPr>
          <a:xfrm>
            <a:off x="722675" y="3508938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7" name="Google Shape;187;p26"/>
          <p:cNvSpPr txBox="1">
            <a:spLocks noGrp="1"/>
          </p:cNvSpPr>
          <p:nvPr>
            <p:ph type="title" idx="8"/>
          </p:nvPr>
        </p:nvSpPr>
        <p:spPr>
          <a:xfrm>
            <a:off x="3406475" y="3508938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8" name="Google Shape;188;p26"/>
          <p:cNvSpPr txBox="1">
            <a:spLocks noGrp="1"/>
          </p:cNvSpPr>
          <p:nvPr>
            <p:ph type="title" idx="9"/>
          </p:nvPr>
        </p:nvSpPr>
        <p:spPr>
          <a:xfrm>
            <a:off x="6090275" y="3508938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4">
    <p:bg>
      <p:bgPr>
        <a:solidFill>
          <a:schemeClr val="dk1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/>
          <p:nvPr/>
        </p:nvSpPr>
        <p:spPr>
          <a:xfrm>
            <a:off x="4434900" y="1574750"/>
            <a:ext cx="4709100" cy="35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900">
                <a:solidFill>
                  <a:schemeClr val="accent3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91" name="Google Shape;191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92" name="Google Shape;192;p27"/>
          <p:cNvSpPr txBox="1">
            <a:spLocks noGrp="1"/>
          </p:cNvSpPr>
          <p:nvPr>
            <p:ph type="title" idx="2"/>
          </p:nvPr>
        </p:nvSpPr>
        <p:spPr>
          <a:xfrm>
            <a:off x="731342" y="2905242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93" name="Google Shape;193;p27"/>
          <p:cNvSpPr txBox="1">
            <a:spLocks noGrp="1"/>
          </p:cNvSpPr>
          <p:nvPr>
            <p:ph type="subTitle" idx="1"/>
          </p:nvPr>
        </p:nvSpPr>
        <p:spPr>
          <a:xfrm>
            <a:off x="731342" y="3415567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27"/>
          <p:cNvSpPr txBox="1">
            <a:spLocks noGrp="1"/>
          </p:cNvSpPr>
          <p:nvPr>
            <p:ph type="title" idx="3"/>
          </p:nvPr>
        </p:nvSpPr>
        <p:spPr>
          <a:xfrm>
            <a:off x="3430611" y="2905242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95" name="Google Shape;195;p27"/>
          <p:cNvSpPr txBox="1">
            <a:spLocks noGrp="1"/>
          </p:cNvSpPr>
          <p:nvPr>
            <p:ph type="subTitle" idx="4"/>
          </p:nvPr>
        </p:nvSpPr>
        <p:spPr>
          <a:xfrm>
            <a:off x="3430611" y="3415567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27"/>
          <p:cNvSpPr txBox="1">
            <a:spLocks noGrp="1"/>
          </p:cNvSpPr>
          <p:nvPr>
            <p:ph type="title" idx="5"/>
          </p:nvPr>
        </p:nvSpPr>
        <p:spPr>
          <a:xfrm>
            <a:off x="6129887" y="2905242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97" name="Google Shape;197;p27"/>
          <p:cNvSpPr txBox="1">
            <a:spLocks noGrp="1"/>
          </p:cNvSpPr>
          <p:nvPr>
            <p:ph type="subTitle" idx="6"/>
          </p:nvPr>
        </p:nvSpPr>
        <p:spPr>
          <a:xfrm>
            <a:off x="6129887" y="3415567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3">
  <p:cSld name="CUSTOM_4_1">
    <p:bg>
      <p:bgPr>
        <a:solidFill>
          <a:schemeClr val="dk1"/>
        </a:solid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8"/>
          <p:cNvSpPr txBox="1"/>
          <p:nvPr/>
        </p:nvSpPr>
        <p:spPr>
          <a:xfrm rot="5400000">
            <a:off x="-1536625" y="2730450"/>
            <a:ext cx="3682500" cy="11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900">
                <a:solidFill>
                  <a:schemeClr val="accent3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rPr>
              <a:t>/(AI)/(AI)/</a:t>
            </a:r>
            <a:endParaRPr>
              <a:solidFill>
                <a:schemeClr val="hlink"/>
              </a:solidFill>
            </a:endParaRPr>
          </a:p>
        </p:txBody>
      </p:sp>
      <p:sp>
        <p:nvSpPr>
          <p:cNvPr id="200" name="Google Shape;200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01" name="Google Shape;201;p28"/>
          <p:cNvSpPr txBox="1">
            <a:spLocks noGrp="1"/>
          </p:cNvSpPr>
          <p:nvPr>
            <p:ph type="title" idx="2"/>
          </p:nvPr>
        </p:nvSpPr>
        <p:spPr>
          <a:xfrm>
            <a:off x="731342" y="3034959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2" name="Google Shape;202;p28"/>
          <p:cNvSpPr txBox="1">
            <a:spLocks noGrp="1"/>
          </p:cNvSpPr>
          <p:nvPr>
            <p:ph type="subTitle" idx="1"/>
          </p:nvPr>
        </p:nvSpPr>
        <p:spPr>
          <a:xfrm>
            <a:off x="731342" y="3545284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28"/>
          <p:cNvSpPr txBox="1">
            <a:spLocks noGrp="1"/>
          </p:cNvSpPr>
          <p:nvPr>
            <p:ph type="title" idx="3"/>
          </p:nvPr>
        </p:nvSpPr>
        <p:spPr>
          <a:xfrm>
            <a:off x="3430611" y="3034959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4" name="Google Shape;204;p28"/>
          <p:cNvSpPr txBox="1">
            <a:spLocks noGrp="1"/>
          </p:cNvSpPr>
          <p:nvPr>
            <p:ph type="subTitle" idx="4"/>
          </p:nvPr>
        </p:nvSpPr>
        <p:spPr>
          <a:xfrm>
            <a:off x="3430611" y="3545284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28"/>
          <p:cNvSpPr txBox="1">
            <a:spLocks noGrp="1"/>
          </p:cNvSpPr>
          <p:nvPr>
            <p:ph type="title" idx="5"/>
          </p:nvPr>
        </p:nvSpPr>
        <p:spPr>
          <a:xfrm>
            <a:off x="6129887" y="3034959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6" name="Google Shape;206;p28"/>
          <p:cNvSpPr txBox="1">
            <a:spLocks noGrp="1"/>
          </p:cNvSpPr>
          <p:nvPr>
            <p:ph type="subTitle" idx="6"/>
          </p:nvPr>
        </p:nvSpPr>
        <p:spPr>
          <a:xfrm>
            <a:off x="6129887" y="3545284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bg>
      <p:bgPr>
        <a:solidFill>
          <a:schemeClr val="dk1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9"/>
          <p:cNvSpPr txBox="1"/>
          <p:nvPr/>
        </p:nvSpPr>
        <p:spPr>
          <a:xfrm>
            <a:off x="11400" y="2656728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900">
                <a:solidFill>
                  <a:schemeClr val="accent3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09" name="Google Shape;209;p29"/>
          <p:cNvSpPr txBox="1"/>
          <p:nvPr/>
        </p:nvSpPr>
        <p:spPr>
          <a:xfrm>
            <a:off x="22675" y="3985092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900">
                <a:solidFill>
                  <a:schemeClr val="accent3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0" name="Google Shape;210;p29"/>
          <p:cNvSpPr txBox="1"/>
          <p:nvPr/>
        </p:nvSpPr>
        <p:spPr>
          <a:xfrm>
            <a:off x="11400" y="1328364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900">
                <a:solidFill>
                  <a:schemeClr val="accent3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1" name="Google Shape;211;p29"/>
          <p:cNvSpPr/>
          <p:nvPr/>
        </p:nvSpPr>
        <p:spPr>
          <a:xfrm>
            <a:off x="712400" y="1168200"/>
            <a:ext cx="7716600" cy="344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9"/>
          <p:cNvSpPr txBox="1">
            <a:spLocks noGrp="1"/>
          </p:cNvSpPr>
          <p:nvPr>
            <p:ph type="title"/>
          </p:nvPr>
        </p:nvSpPr>
        <p:spPr>
          <a:xfrm>
            <a:off x="1195863" y="1454250"/>
            <a:ext cx="2867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13" name="Google Shape;213;p29"/>
          <p:cNvSpPr txBox="1">
            <a:spLocks noGrp="1"/>
          </p:cNvSpPr>
          <p:nvPr>
            <p:ph type="subTitle" idx="1"/>
          </p:nvPr>
        </p:nvSpPr>
        <p:spPr>
          <a:xfrm>
            <a:off x="1195863" y="2040775"/>
            <a:ext cx="2867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29"/>
          <p:cNvSpPr txBox="1">
            <a:spLocks noGrp="1"/>
          </p:cNvSpPr>
          <p:nvPr>
            <p:ph type="title" idx="2"/>
          </p:nvPr>
        </p:nvSpPr>
        <p:spPr>
          <a:xfrm>
            <a:off x="5081043" y="1454250"/>
            <a:ext cx="2867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15" name="Google Shape;215;p29"/>
          <p:cNvSpPr txBox="1">
            <a:spLocks noGrp="1"/>
          </p:cNvSpPr>
          <p:nvPr>
            <p:ph type="subTitle" idx="3"/>
          </p:nvPr>
        </p:nvSpPr>
        <p:spPr>
          <a:xfrm>
            <a:off x="5081043" y="2040775"/>
            <a:ext cx="2867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29"/>
          <p:cNvSpPr txBox="1">
            <a:spLocks noGrp="1"/>
          </p:cNvSpPr>
          <p:nvPr>
            <p:ph type="title" idx="4"/>
          </p:nvPr>
        </p:nvSpPr>
        <p:spPr>
          <a:xfrm>
            <a:off x="1195863" y="3268650"/>
            <a:ext cx="2867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17" name="Google Shape;217;p29"/>
          <p:cNvSpPr txBox="1">
            <a:spLocks noGrp="1"/>
          </p:cNvSpPr>
          <p:nvPr>
            <p:ph type="subTitle" idx="5"/>
          </p:nvPr>
        </p:nvSpPr>
        <p:spPr>
          <a:xfrm>
            <a:off x="1195863" y="3855175"/>
            <a:ext cx="2867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29"/>
          <p:cNvSpPr txBox="1">
            <a:spLocks noGrp="1"/>
          </p:cNvSpPr>
          <p:nvPr>
            <p:ph type="title" idx="6"/>
          </p:nvPr>
        </p:nvSpPr>
        <p:spPr>
          <a:xfrm>
            <a:off x="5081043" y="3268650"/>
            <a:ext cx="2867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19" name="Google Shape;219;p29"/>
          <p:cNvSpPr txBox="1">
            <a:spLocks noGrp="1"/>
          </p:cNvSpPr>
          <p:nvPr>
            <p:ph type="subTitle" idx="7"/>
          </p:nvPr>
        </p:nvSpPr>
        <p:spPr>
          <a:xfrm>
            <a:off x="5081043" y="3855175"/>
            <a:ext cx="2867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29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bg>
      <p:bgPr>
        <a:solidFill>
          <a:schemeClr val="dk1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0"/>
          <p:cNvSpPr txBox="1"/>
          <p:nvPr/>
        </p:nvSpPr>
        <p:spPr>
          <a:xfrm rot="5400000">
            <a:off x="-1274000" y="2227883"/>
            <a:ext cx="3682500" cy="11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900">
                <a:solidFill>
                  <a:schemeClr val="accent3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rPr>
              <a:t>/(AI)/(AI)/</a:t>
            </a:r>
            <a:endParaRPr>
              <a:solidFill>
                <a:schemeClr val="hlink"/>
              </a:solidFill>
            </a:endParaRPr>
          </a:p>
        </p:txBody>
      </p:sp>
      <p:sp>
        <p:nvSpPr>
          <p:cNvPr id="223" name="Google Shape;223;p30"/>
          <p:cNvSpPr txBox="1"/>
          <p:nvPr/>
        </p:nvSpPr>
        <p:spPr>
          <a:xfrm rot="5400000">
            <a:off x="6769175" y="2380283"/>
            <a:ext cx="3682500" cy="11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900">
                <a:solidFill>
                  <a:schemeClr val="accent3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rPr>
              <a:t>/(AI)/(AI)/</a:t>
            </a:r>
            <a:endParaRPr>
              <a:solidFill>
                <a:schemeClr val="hlink"/>
              </a:solidFill>
            </a:endParaRPr>
          </a:p>
        </p:txBody>
      </p:sp>
      <p:sp>
        <p:nvSpPr>
          <p:cNvPr id="224" name="Google Shape;224;p30"/>
          <p:cNvSpPr txBox="1">
            <a:spLocks noGrp="1"/>
          </p:cNvSpPr>
          <p:nvPr>
            <p:ph type="title"/>
          </p:nvPr>
        </p:nvSpPr>
        <p:spPr>
          <a:xfrm>
            <a:off x="720000" y="18352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25" name="Google Shape;225;p30"/>
          <p:cNvSpPr txBox="1">
            <a:spLocks noGrp="1"/>
          </p:cNvSpPr>
          <p:nvPr>
            <p:ph type="subTitle" idx="1"/>
          </p:nvPr>
        </p:nvSpPr>
        <p:spPr>
          <a:xfrm>
            <a:off x="720000" y="23455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30"/>
          <p:cNvSpPr txBox="1">
            <a:spLocks noGrp="1"/>
          </p:cNvSpPr>
          <p:nvPr>
            <p:ph type="title" idx="2"/>
          </p:nvPr>
        </p:nvSpPr>
        <p:spPr>
          <a:xfrm>
            <a:off x="3419269" y="18352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27" name="Google Shape;227;p30"/>
          <p:cNvSpPr txBox="1">
            <a:spLocks noGrp="1"/>
          </p:cNvSpPr>
          <p:nvPr>
            <p:ph type="subTitle" idx="3"/>
          </p:nvPr>
        </p:nvSpPr>
        <p:spPr>
          <a:xfrm>
            <a:off x="3419269" y="23455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30"/>
          <p:cNvSpPr txBox="1">
            <a:spLocks noGrp="1"/>
          </p:cNvSpPr>
          <p:nvPr>
            <p:ph type="title" idx="4"/>
          </p:nvPr>
        </p:nvSpPr>
        <p:spPr>
          <a:xfrm>
            <a:off x="720000" y="3618817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29" name="Google Shape;229;p30"/>
          <p:cNvSpPr txBox="1">
            <a:spLocks noGrp="1"/>
          </p:cNvSpPr>
          <p:nvPr>
            <p:ph type="subTitle" idx="5"/>
          </p:nvPr>
        </p:nvSpPr>
        <p:spPr>
          <a:xfrm>
            <a:off x="720000" y="412914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30"/>
          <p:cNvSpPr txBox="1">
            <a:spLocks noGrp="1"/>
          </p:cNvSpPr>
          <p:nvPr>
            <p:ph type="title" idx="6"/>
          </p:nvPr>
        </p:nvSpPr>
        <p:spPr>
          <a:xfrm>
            <a:off x="3419269" y="3618817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31" name="Google Shape;231;p30"/>
          <p:cNvSpPr txBox="1">
            <a:spLocks noGrp="1"/>
          </p:cNvSpPr>
          <p:nvPr>
            <p:ph type="subTitle" idx="7"/>
          </p:nvPr>
        </p:nvSpPr>
        <p:spPr>
          <a:xfrm>
            <a:off x="3419269" y="412914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30"/>
          <p:cNvSpPr txBox="1">
            <a:spLocks noGrp="1"/>
          </p:cNvSpPr>
          <p:nvPr>
            <p:ph type="title" idx="8"/>
          </p:nvPr>
        </p:nvSpPr>
        <p:spPr>
          <a:xfrm>
            <a:off x="6118545" y="18352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33" name="Google Shape;233;p30"/>
          <p:cNvSpPr txBox="1">
            <a:spLocks noGrp="1"/>
          </p:cNvSpPr>
          <p:nvPr>
            <p:ph type="subTitle" idx="9"/>
          </p:nvPr>
        </p:nvSpPr>
        <p:spPr>
          <a:xfrm>
            <a:off x="6118545" y="23455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30"/>
          <p:cNvSpPr txBox="1">
            <a:spLocks noGrp="1"/>
          </p:cNvSpPr>
          <p:nvPr>
            <p:ph type="title" idx="13"/>
          </p:nvPr>
        </p:nvSpPr>
        <p:spPr>
          <a:xfrm>
            <a:off x="6118545" y="3618817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35" name="Google Shape;235;p30"/>
          <p:cNvSpPr txBox="1">
            <a:spLocks noGrp="1"/>
          </p:cNvSpPr>
          <p:nvPr>
            <p:ph type="subTitle" idx="14"/>
          </p:nvPr>
        </p:nvSpPr>
        <p:spPr>
          <a:xfrm>
            <a:off x="6118545" y="412914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30"/>
          <p:cNvSpPr txBox="1">
            <a:spLocks noGrp="1"/>
          </p:cNvSpPr>
          <p:nvPr>
            <p:ph type="title" idx="1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1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/>
        </p:nvSpPr>
        <p:spPr>
          <a:xfrm rot="5400000">
            <a:off x="-1536625" y="2730450"/>
            <a:ext cx="3682500" cy="11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900">
                <a:solidFill>
                  <a:schemeClr val="accent3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rPr>
              <a:t>/(AI)/(AI)/</a:t>
            </a:r>
            <a:endParaRPr>
              <a:solidFill>
                <a:schemeClr val="hlink"/>
              </a:solidFill>
            </a:endParaRPr>
          </a:p>
        </p:txBody>
      </p:sp>
      <p:sp>
        <p:nvSpPr>
          <p:cNvPr id="24" name="Google Shape;24;p4"/>
          <p:cNvSpPr/>
          <p:nvPr/>
        </p:nvSpPr>
        <p:spPr>
          <a:xfrm>
            <a:off x="712400" y="1091150"/>
            <a:ext cx="7716600" cy="4052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ubTitle" idx="1"/>
          </p:nvPr>
        </p:nvSpPr>
        <p:spPr>
          <a:xfrm>
            <a:off x="918600" y="1071750"/>
            <a:ext cx="7306800" cy="35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aleway"/>
              <a:buAutoNum type="arabicPeriod"/>
              <a:defRPr sz="12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1200"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romanLcPeriod"/>
              <a:defRPr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arabicPeriod"/>
              <a:defRPr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alphaLcPeriod"/>
              <a:defRPr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romanLcPeriod"/>
              <a:defRPr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arabicPeriod"/>
              <a:defRPr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alphaLcPeriod"/>
              <a:defRPr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romanLcPeriod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9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bg>
      <p:bgPr>
        <a:solidFill>
          <a:schemeClr val="dk1"/>
        </a:soli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1"/>
          <p:cNvSpPr txBox="1"/>
          <p:nvPr/>
        </p:nvSpPr>
        <p:spPr>
          <a:xfrm rot="5400000">
            <a:off x="-571525" y="3695550"/>
            <a:ext cx="1752300" cy="11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900">
                <a:solidFill>
                  <a:schemeClr val="accent3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rPr>
              <a:t>/(AI)</a:t>
            </a:r>
            <a:endParaRPr>
              <a:solidFill>
                <a:schemeClr val="hlink"/>
              </a:solidFill>
            </a:endParaRPr>
          </a:p>
        </p:txBody>
      </p:sp>
      <p:sp>
        <p:nvSpPr>
          <p:cNvPr id="239" name="Google Shape;239;p31"/>
          <p:cNvSpPr txBox="1"/>
          <p:nvPr/>
        </p:nvSpPr>
        <p:spPr>
          <a:xfrm>
            <a:off x="7751741" y="0"/>
            <a:ext cx="23706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900">
                <a:solidFill>
                  <a:schemeClr val="accent3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40" name="Google Shape;240;p31"/>
          <p:cNvSpPr/>
          <p:nvPr/>
        </p:nvSpPr>
        <p:spPr>
          <a:xfrm>
            <a:off x="719509" y="1393266"/>
            <a:ext cx="7704000" cy="296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31"/>
          <p:cNvSpPr txBox="1">
            <a:spLocks noGrp="1"/>
          </p:cNvSpPr>
          <p:nvPr>
            <p:ph type="title" hasCustomPrompt="1"/>
          </p:nvPr>
        </p:nvSpPr>
        <p:spPr>
          <a:xfrm>
            <a:off x="1205424" y="3396700"/>
            <a:ext cx="1813200" cy="65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242" name="Google Shape;242;p31"/>
          <p:cNvSpPr txBox="1">
            <a:spLocks noGrp="1"/>
          </p:cNvSpPr>
          <p:nvPr>
            <p:ph type="title" idx="2" hasCustomPrompt="1"/>
          </p:nvPr>
        </p:nvSpPr>
        <p:spPr>
          <a:xfrm>
            <a:off x="3658409" y="3396700"/>
            <a:ext cx="1815900" cy="65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243" name="Google Shape;243;p31"/>
          <p:cNvSpPr txBox="1">
            <a:spLocks noGrp="1"/>
          </p:cNvSpPr>
          <p:nvPr>
            <p:ph type="title" idx="3" hasCustomPrompt="1"/>
          </p:nvPr>
        </p:nvSpPr>
        <p:spPr>
          <a:xfrm>
            <a:off x="6120687" y="3396704"/>
            <a:ext cx="1828800" cy="65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244" name="Google Shape;244;p31"/>
          <p:cNvSpPr txBox="1">
            <a:spLocks noGrp="1"/>
          </p:cNvSpPr>
          <p:nvPr>
            <p:ph type="title" idx="4"/>
          </p:nvPr>
        </p:nvSpPr>
        <p:spPr>
          <a:xfrm>
            <a:off x="1204084" y="2368650"/>
            <a:ext cx="1815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45" name="Google Shape;245;p31"/>
          <p:cNvSpPr txBox="1">
            <a:spLocks noGrp="1"/>
          </p:cNvSpPr>
          <p:nvPr>
            <p:ph type="subTitle" idx="1"/>
          </p:nvPr>
        </p:nvSpPr>
        <p:spPr>
          <a:xfrm>
            <a:off x="1204084" y="2878975"/>
            <a:ext cx="18159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p31"/>
          <p:cNvSpPr txBox="1">
            <a:spLocks noGrp="1"/>
          </p:cNvSpPr>
          <p:nvPr>
            <p:ph type="title" idx="5"/>
          </p:nvPr>
        </p:nvSpPr>
        <p:spPr>
          <a:xfrm>
            <a:off x="3658409" y="2368650"/>
            <a:ext cx="1815900" cy="5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47" name="Google Shape;247;p31"/>
          <p:cNvSpPr txBox="1">
            <a:spLocks noGrp="1"/>
          </p:cNvSpPr>
          <p:nvPr>
            <p:ph type="subTitle" idx="6"/>
          </p:nvPr>
        </p:nvSpPr>
        <p:spPr>
          <a:xfrm>
            <a:off x="3658409" y="2875724"/>
            <a:ext cx="1815900" cy="4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8" name="Google Shape;248;p31"/>
          <p:cNvSpPr txBox="1">
            <a:spLocks noGrp="1"/>
          </p:cNvSpPr>
          <p:nvPr>
            <p:ph type="title" idx="7"/>
          </p:nvPr>
        </p:nvSpPr>
        <p:spPr>
          <a:xfrm>
            <a:off x="6120687" y="2368650"/>
            <a:ext cx="1828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49" name="Google Shape;249;p31"/>
          <p:cNvSpPr txBox="1">
            <a:spLocks noGrp="1"/>
          </p:cNvSpPr>
          <p:nvPr>
            <p:ph type="subTitle" idx="8"/>
          </p:nvPr>
        </p:nvSpPr>
        <p:spPr>
          <a:xfrm>
            <a:off x="6120687" y="2878975"/>
            <a:ext cx="1828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31"/>
          <p:cNvSpPr txBox="1">
            <a:spLocks noGrp="1"/>
          </p:cNvSpPr>
          <p:nvPr>
            <p:ph type="title" idx="9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bg>
      <p:bgPr>
        <a:solidFill>
          <a:schemeClr val="dk1"/>
        </a:solidFill>
        <a:effectLst/>
      </p:bgPr>
    </p:bg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2"/>
          <p:cNvSpPr txBox="1"/>
          <p:nvPr/>
        </p:nvSpPr>
        <p:spPr>
          <a:xfrm rot="5400000">
            <a:off x="-1536625" y="2730450"/>
            <a:ext cx="3682500" cy="11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900">
                <a:solidFill>
                  <a:schemeClr val="accent3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rPr>
              <a:t>/(AI)/(AI)/</a:t>
            </a:r>
            <a:endParaRPr>
              <a:solidFill>
                <a:schemeClr val="hlink"/>
              </a:solidFill>
            </a:endParaRPr>
          </a:p>
        </p:txBody>
      </p:sp>
      <p:sp>
        <p:nvSpPr>
          <p:cNvPr id="253" name="Google Shape;253;p32"/>
          <p:cNvSpPr txBox="1"/>
          <p:nvPr/>
        </p:nvSpPr>
        <p:spPr>
          <a:xfrm>
            <a:off x="7751741" y="0"/>
            <a:ext cx="23706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900">
                <a:solidFill>
                  <a:schemeClr val="accent3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54" name="Google Shape;254;p32"/>
          <p:cNvSpPr/>
          <p:nvPr/>
        </p:nvSpPr>
        <p:spPr>
          <a:xfrm>
            <a:off x="1958925" y="535000"/>
            <a:ext cx="5239800" cy="4073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32"/>
          <p:cNvSpPr txBox="1">
            <a:spLocks noGrp="1"/>
          </p:cNvSpPr>
          <p:nvPr>
            <p:ph type="ctrTitle"/>
          </p:nvPr>
        </p:nvSpPr>
        <p:spPr>
          <a:xfrm>
            <a:off x="2429950" y="723341"/>
            <a:ext cx="4284000" cy="9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91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56" name="Google Shape;256;p32"/>
          <p:cNvSpPr txBox="1">
            <a:spLocks noGrp="1"/>
          </p:cNvSpPr>
          <p:nvPr>
            <p:ph type="subTitle" idx="1"/>
          </p:nvPr>
        </p:nvSpPr>
        <p:spPr>
          <a:xfrm>
            <a:off x="2687700" y="2227616"/>
            <a:ext cx="3778800" cy="127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57" name="Google Shape;257;p32"/>
          <p:cNvSpPr txBox="1"/>
          <p:nvPr/>
        </p:nvSpPr>
        <p:spPr>
          <a:xfrm>
            <a:off x="2359091" y="3530100"/>
            <a:ext cx="4434600" cy="6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CREDITS: This presentation template was created by </a:t>
            </a:r>
            <a:r>
              <a:rPr lang="en-GB" sz="1200" b="1">
                <a:solidFill>
                  <a:schemeClr val="dk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2"/>
              </a:rPr>
              <a:t>Slidesgo</a:t>
            </a:r>
            <a:r>
              <a:rPr lang="en-GB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, including icons by </a:t>
            </a:r>
            <a:r>
              <a:rPr lang="en-GB" sz="1200" b="1">
                <a:solidFill>
                  <a:schemeClr val="dk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3"/>
              </a:rPr>
              <a:t>Flaticon</a:t>
            </a:r>
            <a:r>
              <a:rPr lang="en-GB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and infographics &amp; images by </a:t>
            </a:r>
            <a:r>
              <a:rPr lang="en-GB" sz="1200" b="1">
                <a:solidFill>
                  <a:schemeClr val="dk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4"/>
              </a:rPr>
              <a:t>Freepik</a:t>
            </a:r>
            <a:endParaRPr sz="12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solidFill>
          <a:schemeClr val="dk1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9" name="Google Shape;259;p33"/>
          <p:cNvGrpSpPr/>
          <p:nvPr/>
        </p:nvGrpSpPr>
        <p:grpSpPr>
          <a:xfrm>
            <a:off x="-457433" y="534990"/>
            <a:ext cx="2192659" cy="557097"/>
            <a:chOff x="2641350" y="846250"/>
            <a:chExt cx="413600" cy="105075"/>
          </a:xfrm>
        </p:grpSpPr>
        <p:sp>
          <p:nvSpPr>
            <p:cNvPr id="260" name="Google Shape;260;p33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3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3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3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4" name="Google Shape;264;p33"/>
          <p:cNvGrpSpPr/>
          <p:nvPr/>
        </p:nvGrpSpPr>
        <p:grpSpPr>
          <a:xfrm>
            <a:off x="2881200" y="4514854"/>
            <a:ext cx="3397850" cy="187275"/>
            <a:chOff x="-3237675" y="-1132050"/>
            <a:chExt cx="3397850" cy="187275"/>
          </a:xfrm>
        </p:grpSpPr>
        <p:sp>
          <p:nvSpPr>
            <p:cNvPr id="265" name="Google Shape;265;p33"/>
            <p:cNvSpPr/>
            <p:nvPr/>
          </p:nvSpPr>
          <p:spPr>
            <a:xfrm>
              <a:off x="-37875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3"/>
            <p:cNvSpPr/>
            <p:nvPr/>
          </p:nvSpPr>
          <p:spPr>
            <a:xfrm>
              <a:off x="29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3"/>
            <p:cNvSpPr/>
            <p:nvPr/>
          </p:nvSpPr>
          <p:spPr>
            <a:xfrm>
              <a:off x="-787250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3"/>
            <p:cNvSpPr/>
            <p:nvPr/>
          </p:nvSpPr>
          <p:spPr>
            <a:xfrm>
              <a:off x="-1195725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3"/>
            <p:cNvSpPr/>
            <p:nvPr/>
          </p:nvSpPr>
          <p:spPr>
            <a:xfrm>
              <a:off x="-16042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3"/>
            <p:cNvSpPr/>
            <p:nvPr/>
          </p:nvSpPr>
          <p:spPr>
            <a:xfrm>
              <a:off x="-2012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3"/>
            <p:cNvSpPr/>
            <p:nvPr/>
          </p:nvSpPr>
          <p:spPr>
            <a:xfrm>
              <a:off x="-242120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3"/>
            <p:cNvSpPr/>
            <p:nvPr/>
          </p:nvSpPr>
          <p:spPr>
            <a:xfrm>
              <a:off x="-28291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39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6" y="690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3"/>
            <p:cNvSpPr/>
            <p:nvPr/>
          </p:nvSpPr>
          <p:spPr>
            <a:xfrm>
              <a:off x="-32376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4" name="Google Shape;274;p33"/>
          <p:cNvSpPr txBox="1"/>
          <p:nvPr/>
        </p:nvSpPr>
        <p:spPr>
          <a:xfrm>
            <a:off x="7751741" y="0"/>
            <a:ext cx="23706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900">
                <a:solidFill>
                  <a:schemeClr val="accent3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accent1"/>
        </a:solidFill>
        <a:effectLst/>
      </p:bgPr>
    </p:bg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4"/>
          <p:cNvSpPr txBox="1"/>
          <p:nvPr/>
        </p:nvSpPr>
        <p:spPr>
          <a:xfrm>
            <a:off x="11400" y="2656728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9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rPr>
              <a:t>ARTIFICIAL INTELLIGENCE (AI)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7" name="Google Shape;277;p34"/>
          <p:cNvSpPr txBox="1"/>
          <p:nvPr/>
        </p:nvSpPr>
        <p:spPr>
          <a:xfrm>
            <a:off x="22675" y="3985092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9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rPr>
              <a:t>ARTIFICIAL INTELLIGENCE (AI)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8" name="Google Shape;278;p34"/>
          <p:cNvSpPr txBox="1"/>
          <p:nvPr/>
        </p:nvSpPr>
        <p:spPr>
          <a:xfrm>
            <a:off x="11400" y="1328364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9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rPr>
              <a:t>ARTIFICIAL INTELLIGENCE (AI)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9" name="Google Shape;279;p34"/>
          <p:cNvSpPr/>
          <p:nvPr/>
        </p:nvSpPr>
        <p:spPr>
          <a:xfrm>
            <a:off x="708150" y="535050"/>
            <a:ext cx="7720800" cy="40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0" name="Google Shape;280;p34"/>
          <p:cNvGrpSpPr/>
          <p:nvPr/>
        </p:nvGrpSpPr>
        <p:grpSpPr>
          <a:xfrm>
            <a:off x="419564" y="436857"/>
            <a:ext cx="772605" cy="196301"/>
            <a:chOff x="2641350" y="846250"/>
            <a:chExt cx="413600" cy="105075"/>
          </a:xfrm>
        </p:grpSpPr>
        <p:sp>
          <p:nvSpPr>
            <p:cNvPr id="281" name="Google Shape;281;p34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4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4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4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5" name="Google Shape;285;p34"/>
          <p:cNvGrpSpPr/>
          <p:nvPr/>
        </p:nvGrpSpPr>
        <p:grpSpPr>
          <a:xfrm>
            <a:off x="7959731" y="436857"/>
            <a:ext cx="772605" cy="196301"/>
            <a:chOff x="2641350" y="846250"/>
            <a:chExt cx="413600" cy="105075"/>
          </a:xfrm>
        </p:grpSpPr>
        <p:sp>
          <p:nvSpPr>
            <p:cNvPr id="286" name="Google Shape;286;p34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4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4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4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1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/>
        </p:nvSpPr>
        <p:spPr>
          <a:xfrm>
            <a:off x="11400" y="4030092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900">
                <a:solidFill>
                  <a:schemeClr val="accent3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1"/>
          </p:nvPr>
        </p:nvSpPr>
        <p:spPr>
          <a:xfrm>
            <a:off x="1834113" y="1773447"/>
            <a:ext cx="27522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solidFill>
                  <a:schemeClr val="accent2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2"/>
          </p:nvPr>
        </p:nvSpPr>
        <p:spPr>
          <a:xfrm>
            <a:off x="4572050" y="3532125"/>
            <a:ext cx="27522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solidFill>
                  <a:schemeClr val="accent2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3"/>
          </p:nvPr>
        </p:nvSpPr>
        <p:spPr>
          <a:xfrm>
            <a:off x="5103350" y="1545297"/>
            <a:ext cx="2752200" cy="99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4"/>
          </p:nvPr>
        </p:nvSpPr>
        <p:spPr>
          <a:xfrm>
            <a:off x="1236966" y="3303975"/>
            <a:ext cx="2752200" cy="99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1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/>
        </p:nvSpPr>
        <p:spPr>
          <a:xfrm>
            <a:off x="5382500" y="1655900"/>
            <a:ext cx="3754200" cy="35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900">
                <a:solidFill>
                  <a:schemeClr val="accent3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" name="Google Shape;36;p6"/>
          <p:cNvSpPr/>
          <p:nvPr/>
        </p:nvSpPr>
        <p:spPr>
          <a:xfrm>
            <a:off x="712400" y="1168200"/>
            <a:ext cx="7716600" cy="397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dk1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/>
        </p:nvSpPr>
        <p:spPr>
          <a:xfrm>
            <a:off x="0" y="1635000"/>
            <a:ext cx="4709100" cy="35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900">
                <a:solidFill>
                  <a:schemeClr val="accent3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" name="Google Shape;40;p7"/>
          <p:cNvSpPr txBox="1">
            <a:spLocks noGrp="1"/>
          </p:cNvSpPr>
          <p:nvPr>
            <p:ph type="subTitle" idx="1"/>
          </p:nvPr>
        </p:nvSpPr>
        <p:spPr>
          <a:xfrm>
            <a:off x="2259450" y="1849425"/>
            <a:ext cx="4625100" cy="176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9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/>
        </p:nvSpPr>
        <p:spPr>
          <a:xfrm>
            <a:off x="0" y="0"/>
            <a:ext cx="4425900" cy="37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900">
                <a:solidFill>
                  <a:schemeClr val="accent3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4" name="Google Shape;44;p8"/>
          <p:cNvSpPr/>
          <p:nvPr/>
        </p:nvSpPr>
        <p:spPr>
          <a:xfrm>
            <a:off x="1531800" y="951900"/>
            <a:ext cx="6080400" cy="3239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title"/>
          </p:nvPr>
        </p:nvSpPr>
        <p:spPr>
          <a:xfrm>
            <a:off x="1792008" y="1566450"/>
            <a:ext cx="5565300" cy="20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76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8"/>
          <p:cNvSpPr txBox="1"/>
          <p:nvPr/>
        </p:nvSpPr>
        <p:spPr>
          <a:xfrm rot="-5400000">
            <a:off x="8060700" y="3912600"/>
            <a:ext cx="1388100" cy="13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900">
                <a:solidFill>
                  <a:schemeClr val="accent3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rPr>
              <a:t>(AI)</a:t>
            </a:r>
            <a:endParaRPr>
              <a:solidFill>
                <a:schemeClr val="hlink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/>
          <p:nvPr/>
        </p:nvSpPr>
        <p:spPr>
          <a:xfrm>
            <a:off x="11400" y="2656728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900">
                <a:solidFill>
                  <a:schemeClr val="accent3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9" name="Google Shape;49;p9"/>
          <p:cNvSpPr txBox="1"/>
          <p:nvPr/>
        </p:nvSpPr>
        <p:spPr>
          <a:xfrm>
            <a:off x="11400" y="1328364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900">
                <a:solidFill>
                  <a:schemeClr val="accent3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896000" y="1424283"/>
            <a:ext cx="3675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9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"/>
          </p:nvPr>
        </p:nvSpPr>
        <p:spPr>
          <a:xfrm>
            <a:off x="896000" y="2179726"/>
            <a:ext cx="3675900" cy="13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dk1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54" name="Google Shape;54;p10"/>
          <p:cNvSpPr txBox="1">
            <a:spLocks noGrp="1"/>
          </p:cNvSpPr>
          <p:nvPr>
            <p:ph type="title"/>
          </p:nvPr>
        </p:nvSpPr>
        <p:spPr>
          <a:xfrm>
            <a:off x="720000" y="4038000"/>
            <a:ext cx="7704000" cy="572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Bebas Neue" panose="020B0606020202050201"/>
              <a:buNone/>
              <a:defRPr sz="3500">
                <a:solidFill>
                  <a:schemeClr val="accen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 panose="020B0606020202050201"/>
              <a:buNone/>
              <a:defRPr sz="35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 panose="020B0606020202050201"/>
              <a:buNone/>
              <a:defRPr sz="35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 panose="020B0606020202050201"/>
              <a:buNone/>
              <a:defRPr sz="35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 panose="020B0606020202050201"/>
              <a:buNone/>
              <a:defRPr sz="35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 panose="020B0606020202050201"/>
              <a:buNone/>
              <a:defRPr sz="35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 panose="020B0606020202050201"/>
              <a:buNone/>
              <a:defRPr sz="35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 panose="020B0606020202050201"/>
              <a:buNone/>
              <a:defRPr sz="35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 panose="020B0606020202050201"/>
              <a:buNone/>
              <a:defRPr sz="35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●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○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■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●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○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■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●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○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■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8"/>
          <p:cNvSpPr txBox="1">
            <a:spLocks noGrp="1"/>
          </p:cNvSpPr>
          <p:nvPr>
            <p:ph type="ctrTitle"/>
          </p:nvPr>
        </p:nvSpPr>
        <p:spPr>
          <a:xfrm>
            <a:off x="3356550" y="1165860"/>
            <a:ext cx="4412100" cy="187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Welcome to Stirling Talks </a:t>
            </a:r>
          </a:p>
        </p:txBody>
      </p:sp>
      <p:sp>
        <p:nvSpPr>
          <p:cNvPr id="301" name="Google Shape;301;p38"/>
          <p:cNvSpPr txBox="1">
            <a:spLocks noGrp="1"/>
          </p:cNvSpPr>
          <p:nvPr>
            <p:ph type="subTitle" idx="1"/>
          </p:nvPr>
        </p:nvSpPr>
        <p:spPr>
          <a:xfrm>
            <a:off x="3356550" y="3041885"/>
            <a:ext cx="44121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Exploring the World of AI</a:t>
            </a:r>
          </a:p>
        </p:txBody>
      </p:sp>
      <p:grpSp>
        <p:nvGrpSpPr>
          <p:cNvPr id="302" name="Google Shape;302;p38"/>
          <p:cNvGrpSpPr/>
          <p:nvPr/>
        </p:nvGrpSpPr>
        <p:grpSpPr>
          <a:xfrm>
            <a:off x="-717279" y="1417515"/>
            <a:ext cx="3692970" cy="3912200"/>
            <a:chOff x="411650" y="2156650"/>
            <a:chExt cx="2413075" cy="2556325"/>
          </a:xfrm>
        </p:grpSpPr>
        <p:sp>
          <p:nvSpPr>
            <p:cNvPr id="303" name="Google Shape;303;p38"/>
            <p:cNvSpPr/>
            <p:nvPr/>
          </p:nvSpPr>
          <p:spPr>
            <a:xfrm>
              <a:off x="1503675" y="2736975"/>
              <a:ext cx="253225" cy="253225"/>
            </a:xfrm>
            <a:custGeom>
              <a:avLst/>
              <a:gdLst/>
              <a:ahLst/>
              <a:cxnLst/>
              <a:rect l="l" t="t" r="r" b="b"/>
              <a:pathLst>
                <a:path w="10129" h="10129" extrusionOk="0">
                  <a:moveTo>
                    <a:pt x="5075" y="0"/>
                  </a:moveTo>
                  <a:cubicBezTo>
                    <a:pt x="2274" y="0"/>
                    <a:pt x="0" y="2274"/>
                    <a:pt x="0" y="5075"/>
                  </a:cubicBezTo>
                  <a:cubicBezTo>
                    <a:pt x="0" y="7855"/>
                    <a:pt x="2274" y="10129"/>
                    <a:pt x="5075" y="10129"/>
                  </a:cubicBezTo>
                  <a:cubicBezTo>
                    <a:pt x="7876" y="10129"/>
                    <a:pt x="10129" y="7855"/>
                    <a:pt x="10129" y="5075"/>
                  </a:cubicBezTo>
                  <a:cubicBezTo>
                    <a:pt x="10129" y="2274"/>
                    <a:pt x="7876" y="0"/>
                    <a:pt x="50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8"/>
            <p:cNvSpPr/>
            <p:nvPr/>
          </p:nvSpPr>
          <p:spPr>
            <a:xfrm>
              <a:off x="1984225" y="2412200"/>
              <a:ext cx="123325" cy="123350"/>
            </a:xfrm>
            <a:custGeom>
              <a:avLst/>
              <a:gdLst/>
              <a:ahLst/>
              <a:cxnLst/>
              <a:rect l="l" t="t" r="r" b="b"/>
              <a:pathLst>
                <a:path w="4933" h="4934" extrusionOk="0">
                  <a:moveTo>
                    <a:pt x="2476" y="1"/>
                  </a:moveTo>
                  <a:cubicBezTo>
                    <a:pt x="1096" y="1"/>
                    <a:pt x="0" y="1097"/>
                    <a:pt x="0" y="2477"/>
                  </a:cubicBezTo>
                  <a:cubicBezTo>
                    <a:pt x="0" y="3837"/>
                    <a:pt x="1096" y="4933"/>
                    <a:pt x="2476" y="4933"/>
                  </a:cubicBezTo>
                  <a:cubicBezTo>
                    <a:pt x="3836" y="4933"/>
                    <a:pt x="4932" y="3837"/>
                    <a:pt x="4932" y="2477"/>
                  </a:cubicBezTo>
                  <a:cubicBezTo>
                    <a:pt x="4932" y="1097"/>
                    <a:pt x="3836" y="1"/>
                    <a:pt x="24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8"/>
            <p:cNvSpPr/>
            <p:nvPr/>
          </p:nvSpPr>
          <p:spPr>
            <a:xfrm>
              <a:off x="2395250" y="2199600"/>
              <a:ext cx="123825" cy="123825"/>
            </a:xfrm>
            <a:custGeom>
              <a:avLst/>
              <a:gdLst/>
              <a:ahLst/>
              <a:cxnLst/>
              <a:rect l="l" t="t" r="r" b="b"/>
              <a:pathLst>
                <a:path w="4953" h="4953" extrusionOk="0">
                  <a:moveTo>
                    <a:pt x="2477" y="0"/>
                  </a:moveTo>
                  <a:cubicBezTo>
                    <a:pt x="1117" y="0"/>
                    <a:pt x="0" y="1117"/>
                    <a:pt x="0" y="2476"/>
                  </a:cubicBezTo>
                  <a:cubicBezTo>
                    <a:pt x="0" y="3836"/>
                    <a:pt x="1117" y="4953"/>
                    <a:pt x="2477" y="4953"/>
                  </a:cubicBezTo>
                  <a:cubicBezTo>
                    <a:pt x="3836" y="4953"/>
                    <a:pt x="4953" y="3836"/>
                    <a:pt x="4953" y="2476"/>
                  </a:cubicBezTo>
                  <a:cubicBezTo>
                    <a:pt x="4953" y="1117"/>
                    <a:pt x="3836" y="0"/>
                    <a:pt x="24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8"/>
            <p:cNvSpPr/>
            <p:nvPr/>
          </p:nvSpPr>
          <p:spPr>
            <a:xfrm>
              <a:off x="2580975" y="3149000"/>
              <a:ext cx="109625" cy="109650"/>
            </a:xfrm>
            <a:custGeom>
              <a:avLst/>
              <a:gdLst/>
              <a:ahLst/>
              <a:cxnLst/>
              <a:rect l="l" t="t" r="r" b="b"/>
              <a:pathLst>
                <a:path w="4385" h="4386" extrusionOk="0">
                  <a:moveTo>
                    <a:pt x="2192" y="1"/>
                  </a:moveTo>
                  <a:cubicBezTo>
                    <a:pt x="974" y="1"/>
                    <a:pt x="0" y="975"/>
                    <a:pt x="0" y="2193"/>
                  </a:cubicBezTo>
                  <a:cubicBezTo>
                    <a:pt x="0" y="3411"/>
                    <a:pt x="974" y="4385"/>
                    <a:pt x="2192" y="4385"/>
                  </a:cubicBezTo>
                  <a:cubicBezTo>
                    <a:pt x="3410" y="4385"/>
                    <a:pt x="4384" y="3411"/>
                    <a:pt x="4384" y="2193"/>
                  </a:cubicBezTo>
                  <a:cubicBezTo>
                    <a:pt x="4384" y="975"/>
                    <a:pt x="3410" y="1"/>
                    <a:pt x="21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8"/>
            <p:cNvSpPr/>
            <p:nvPr/>
          </p:nvSpPr>
          <p:spPr>
            <a:xfrm>
              <a:off x="2544425" y="3129725"/>
              <a:ext cx="115725" cy="121300"/>
            </a:xfrm>
            <a:custGeom>
              <a:avLst/>
              <a:gdLst/>
              <a:ahLst/>
              <a:cxnLst/>
              <a:rect l="l" t="t" r="r" b="b"/>
              <a:pathLst>
                <a:path w="4629" h="4852" extrusionOk="0">
                  <a:moveTo>
                    <a:pt x="163" y="1"/>
                  </a:moveTo>
                  <a:cubicBezTo>
                    <a:pt x="163" y="1"/>
                    <a:pt x="1" y="2660"/>
                    <a:pt x="143" y="2944"/>
                  </a:cubicBezTo>
                  <a:cubicBezTo>
                    <a:pt x="285" y="3228"/>
                    <a:pt x="4121" y="4852"/>
                    <a:pt x="4121" y="4852"/>
                  </a:cubicBezTo>
                  <a:lnTo>
                    <a:pt x="4629" y="1624"/>
                  </a:lnTo>
                  <a:lnTo>
                    <a:pt x="1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8"/>
            <p:cNvSpPr/>
            <p:nvPr/>
          </p:nvSpPr>
          <p:spPr>
            <a:xfrm>
              <a:off x="2480500" y="2812575"/>
              <a:ext cx="67500" cy="114200"/>
            </a:xfrm>
            <a:custGeom>
              <a:avLst/>
              <a:gdLst/>
              <a:ahLst/>
              <a:cxnLst/>
              <a:rect l="l" t="t" r="r" b="b"/>
              <a:pathLst>
                <a:path w="2700" h="4568" extrusionOk="0">
                  <a:moveTo>
                    <a:pt x="569" y="1"/>
                  </a:moveTo>
                  <a:lnTo>
                    <a:pt x="0" y="4568"/>
                  </a:lnTo>
                  <a:lnTo>
                    <a:pt x="2700" y="2721"/>
                  </a:lnTo>
                  <a:lnTo>
                    <a:pt x="56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8"/>
            <p:cNvSpPr/>
            <p:nvPr/>
          </p:nvSpPr>
          <p:spPr>
            <a:xfrm>
              <a:off x="2403350" y="2218375"/>
              <a:ext cx="143650" cy="198925"/>
            </a:xfrm>
            <a:custGeom>
              <a:avLst/>
              <a:gdLst/>
              <a:ahLst/>
              <a:cxnLst/>
              <a:rect l="l" t="t" r="r" b="b"/>
              <a:pathLst>
                <a:path w="5746" h="7957" extrusionOk="0">
                  <a:moveTo>
                    <a:pt x="3614" y="0"/>
                  </a:moveTo>
                  <a:lnTo>
                    <a:pt x="1" y="1401"/>
                  </a:lnTo>
                  <a:lnTo>
                    <a:pt x="3391" y="7957"/>
                  </a:lnTo>
                  <a:lnTo>
                    <a:pt x="5745" y="6942"/>
                  </a:lnTo>
                  <a:lnTo>
                    <a:pt x="361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8"/>
            <p:cNvSpPr/>
            <p:nvPr/>
          </p:nvSpPr>
          <p:spPr>
            <a:xfrm>
              <a:off x="1996900" y="2436050"/>
              <a:ext cx="212125" cy="222300"/>
            </a:xfrm>
            <a:custGeom>
              <a:avLst/>
              <a:gdLst/>
              <a:ahLst/>
              <a:cxnLst/>
              <a:rect l="l" t="t" r="r" b="b"/>
              <a:pathLst>
                <a:path w="8485" h="8892" extrusionOk="0">
                  <a:moveTo>
                    <a:pt x="3025" y="1"/>
                  </a:moveTo>
                  <a:lnTo>
                    <a:pt x="1" y="2071"/>
                  </a:lnTo>
                  <a:lnTo>
                    <a:pt x="5785" y="8891"/>
                  </a:lnTo>
                  <a:lnTo>
                    <a:pt x="8485" y="6760"/>
                  </a:lnTo>
                  <a:lnTo>
                    <a:pt x="302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8"/>
            <p:cNvSpPr/>
            <p:nvPr/>
          </p:nvSpPr>
          <p:spPr>
            <a:xfrm>
              <a:off x="1012475" y="3482900"/>
              <a:ext cx="399875" cy="387200"/>
            </a:xfrm>
            <a:custGeom>
              <a:avLst/>
              <a:gdLst/>
              <a:ahLst/>
              <a:cxnLst/>
              <a:rect l="l" t="t" r="r" b="b"/>
              <a:pathLst>
                <a:path w="15995" h="15488" extrusionOk="0">
                  <a:moveTo>
                    <a:pt x="2091" y="1"/>
                  </a:moveTo>
                  <a:lnTo>
                    <a:pt x="0" y="3147"/>
                  </a:lnTo>
                  <a:lnTo>
                    <a:pt x="15447" y="15488"/>
                  </a:lnTo>
                  <a:lnTo>
                    <a:pt x="15995" y="15163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8"/>
            <p:cNvSpPr/>
            <p:nvPr/>
          </p:nvSpPr>
          <p:spPr>
            <a:xfrm>
              <a:off x="1875125" y="2834400"/>
              <a:ext cx="613000" cy="789675"/>
            </a:xfrm>
            <a:custGeom>
              <a:avLst/>
              <a:gdLst/>
              <a:ahLst/>
              <a:cxnLst/>
              <a:rect l="l" t="t" r="r" b="b"/>
              <a:pathLst>
                <a:path w="24520" h="31587" extrusionOk="0">
                  <a:moveTo>
                    <a:pt x="11265" y="0"/>
                  </a:moveTo>
                  <a:lnTo>
                    <a:pt x="0" y="15427"/>
                  </a:lnTo>
                  <a:lnTo>
                    <a:pt x="13823" y="22247"/>
                  </a:lnTo>
                  <a:cubicBezTo>
                    <a:pt x="13823" y="22247"/>
                    <a:pt x="12057" y="24682"/>
                    <a:pt x="10656" y="27159"/>
                  </a:cubicBezTo>
                  <a:cubicBezTo>
                    <a:pt x="9362" y="29415"/>
                    <a:pt x="9617" y="31587"/>
                    <a:pt x="10656" y="31587"/>
                  </a:cubicBezTo>
                  <a:cubicBezTo>
                    <a:pt x="10757" y="31587"/>
                    <a:pt x="10866" y="31566"/>
                    <a:pt x="10981" y="31523"/>
                  </a:cubicBezTo>
                  <a:cubicBezTo>
                    <a:pt x="12280" y="31056"/>
                    <a:pt x="17862" y="26651"/>
                    <a:pt x="17862" y="26651"/>
                  </a:cubicBezTo>
                  <a:lnTo>
                    <a:pt x="24520" y="18877"/>
                  </a:lnTo>
                  <a:lnTo>
                    <a:pt x="1126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8"/>
            <p:cNvSpPr/>
            <p:nvPr/>
          </p:nvSpPr>
          <p:spPr>
            <a:xfrm>
              <a:off x="2149650" y="3482900"/>
              <a:ext cx="165450" cy="139575"/>
            </a:xfrm>
            <a:custGeom>
              <a:avLst/>
              <a:gdLst/>
              <a:ahLst/>
              <a:cxnLst/>
              <a:rect l="l" t="t" r="r" b="b"/>
              <a:pathLst>
                <a:path w="6618" h="5583" extrusionOk="0">
                  <a:moveTo>
                    <a:pt x="6374" y="1"/>
                  </a:moveTo>
                  <a:lnTo>
                    <a:pt x="0" y="5583"/>
                  </a:lnTo>
                  <a:cubicBezTo>
                    <a:pt x="1137" y="5177"/>
                    <a:pt x="5521" y="1787"/>
                    <a:pt x="6617" y="914"/>
                  </a:cubicBezTo>
                  <a:lnTo>
                    <a:pt x="63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8"/>
            <p:cNvSpPr/>
            <p:nvPr/>
          </p:nvSpPr>
          <p:spPr>
            <a:xfrm>
              <a:off x="2085200" y="2710575"/>
              <a:ext cx="78175" cy="234475"/>
            </a:xfrm>
            <a:custGeom>
              <a:avLst/>
              <a:gdLst/>
              <a:ahLst/>
              <a:cxnLst/>
              <a:rect l="l" t="t" r="r" b="b"/>
              <a:pathLst>
                <a:path w="3127" h="9379" extrusionOk="0">
                  <a:moveTo>
                    <a:pt x="1056" y="1"/>
                  </a:moveTo>
                  <a:lnTo>
                    <a:pt x="0" y="9378"/>
                  </a:lnTo>
                  <a:lnTo>
                    <a:pt x="3126" y="7917"/>
                  </a:lnTo>
                  <a:lnTo>
                    <a:pt x="10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8"/>
            <p:cNvSpPr/>
            <p:nvPr/>
          </p:nvSpPr>
          <p:spPr>
            <a:xfrm>
              <a:off x="2274225" y="3170325"/>
              <a:ext cx="378825" cy="364075"/>
            </a:xfrm>
            <a:custGeom>
              <a:avLst/>
              <a:gdLst/>
              <a:ahLst/>
              <a:cxnLst/>
              <a:rect l="l" t="t" r="r" b="b"/>
              <a:pathLst>
                <a:path w="15153" h="14563" extrusionOk="0">
                  <a:moveTo>
                    <a:pt x="10728" y="0"/>
                  </a:moveTo>
                  <a:cubicBezTo>
                    <a:pt x="10728" y="0"/>
                    <a:pt x="2182" y="4364"/>
                    <a:pt x="1127" y="6617"/>
                  </a:cubicBezTo>
                  <a:cubicBezTo>
                    <a:pt x="124" y="8758"/>
                    <a:pt x="1" y="14563"/>
                    <a:pt x="1871" y="14563"/>
                  </a:cubicBezTo>
                  <a:cubicBezTo>
                    <a:pt x="1969" y="14563"/>
                    <a:pt x="2073" y="14547"/>
                    <a:pt x="2182" y="14513"/>
                  </a:cubicBezTo>
                  <a:cubicBezTo>
                    <a:pt x="4374" y="13823"/>
                    <a:pt x="15152" y="3715"/>
                    <a:pt x="15152" y="3715"/>
                  </a:cubicBezTo>
                  <a:lnTo>
                    <a:pt x="14016" y="1259"/>
                  </a:lnTo>
                  <a:lnTo>
                    <a:pt x="107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8"/>
            <p:cNvSpPr/>
            <p:nvPr/>
          </p:nvSpPr>
          <p:spPr>
            <a:xfrm>
              <a:off x="2448525" y="2879050"/>
              <a:ext cx="225825" cy="307025"/>
            </a:xfrm>
            <a:custGeom>
              <a:avLst/>
              <a:gdLst/>
              <a:ahLst/>
              <a:cxnLst/>
              <a:rect l="l" t="t" r="r" b="b"/>
              <a:pathLst>
                <a:path w="9033" h="12281" extrusionOk="0">
                  <a:moveTo>
                    <a:pt x="4364" y="1"/>
                  </a:moveTo>
                  <a:lnTo>
                    <a:pt x="0" y="610"/>
                  </a:lnTo>
                  <a:lnTo>
                    <a:pt x="3735" y="10718"/>
                  </a:lnTo>
                  <a:lnTo>
                    <a:pt x="7511" y="12281"/>
                  </a:lnTo>
                  <a:lnTo>
                    <a:pt x="9033" y="11266"/>
                  </a:lnTo>
                  <a:lnTo>
                    <a:pt x="436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8"/>
            <p:cNvSpPr/>
            <p:nvPr/>
          </p:nvSpPr>
          <p:spPr>
            <a:xfrm>
              <a:off x="2569800" y="2920150"/>
              <a:ext cx="104550" cy="250200"/>
            </a:xfrm>
            <a:custGeom>
              <a:avLst/>
              <a:gdLst/>
              <a:ahLst/>
              <a:cxnLst/>
              <a:rect l="l" t="t" r="r" b="b"/>
              <a:pathLst>
                <a:path w="4182" h="10008" extrusionOk="0">
                  <a:moveTo>
                    <a:pt x="1" y="1"/>
                  </a:moveTo>
                  <a:lnTo>
                    <a:pt x="3614" y="10007"/>
                  </a:lnTo>
                  <a:lnTo>
                    <a:pt x="4182" y="9622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8"/>
            <p:cNvSpPr/>
            <p:nvPr/>
          </p:nvSpPr>
          <p:spPr>
            <a:xfrm>
              <a:off x="2409950" y="2812575"/>
              <a:ext cx="168000" cy="168000"/>
            </a:xfrm>
            <a:custGeom>
              <a:avLst/>
              <a:gdLst/>
              <a:ahLst/>
              <a:cxnLst/>
              <a:rect l="l" t="t" r="r" b="b"/>
              <a:pathLst>
                <a:path w="6720" h="6720" extrusionOk="0">
                  <a:moveTo>
                    <a:pt x="3350" y="1"/>
                  </a:moveTo>
                  <a:cubicBezTo>
                    <a:pt x="1503" y="1"/>
                    <a:pt x="1" y="1503"/>
                    <a:pt x="1" y="3370"/>
                  </a:cubicBezTo>
                  <a:cubicBezTo>
                    <a:pt x="1" y="5217"/>
                    <a:pt x="1503" y="6719"/>
                    <a:pt x="3350" y="6719"/>
                  </a:cubicBezTo>
                  <a:cubicBezTo>
                    <a:pt x="5217" y="6719"/>
                    <a:pt x="6719" y="5217"/>
                    <a:pt x="6719" y="3370"/>
                  </a:cubicBezTo>
                  <a:cubicBezTo>
                    <a:pt x="6719" y="1503"/>
                    <a:pt x="5217" y="1"/>
                    <a:pt x="33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8"/>
            <p:cNvSpPr/>
            <p:nvPr/>
          </p:nvSpPr>
          <p:spPr>
            <a:xfrm>
              <a:off x="2491150" y="2812575"/>
              <a:ext cx="86800" cy="122325"/>
            </a:xfrm>
            <a:custGeom>
              <a:avLst/>
              <a:gdLst/>
              <a:ahLst/>
              <a:cxnLst/>
              <a:rect l="l" t="t" r="r" b="b"/>
              <a:pathLst>
                <a:path w="3472" h="4893" extrusionOk="0">
                  <a:moveTo>
                    <a:pt x="102" y="1"/>
                  </a:moveTo>
                  <a:cubicBezTo>
                    <a:pt x="61" y="1"/>
                    <a:pt x="41" y="21"/>
                    <a:pt x="0" y="21"/>
                  </a:cubicBezTo>
                  <a:cubicBezTo>
                    <a:pt x="1827" y="589"/>
                    <a:pt x="3147" y="2294"/>
                    <a:pt x="3147" y="4304"/>
                  </a:cubicBezTo>
                  <a:cubicBezTo>
                    <a:pt x="3147" y="4507"/>
                    <a:pt x="3126" y="4689"/>
                    <a:pt x="3106" y="4892"/>
                  </a:cubicBezTo>
                  <a:cubicBezTo>
                    <a:pt x="3329" y="4426"/>
                    <a:pt x="3471" y="3918"/>
                    <a:pt x="3471" y="3370"/>
                  </a:cubicBezTo>
                  <a:cubicBezTo>
                    <a:pt x="3471" y="1503"/>
                    <a:pt x="1949" y="1"/>
                    <a:pt x="1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8"/>
            <p:cNvSpPr/>
            <p:nvPr/>
          </p:nvSpPr>
          <p:spPr>
            <a:xfrm>
              <a:off x="2468825" y="3032800"/>
              <a:ext cx="112175" cy="124875"/>
            </a:xfrm>
            <a:custGeom>
              <a:avLst/>
              <a:gdLst/>
              <a:ahLst/>
              <a:cxnLst/>
              <a:rect l="l" t="t" r="r" b="b"/>
              <a:pathLst>
                <a:path w="4487" h="4995" extrusionOk="0">
                  <a:moveTo>
                    <a:pt x="995" y="1"/>
                  </a:moveTo>
                  <a:lnTo>
                    <a:pt x="0" y="2031"/>
                  </a:lnTo>
                  <a:lnTo>
                    <a:pt x="3471" y="4994"/>
                  </a:lnTo>
                  <a:lnTo>
                    <a:pt x="4486" y="2254"/>
                  </a:lnTo>
                  <a:lnTo>
                    <a:pt x="99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8"/>
            <p:cNvSpPr/>
            <p:nvPr/>
          </p:nvSpPr>
          <p:spPr>
            <a:xfrm>
              <a:off x="2241375" y="3068325"/>
              <a:ext cx="320675" cy="284350"/>
            </a:xfrm>
            <a:custGeom>
              <a:avLst/>
              <a:gdLst/>
              <a:ahLst/>
              <a:cxnLst/>
              <a:rect l="l" t="t" r="r" b="b"/>
              <a:pathLst>
                <a:path w="12827" h="11374" extrusionOk="0">
                  <a:moveTo>
                    <a:pt x="9078" y="1"/>
                  </a:moveTo>
                  <a:cubicBezTo>
                    <a:pt x="9078" y="1"/>
                    <a:pt x="1974" y="3187"/>
                    <a:pt x="918" y="5968"/>
                  </a:cubicBezTo>
                  <a:cubicBezTo>
                    <a:pt x="1" y="8323"/>
                    <a:pt x="974" y="11373"/>
                    <a:pt x="2250" y="11373"/>
                  </a:cubicBezTo>
                  <a:cubicBezTo>
                    <a:pt x="2470" y="11373"/>
                    <a:pt x="2698" y="11283"/>
                    <a:pt x="2928" y="11083"/>
                  </a:cubicBezTo>
                  <a:cubicBezTo>
                    <a:pt x="4494" y="9758"/>
                    <a:pt x="12115" y="4383"/>
                    <a:pt x="12557" y="4383"/>
                  </a:cubicBezTo>
                  <a:cubicBezTo>
                    <a:pt x="12562" y="4383"/>
                    <a:pt x="12566" y="4384"/>
                    <a:pt x="12569" y="4385"/>
                  </a:cubicBezTo>
                  <a:cubicBezTo>
                    <a:pt x="12576" y="4387"/>
                    <a:pt x="12583" y="4389"/>
                    <a:pt x="12589" y="4389"/>
                  </a:cubicBezTo>
                  <a:cubicBezTo>
                    <a:pt x="12826" y="4389"/>
                    <a:pt x="12285" y="2457"/>
                    <a:pt x="12285" y="2457"/>
                  </a:cubicBezTo>
                  <a:lnTo>
                    <a:pt x="90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8"/>
            <p:cNvSpPr/>
            <p:nvPr/>
          </p:nvSpPr>
          <p:spPr>
            <a:xfrm>
              <a:off x="2127325" y="3042950"/>
              <a:ext cx="143625" cy="232950"/>
            </a:xfrm>
            <a:custGeom>
              <a:avLst/>
              <a:gdLst/>
              <a:ahLst/>
              <a:cxnLst/>
              <a:rect l="l" t="t" r="r" b="b"/>
              <a:pathLst>
                <a:path w="5745" h="9318" extrusionOk="0">
                  <a:moveTo>
                    <a:pt x="1624" y="1"/>
                  </a:moveTo>
                  <a:lnTo>
                    <a:pt x="0" y="1016"/>
                  </a:lnTo>
                  <a:lnTo>
                    <a:pt x="3512" y="9317"/>
                  </a:lnTo>
                  <a:lnTo>
                    <a:pt x="5744" y="8018"/>
                  </a:lnTo>
                  <a:lnTo>
                    <a:pt x="16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8"/>
            <p:cNvSpPr/>
            <p:nvPr/>
          </p:nvSpPr>
          <p:spPr>
            <a:xfrm>
              <a:off x="2457150" y="2908475"/>
              <a:ext cx="146675" cy="203000"/>
            </a:xfrm>
            <a:custGeom>
              <a:avLst/>
              <a:gdLst/>
              <a:ahLst/>
              <a:cxnLst/>
              <a:rect l="l" t="t" r="r" b="b"/>
              <a:pathLst>
                <a:path w="5867" h="8120" extrusionOk="0">
                  <a:moveTo>
                    <a:pt x="2213" y="1"/>
                  </a:moveTo>
                  <a:lnTo>
                    <a:pt x="1" y="1645"/>
                  </a:lnTo>
                  <a:lnTo>
                    <a:pt x="447" y="6395"/>
                  </a:lnTo>
                  <a:lnTo>
                    <a:pt x="3938" y="8120"/>
                  </a:lnTo>
                  <a:lnTo>
                    <a:pt x="5867" y="6395"/>
                  </a:lnTo>
                  <a:lnTo>
                    <a:pt x="4628" y="1401"/>
                  </a:lnTo>
                  <a:lnTo>
                    <a:pt x="22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8"/>
            <p:cNvSpPr/>
            <p:nvPr/>
          </p:nvSpPr>
          <p:spPr>
            <a:xfrm>
              <a:off x="2103975" y="2658325"/>
              <a:ext cx="396850" cy="351675"/>
            </a:xfrm>
            <a:custGeom>
              <a:avLst/>
              <a:gdLst/>
              <a:ahLst/>
              <a:cxnLst/>
              <a:rect l="l" t="t" r="r" b="b"/>
              <a:pathLst>
                <a:path w="15874" h="14067" extrusionOk="0">
                  <a:moveTo>
                    <a:pt x="0" y="0"/>
                  </a:moveTo>
                  <a:lnTo>
                    <a:pt x="1502" y="10311"/>
                  </a:lnTo>
                  <a:lnTo>
                    <a:pt x="10961" y="14066"/>
                  </a:lnTo>
                  <a:lnTo>
                    <a:pt x="15873" y="9276"/>
                  </a:lnTo>
                  <a:lnTo>
                    <a:pt x="15589" y="56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8"/>
            <p:cNvSpPr/>
            <p:nvPr/>
          </p:nvSpPr>
          <p:spPr>
            <a:xfrm>
              <a:off x="2103975" y="2658325"/>
              <a:ext cx="396850" cy="231925"/>
            </a:xfrm>
            <a:custGeom>
              <a:avLst/>
              <a:gdLst/>
              <a:ahLst/>
              <a:cxnLst/>
              <a:rect l="l" t="t" r="r" b="b"/>
              <a:pathLst>
                <a:path w="15874" h="9277" extrusionOk="0">
                  <a:moveTo>
                    <a:pt x="0" y="0"/>
                  </a:moveTo>
                  <a:lnTo>
                    <a:pt x="305" y="2091"/>
                  </a:lnTo>
                  <a:lnTo>
                    <a:pt x="14594" y="6780"/>
                  </a:lnTo>
                  <a:lnTo>
                    <a:pt x="15873" y="9276"/>
                  </a:lnTo>
                  <a:lnTo>
                    <a:pt x="15589" y="56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8"/>
            <p:cNvSpPr/>
            <p:nvPr/>
          </p:nvSpPr>
          <p:spPr>
            <a:xfrm>
              <a:off x="2128325" y="2827800"/>
              <a:ext cx="303475" cy="182200"/>
            </a:xfrm>
            <a:custGeom>
              <a:avLst/>
              <a:gdLst/>
              <a:ahLst/>
              <a:cxnLst/>
              <a:rect l="l" t="t" r="r" b="b"/>
              <a:pathLst>
                <a:path w="12139" h="7288" extrusionOk="0">
                  <a:moveTo>
                    <a:pt x="1" y="1"/>
                  </a:moveTo>
                  <a:lnTo>
                    <a:pt x="528" y="3532"/>
                  </a:lnTo>
                  <a:lnTo>
                    <a:pt x="9987" y="7287"/>
                  </a:lnTo>
                  <a:lnTo>
                    <a:pt x="12139" y="531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8"/>
            <p:cNvSpPr/>
            <p:nvPr/>
          </p:nvSpPr>
          <p:spPr>
            <a:xfrm>
              <a:off x="1742675" y="2677100"/>
              <a:ext cx="369950" cy="586100"/>
            </a:xfrm>
            <a:custGeom>
              <a:avLst/>
              <a:gdLst/>
              <a:ahLst/>
              <a:cxnLst/>
              <a:rect l="l" t="t" r="r" b="b"/>
              <a:pathLst>
                <a:path w="14798" h="23444" extrusionOk="0">
                  <a:moveTo>
                    <a:pt x="14797" y="0"/>
                  </a:moveTo>
                  <a:lnTo>
                    <a:pt x="0" y="13803"/>
                  </a:lnTo>
                  <a:lnTo>
                    <a:pt x="3126" y="23444"/>
                  </a:lnTo>
                  <a:lnTo>
                    <a:pt x="7511" y="21922"/>
                  </a:lnTo>
                  <a:lnTo>
                    <a:pt x="14757" y="10250"/>
                  </a:lnTo>
                  <a:lnTo>
                    <a:pt x="147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8"/>
            <p:cNvSpPr/>
            <p:nvPr/>
          </p:nvSpPr>
          <p:spPr>
            <a:xfrm>
              <a:off x="1803050" y="2812575"/>
              <a:ext cx="308550" cy="450625"/>
            </a:xfrm>
            <a:custGeom>
              <a:avLst/>
              <a:gdLst/>
              <a:ahLst/>
              <a:cxnLst/>
              <a:rect l="l" t="t" r="r" b="b"/>
              <a:pathLst>
                <a:path w="12342" h="18025" extrusionOk="0">
                  <a:moveTo>
                    <a:pt x="12342" y="1"/>
                  </a:moveTo>
                  <a:lnTo>
                    <a:pt x="1" y="15873"/>
                  </a:lnTo>
                  <a:lnTo>
                    <a:pt x="711" y="18025"/>
                  </a:lnTo>
                  <a:lnTo>
                    <a:pt x="5096" y="16503"/>
                  </a:lnTo>
                  <a:lnTo>
                    <a:pt x="12342" y="4831"/>
                  </a:lnTo>
                  <a:lnTo>
                    <a:pt x="123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8"/>
            <p:cNvSpPr/>
            <p:nvPr/>
          </p:nvSpPr>
          <p:spPr>
            <a:xfrm>
              <a:off x="1609225" y="2745100"/>
              <a:ext cx="220750" cy="260850"/>
            </a:xfrm>
            <a:custGeom>
              <a:avLst/>
              <a:gdLst/>
              <a:ahLst/>
              <a:cxnLst/>
              <a:rect l="l" t="t" r="r" b="b"/>
              <a:pathLst>
                <a:path w="8830" h="10434" extrusionOk="0">
                  <a:moveTo>
                    <a:pt x="2619" y="0"/>
                  </a:moveTo>
                  <a:lnTo>
                    <a:pt x="0" y="3552"/>
                  </a:lnTo>
                  <a:lnTo>
                    <a:pt x="8282" y="10433"/>
                  </a:lnTo>
                  <a:lnTo>
                    <a:pt x="8830" y="9804"/>
                  </a:lnTo>
                  <a:lnTo>
                    <a:pt x="261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8"/>
            <p:cNvSpPr/>
            <p:nvPr/>
          </p:nvSpPr>
          <p:spPr>
            <a:xfrm>
              <a:off x="411650" y="3545825"/>
              <a:ext cx="987000" cy="1167150"/>
            </a:xfrm>
            <a:custGeom>
              <a:avLst/>
              <a:gdLst/>
              <a:ahLst/>
              <a:cxnLst/>
              <a:rect l="l" t="t" r="r" b="b"/>
              <a:pathLst>
                <a:path w="39480" h="46686" extrusionOk="0">
                  <a:moveTo>
                    <a:pt x="23242" y="1"/>
                  </a:moveTo>
                  <a:lnTo>
                    <a:pt x="1" y="35176"/>
                  </a:lnTo>
                  <a:lnTo>
                    <a:pt x="31462" y="46685"/>
                  </a:lnTo>
                  <a:lnTo>
                    <a:pt x="39480" y="12971"/>
                  </a:lnTo>
                  <a:lnTo>
                    <a:pt x="232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8"/>
            <p:cNvSpPr/>
            <p:nvPr/>
          </p:nvSpPr>
          <p:spPr>
            <a:xfrm>
              <a:off x="1038350" y="2851750"/>
              <a:ext cx="958575" cy="1010250"/>
            </a:xfrm>
            <a:custGeom>
              <a:avLst/>
              <a:gdLst/>
              <a:ahLst/>
              <a:cxnLst/>
              <a:rect l="l" t="t" r="r" b="b"/>
              <a:pathLst>
                <a:path w="38343" h="40410" extrusionOk="0">
                  <a:moveTo>
                    <a:pt x="20910" y="0"/>
                  </a:moveTo>
                  <a:cubicBezTo>
                    <a:pt x="20694" y="0"/>
                    <a:pt x="20501" y="24"/>
                    <a:pt x="20339" y="78"/>
                  </a:cubicBezTo>
                  <a:cubicBezTo>
                    <a:pt x="18816" y="606"/>
                    <a:pt x="17071" y="1275"/>
                    <a:pt x="16665" y="1742"/>
                  </a:cubicBezTo>
                  <a:cubicBezTo>
                    <a:pt x="15893" y="2574"/>
                    <a:pt x="15731" y="4949"/>
                    <a:pt x="14412" y="6634"/>
                  </a:cubicBezTo>
                  <a:cubicBezTo>
                    <a:pt x="13092" y="8339"/>
                    <a:pt x="0" y="24232"/>
                    <a:pt x="0" y="24232"/>
                  </a:cubicBezTo>
                  <a:lnTo>
                    <a:pt x="427" y="28210"/>
                  </a:lnTo>
                  <a:lnTo>
                    <a:pt x="14960" y="40409"/>
                  </a:lnTo>
                  <a:cubicBezTo>
                    <a:pt x="14960" y="40409"/>
                    <a:pt x="31543" y="35091"/>
                    <a:pt x="34588" y="31925"/>
                  </a:cubicBezTo>
                  <a:cubicBezTo>
                    <a:pt x="37632" y="28779"/>
                    <a:pt x="38343" y="24557"/>
                    <a:pt x="38343" y="24557"/>
                  </a:cubicBezTo>
                  <a:lnTo>
                    <a:pt x="32680" y="13555"/>
                  </a:lnTo>
                  <a:lnTo>
                    <a:pt x="31989" y="6898"/>
                  </a:lnTo>
                  <a:lnTo>
                    <a:pt x="25210" y="1255"/>
                  </a:lnTo>
                  <a:cubicBezTo>
                    <a:pt x="25210" y="1255"/>
                    <a:pt x="22480" y="0"/>
                    <a:pt x="209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8"/>
            <p:cNvSpPr/>
            <p:nvPr/>
          </p:nvSpPr>
          <p:spPr>
            <a:xfrm>
              <a:off x="1299175" y="3440950"/>
              <a:ext cx="697750" cy="400750"/>
            </a:xfrm>
            <a:custGeom>
              <a:avLst/>
              <a:gdLst/>
              <a:ahLst/>
              <a:cxnLst/>
              <a:rect l="l" t="t" r="r" b="b"/>
              <a:pathLst>
                <a:path w="27910" h="16030" extrusionOk="0">
                  <a:moveTo>
                    <a:pt x="2935" y="1"/>
                  </a:moveTo>
                  <a:cubicBezTo>
                    <a:pt x="2147" y="1"/>
                    <a:pt x="1543" y="867"/>
                    <a:pt x="1543" y="867"/>
                  </a:cubicBezTo>
                  <a:cubicBezTo>
                    <a:pt x="0" y="10305"/>
                    <a:pt x="6069" y="15238"/>
                    <a:pt x="6942" y="16029"/>
                  </a:cubicBezTo>
                  <a:cubicBezTo>
                    <a:pt x="11671" y="14426"/>
                    <a:pt x="21841" y="10772"/>
                    <a:pt x="24155" y="8357"/>
                  </a:cubicBezTo>
                  <a:cubicBezTo>
                    <a:pt x="27199" y="5211"/>
                    <a:pt x="27910" y="989"/>
                    <a:pt x="27910" y="989"/>
                  </a:cubicBezTo>
                  <a:lnTo>
                    <a:pt x="27605" y="380"/>
                  </a:lnTo>
                  <a:lnTo>
                    <a:pt x="20379" y="3424"/>
                  </a:lnTo>
                  <a:cubicBezTo>
                    <a:pt x="20379" y="3424"/>
                    <a:pt x="16034" y="1233"/>
                    <a:pt x="12989" y="1233"/>
                  </a:cubicBezTo>
                  <a:cubicBezTo>
                    <a:pt x="12113" y="1233"/>
                    <a:pt x="11345" y="1415"/>
                    <a:pt x="10819" y="1882"/>
                  </a:cubicBezTo>
                  <a:cubicBezTo>
                    <a:pt x="9940" y="2669"/>
                    <a:pt x="8969" y="2999"/>
                    <a:pt x="8031" y="2999"/>
                  </a:cubicBezTo>
                  <a:cubicBezTo>
                    <a:pt x="6477" y="2999"/>
                    <a:pt x="5012" y="2094"/>
                    <a:pt x="4202" y="867"/>
                  </a:cubicBezTo>
                  <a:cubicBezTo>
                    <a:pt x="3769" y="217"/>
                    <a:pt x="3329" y="1"/>
                    <a:pt x="29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8"/>
            <p:cNvSpPr/>
            <p:nvPr/>
          </p:nvSpPr>
          <p:spPr>
            <a:xfrm>
              <a:off x="1187525" y="3150525"/>
              <a:ext cx="162425" cy="180675"/>
            </a:xfrm>
            <a:custGeom>
              <a:avLst/>
              <a:gdLst/>
              <a:ahLst/>
              <a:cxnLst/>
              <a:rect l="l" t="t" r="r" b="b"/>
              <a:pathLst>
                <a:path w="6497" h="7227" extrusionOk="0">
                  <a:moveTo>
                    <a:pt x="6435" y="1"/>
                  </a:moveTo>
                  <a:cubicBezTo>
                    <a:pt x="6435" y="1"/>
                    <a:pt x="6029" y="1665"/>
                    <a:pt x="3959" y="4060"/>
                  </a:cubicBezTo>
                  <a:cubicBezTo>
                    <a:pt x="1868" y="6435"/>
                    <a:pt x="1" y="7227"/>
                    <a:pt x="1" y="7227"/>
                  </a:cubicBezTo>
                  <a:cubicBezTo>
                    <a:pt x="1" y="7227"/>
                    <a:pt x="3046" y="6740"/>
                    <a:pt x="4771" y="4466"/>
                  </a:cubicBezTo>
                  <a:cubicBezTo>
                    <a:pt x="6496" y="2213"/>
                    <a:pt x="6435" y="1"/>
                    <a:pt x="64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8"/>
            <p:cNvSpPr/>
            <p:nvPr/>
          </p:nvSpPr>
          <p:spPr>
            <a:xfrm>
              <a:off x="1821325" y="3009975"/>
              <a:ext cx="33000" cy="171025"/>
            </a:xfrm>
            <a:custGeom>
              <a:avLst/>
              <a:gdLst/>
              <a:ahLst/>
              <a:cxnLst/>
              <a:rect l="l" t="t" r="r" b="b"/>
              <a:pathLst>
                <a:path w="1320" h="6841" extrusionOk="0">
                  <a:moveTo>
                    <a:pt x="1" y="0"/>
                  </a:moveTo>
                  <a:lnTo>
                    <a:pt x="346" y="1502"/>
                  </a:lnTo>
                  <a:lnTo>
                    <a:pt x="589" y="6699"/>
                  </a:lnTo>
                  <a:lnTo>
                    <a:pt x="1320" y="6841"/>
                  </a:lnTo>
                  <a:lnTo>
                    <a:pt x="1320" y="6841"/>
                  </a:lnTo>
                  <a:lnTo>
                    <a:pt x="670" y="56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8"/>
            <p:cNvSpPr/>
            <p:nvPr/>
          </p:nvSpPr>
          <p:spPr>
            <a:xfrm>
              <a:off x="1442275" y="3649850"/>
              <a:ext cx="460775" cy="191850"/>
            </a:xfrm>
            <a:custGeom>
              <a:avLst/>
              <a:gdLst/>
              <a:ahLst/>
              <a:cxnLst/>
              <a:rect l="l" t="t" r="r" b="b"/>
              <a:pathLst>
                <a:path w="18431" h="7674" extrusionOk="0">
                  <a:moveTo>
                    <a:pt x="18431" y="1"/>
                  </a:moveTo>
                  <a:lnTo>
                    <a:pt x="18431" y="1"/>
                  </a:lnTo>
                  <a:cubicBezTo>
                    <a:pt x="18430" y="1"/>
                    <a:pt x="14310" y="2152"/>
                    <a:pt x="9926" y="3776"/>
                  </a:cubicBezTo>
                  <a:cubicBezTo>
                    <a:pt x="5521" y="5420"/>
                    <a:pt x="0" y="6435"/>
                    <a:pt x="0" y="6435"/>
                  </a:cubicBezTo>
                  <a:lnTo>
                    <a:pt x="1218" y="7673"/>
                  </a:lnTo>
                  <a:cubicBezTo>
                    <a:pt x="5947" y="6070"/>
                    <a:pt x="16117" y="2416"/>
                    <a:pt x="184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8"/>
            <p:cNvSpPr/>
            <p:nvPr/>
          </p:nvSpPr>
          <p:spPr>
            <a:xfrm>
              <a:off x="1130700" y="3093200"/>
              <a:ext cx="207050" cy="252225"/>
            </a:xfrm>
            <a:custGeom>
              <a:avLst/>
              <a:gdLst/>
              <a:ahLst/>
              <a:cxnLst/>
              <a:rect l="l" t="t" r="r" b="b"/>
              <a:pathLst>
                <a:path w="8282" h="10089" extrusionOk="0">
                  <a:moveTo>
                    <a:pt x="8282" y="0"/>
                  </a:moveTo>
                  <a:cubicBezTo>
                    <a:pt x="5988" y="2801"/>
                    <a:pt x="2578" y="6942"/>
                    <a:pt x="1" y="10088"/>
                  </a:cubicBezTo>
                  <a:lnTo>
                    <a:pt x="1218" y="10088"/>
                  </a:lnTo>
                  <a:lnTo>
                    <a:pt x="8282" y="1604"/>
                  </a:lnTo>
                  <a:lnTo>
                    <a:pt x="82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8"/>
            <p:cNvSpPr/>
            <p:nvPr/>
          </p:nvSpPr>
          <p:spPr>
            <a:xfrm>
              <a:off x="1674675" y="3399175"/>
              <a:ext cx="322250" cy="255225"/>
            </a:xfrm>
            <a:custGeom>
              <a:avLst/>
              <a:gdLst/>
              <a:ahLst/>
              <a:cxnLst/>
              <a:rect l="l" t="t" r="r" b="b"/>
              <a:pathLst>
                <a:path w="12890" h="10209" extrusionOk="0">
                  <a:moveTo>
                    <a:pt x="11509" y="1"/>
                  </a:moveTo>
                  <a:lnTo>
                    <a:pt x="1" y="9987"/>
                  </a:lnTo>
                  <a:cubicBezTo>
                    <a:pt x="1" y="9987"/>
                    <a:pt x="1571" y="10209"/>
                    <a:pt x="3775" y="10209"/>
                  </a:cubicBezTo>
                  <a:cubicBezTo>
                    <a:pt x="5460" y="10209"/>
                    <a:pt x="7515" y="10079"/>
                    <a:pt x="9520" y="9622"/>
                  </a:cubicBezTo>
                  <a:cubicBezTo>
                    <a:pt x="12240" y="6516"/>
                    <a:pt x="12890" y="2660"/>
                    <a:pt x="12890" y="2660"/>
                  </a:cubicBezTo>
                  <a:lnTo>
                    <a:pt x="115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8"/>
            <p:cNvSpPr/>
            <p:nvPr/>
          </p:nvSpPr>
          <p:spPr>
            <a:xfrm>
              <a:off x="1674675" y="2483750"/>
              <a:ext cx="466875" cy="506450"/>
            </a:xfrm>
            <a:custGeom>
              <a:avLst/>
              <a:gdLst/>
              <a:ahLst/>
              <a:cxnLst/>
              <a:rect l="l" t="t" r="r" b="b"/>
              <a:pathLst>
                <a:path w="18675" h="20258" extrusionOk="0">
                  <a:moveTo>
                    <a:pt x="14777" y="1"/>
                  </a:moveTo>
                  <a:lnTo>
                    <a:pt x="12220" y="224"/>
                  </a:lnTo>
                  <a:lnTo>
                    <a:pt x="1" y="10454"/>
                  </a:lnTo>
                  <a:lnTo>
                    <a:pt x="731" y="15021"/>
                  </a:lnTo>
                  <a:lnTo>
                    <a:pt x="6212" y="20258"/>
                  </a:lnTo>
                  <a:lnTo>
                    <a:pt x="7511" y="20258"/>
                  </a:lnTo>
                  <a:lnTo>
                    <a:pt x="18674" y="7734"/>
                  </a:lnTo>
                  <a:lnTo>
                    <a:pt x="18674" y="5035"/>
                  </a:lnTo>
                  <a:lnTo>
                    <a:pt x="147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8"/>
            <p:cNvSpPr/>
            <p:nvPr/>
          </p:nvSpPr>
          <p:spPr>
            <a:xfrm>
              <a:off x="2062350" y="2248825"/>
              <a:ext cx="431350" cy="358275"/>
            </a:xfrm>
            <a:custGeom>
              <a:avLst/>
              <a:gdLst/>
              <a:ahLst/>
              <a:cxnLst/>
              <a:rect l="l" t="t" r="r" b="b"/>
              <a:pathLst>
                <a:path w="17254" h="14331" extrusionOk="0">
                  <a:moveTo>
                    <a:pt x="12971" y="0"/>
                  </a:moveTo>
                  <a:lnTo>
                    <a:pt x="630" y="6658"/>
                  </a:lnTo>
                  <a:lnTo>
                    <a:pt x="1" y="8972"/>
                  </a:lnTo>
                  <a:lnTo>
                    <a:pt x="4000" y="13924"/>
                  </a:lnTo>
                  <a:lnTo>
                    <a:pt x="6374" y="14330"/>
                  </a:lnTo>
                  <a:lnTo>
                    <a:pt x="16970" y="7165"/>
                  </a:lnTo>
                  <a:lnTo>
                    <a:pt x="17254" y="4689"/>
                  </a:lnTo>
                  <a:lnTo>
                    <a:pt x="15001" y="568"/>
                  </a:lnTo>
                  <a:lnTo>
                    <a:pt x="129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8"/>
            <p:cNvSpPr/>
            <p:nvPr/>
          </p:nvSpPr>
          <p:spPr>
            <a:xfrm>
              <a:off x="2457150" y="2156650"/>
              <a:ext cx="367575" cy="240350"/>
            </a:xfrm>
            <a:custGeom>
              <a:avLst/>
              <a:gdLst/>
              <a:ahLst/>
              <a:cxnLst/>
              <a:rect l="l" t="t" r="r" b="b"/>
              <a:pathLst>
                <a:path w="14703" h="9614" extrusionOk="0">
                  <a:moveTo>
                    <a:pt x="12878" y="1"/>
                  </a:moveTo>
                  <a:cubicBezTo>
                    <a:pt x="12768" y="1"/>
                    <a:pt x="12657" y="11"/>
                    <a:pt x="12544" y="33"/>
                  </a:cubicBezTo>
                  <a:lnTo>
                    <a:pt x="1807" y="2104"/>
                  </a:lnTo>
                  <a:lnTo>
                    <a:pt x="1" y="3971"/>
                  </a:lnTo>
                  <a:lnTo>
                    <a:pt x="2132" y="8254"/>
                  </a:lnTo>
                  <a:lnTo>
                    <a:pt x="3837" y="9614"/>
                  </a:lnTo>
                  <a:lnTo>
                    <a:pt x="9967" y="7564"/>
                  </a:lnTo>
                  <a:cubicBezTo>
                    <a:pt x="12463" y="6732"/>
                    <a:pt x="14249" y="4540"/>
                    <a:pt x="14574" y="1921"/>
                  </a:cubicBezTo>
                  <a:cubicBezTo>
                    <a:pt x="14702" y="879"/>
                    <a:pt x="13874" y="1"/>
                    <a:pt x="128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8"/>
            <p:cNvSpPr/>
            <p:nvPr/>
          </p:nvSpPr>
          <p:spPr>
            <a:xfrm>
              <a:off x="1630525" y="3068325"/>
              <a:ext cx="600325" cy="554150"/>
            </a:xfrm>
            <a:custGeom>
              <a:avLst/>
              <a:gdLst/>
              <a:ahLst/>
              <a:cxnLst/>
              <a:rect l="l" t="t" r="r" b="b"/>
              <a:pathLst>
                <a:path w="24013" h="22166" extrusionOk="0">
                  <a:moveTo>
                    <a:pt x="19202" y="1"/>
                  </a:moveTo>
                  <a:lnTo>
                    <a:pt x="1" y="10068"/>
                  </a:lnTo>
                  <a:lnTo>
                    <a:pt x="6841" y="22166"/>
                  </a:lnTo>
                  <a:cubicBezTo>
                    <a:pt x="6841" y="22166"/>
                    <a:pt x="23628" y="8728"/>
                    <a:pt x="23728" y="8728"/>
                  </a:cubicBezTo>
                  <a:cubicBezTo>
                    <a:pt x="23728" y="8728"/>
                    <a:pt x="23729" y="8728"/>
                    <a:pt x="23729" y="8729"/>
                  </a:cubicBezTo>
                  <a:cubicBezTo>
                    <a:pt x="23729" y="8730"/>
                    <a:pt x="23729" y="8731"/>
                    <a:pt x="23729" y="8731"/>
                  </a:cubicBezTo>
                  <a:cubicBezTo>
                    <a:pt x="23741" y="8731"/>
                    <a:pt x="24013" y="6942"/>
                    <a:pt x="24013" y="6942"/>
                  </a:cubicBezTo>
                  <a:lnTo>
                    <a:pt x="204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8"/>
            <p:cNvSpPr/>
            <p:nvPr/>
          </p:nvSpPr>
          <p:spPr>
            <a:xfrm>
              <a:off x="2167900" y="2926925"/>
              <a:ext cx="374025" cy="324100"/>
            </a:xfrm>
            <a:custGeom>
              <a:avLst/>
              <a:gdLst/>
              <a:ahLst/>
              <a:cxnLst/>
              <a:rect l="l" t="t" r="r" b="b"/>
              <a:pathLst>
                <a:path w="14961" h="12964" extrusionOk="0">
                  <a:moveTo>
                    <a:pt x="10957" y="1"/>
                  </a:moveTo>
                  <a:cubicBezTo>
                    <a:pt x="7302" y="1"/>
                    <a:pt x="1" y="4175"/>
                    <a:pt x="1" y="4175"/>
                  </a:cubicBezTo>
                  <a:lnTo>
                    <a:pt x="1" y="5657"/>
                  </a:lnTo>
                  <a:lnTo>
                    <a:pt x="3066" y="12071"/>
                  </a:lnTo>
                  <a:lnTo>
                    <a:pt x="4629" y="12964"/>
                  </a:lnTo>
                  <a:cubicBezTo>
                    <a:pt x="4629" y="12964"/>
                    <a:pt x="10332" y="8803"/>
                    <a:pt x="11916" y="7098"/>
                  </a:cubicBezTo>
                  <a:cubicBezTo>
                    <a:pt x="13479" y="5413"/>
                    <a:pt x="14960" y="2084"/>
                    <a:pt x="12362" y="339"/>
                  </a:cubicBezTo>
                  <a:cubicBezTo>
                    <a:pt x="12011" y="103"/>
                    <a:pt x="11528" y="1"/>
                    <a:pt x="109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8"/>
            <p:cNvSpPr/>
            <p:nvPr/>
          </p:nvSpPr>
          <p:spPr>
            <a:xfrm>
              <a:off x="1742675" y="2998300"/>
              <a:ext cx="770825" cy="624175"/>
            </a:xfrm>
            <a:custGeom>
              <a:avLst/>
              <a:gdLst/>
              <a:ahLst/>
              <a:cxnLst/>
              <a:rect l="l" t="t" r="r" b="b"/>
              <a:pathLst>
                <a:path w="30833" h="24967" extrusionOk="0">
                  <a:moveTo>
                    <a:pt x="30772" y="1"/>
                  </a:moveTo>
                  <a:lnTo>
                    <a:pt x="30772" y="1"/>
                  </a:lnTo>
                  <a:cubicBezTo>
                    <a:pt x="30163" y="1198"/>
                    <a:pt x="28965" y="3086"/>
                    <a:pt x="26976" y="4527"/>
                  </a:cubicBezTo>
                  <a:cubicBezTo>
                    <a:pt x="23850" y="6780"/>
                    <a:pt x="22389" y="7511"/>
                    <a:pt x="22389" y="7511"/>
                  </a:cubicBezTo>
                  <a:lnTo>
                    <a:pt x="21678" y="5664"/>
                  </a:lnTo>
                  <a:lnTo>
                    <a:pt x="16401" y="9317"/>
                  </a:lnTo>
                  <a:lnTo>
                    <a:pt x="17862" y="10596"/>
                  </a:lnTo>
                  <a:lnTo>
                    <a:pt x="5846" y="19385"/>
                  </a:lnTo>
                  <a:cubicBezTo>
                    <a:pt x="5846" y="19385"/>
                    <a:pt x="5197" y="17741"/>
                    <a:pt x="4547" y="16624"/>
                  </a:cubicBezTo>
                  <a:cubicBezTo>
                    <a:pt x="4515" y="16566"/>
                    <a:pt x="4461" y="16539"/>
                    <a:pt x="4388" y="16539"/>
                  </a:cubicBezTo>
                  <a:cubicBezTo>
                    <a:pt x="3770" y="16539"/>
                    <a:pt x="1780" y="18516"/>
                    <a:pt x="0" y="20785"/>
                  </a:cubicBezTo>
                  <a:lnTo>
                    <a:pt x="2355" y="24967"/>
                  </a:lnTo>
                  <a:cubicBezTo>
                    <a:pt x="2355" y="24967"/>
                    <a:pt x="19142" y="11529"/>
                    <a:pt x="19242" y="11529"/>
                  </a:cubicBezTo>
                  <a:cubicBezTo>
                    <a:pt x="19242" y="11529"/>
                    <a:pt x="19243" y="11529"/>
                    <a:pt x="19243" y="11530"/>
                  </a:cubicBezTo>
                  <a:cubicBezTo>
                    <a:pt x="19243" y="11531"/>
                    <a:pt x="19243" y="11532"/>
                    <a:pt x="19243" y="11532"/>
                  </a:cubicBezTo>
                  <a:cubicBezTo>
                    <a:pt x="19255" y="11532"/>
                    <a:pt x="19527" y="9743"/>
                    <a:pt x="19527" y="9743"/>
                  </a:cubicBezTo>
                  <a:lnTo>
                    <a:pt x="19466" y="9642"/>
                  </a:lnTo>
                  <a:cubicBezTo>
                    <a:pt x="19730" y="9540"/>
                    <a:pt x="19973" y="9419"/>
                    <a:pt x="20176" y="9277"/>
                  </a:cubicBezTo>
                  <a:lnTo>
                    <a:pt x="21638" y="10109"/>
                  </a:lnTo>
                  <a:cubicBezTo>
                    <a:pt x="21638" y="10109"/>
                    <a:pt x="27341" y="5948"/>
                    <a:pt x="28925" y="4243"/>
                  </a:cubicBezTo>
                  <a:cubicBezTo>
                    <a:pt x="29899" y="3208"/>
                    <a:pt x="30833" y="1543"/>
                    <a:pt x="307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8"/>
            <p:cNvSpPr/>
            <p:nvPr/>
          </p:nvSpPr>
          <p:spPr>
            <a:xfrm>
              <a:off x="1793425" y="3269275"/>
              <a:ext cx="433375" cy="353200"/>
            </a:xfrm>
            <a:custGeom>
              <a:avLst/>
              <a:gdLst/>
              <a:ahLst/>
              <a:cxnLst/>
              <a:rect l="l" t="t" r="r" b="b"/>
              <a:pathLst>
                <a:path w="17335" h="14128" extrusionOk="0">
                  <a:moveTo>
                    <a:pt x="17334" y="0"/>
                  </a:moveTo>
                  <a:lnTo>
                    <a:pt x="0" y="13194"/>
                  </a:lnTo>
                  <a:lnTo>
                    <a:pt x="325" y="14128"/>
                  </a:lnTo>
                  <a:lnTo>
                    <a:pt x="17213" y="691"/>
                  </a:lnTo>
                  <a:lnTo>
                    <a:pt x="173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8"/>
            <p:cNvSpPr/>
            <p:nvPr/>
          </p:nvSpPr>
          <p:spPr>
            <a:xfrm>
              <a:off x="1535125" y="3314950"/>
              <a:ext cx="336475" cy="336450"/>
            </a:xfrm>
            <a:custGeom>
              <a:avLst/>
              <a:gdLst/>
              <a:ahLst/>
              <a:cxnLst/>
              <a:rect l="l" t="t" r="r" b="b"/>
              <a:pathLst>
                <a:path w="13459" h="13458" extrusionOk="0">
                  <a:moveTo>
                    <a:pt x="6719" y="0"/>
                  </a:moveTo>
                  <a:cubicBezTo>
                    <a:pt x="3005" y="0"/>
                    <a:pt x="1" y="3004"/>
                    <a:pt x="1" y="6719"/>
                  </a:cubicBezTo>
                  <a:cubicBezTo>
                    <a:pt x="1" y="10433"/>
                    <a:pt x="3005" y="13458"/>
                    <a:pt x="6719" y="13458"/>
                  </a:cubicBezTo>
                  <a:cubicBezTo>
                    <a:pt x="10434" y="13458"/>
                    <a:pt x="13458" y="10433"/>
                    <a:pt x="13458" y="6719"/>
                  </a:cubicBezTo>
                  <a:cubicBezTo>
                    <a:pt x="13458" y="3004"/>
                    <a:pt x="10434" y="0"/>
                    <a:pt x="67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8"/>
            <p:cNvSpPr/>
            <p:nvPr/>
          </p:nvSpPr>
          <p:spPr>
            <a:xfrm>
              <a:off x="2111575" y="3070350"/>
              <a:ext cx="174600" cy="174600"/>
            </a:xfrm>
            <a:custGeom>
              <a:avLst/>
              <a:gdLst/>
              <a:ahLst/>
              <a:cxnLst/>
              <a:rect l="l" t="t" r="r" b="b"/>
              <a:pathLst>
                <a:path w="6984" h="6984" extrusionOk="0">
                  <a:moveTo>
                    <a:pt x="3492" y="1"/>
                  </a:moveTo>
                  <a:cubicBezTo>
                    <a:pt x="1564" y="1"/>
                    <a:pt x="1" y="1564"/>
                    <a:pt x="1" y="3492"/>
                  </a:cubicBezTo>
                  <a:cubicBezTo>
                    <a:pt x="1" y="5420"/>
                    <a:pt x="1564" y="6983"/>
                    <a:pt x="3492" y="6983"/>
                  </a:cubicBezTo>
                  <a:cubicBezTo>
                    <a:pt x="5420" y="6983"/>
                    <a:pt x="6983" y="5420"/>
                    <a:pt x="6983" y="3492"/>
                  </a:cubicBezTo>
                  <a:cubicBezTo>
                    <a:pt x="6983" y="1564"/>
                    <a:pt x="5420" y="1"/>
                    <a:pt x="34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8"/>
            <p:cNvSpPr/>
            <p:nvPr/>
          </p:nvSpPr>
          <p:spPr>
            <a:xfrm>
              <a:off x="2127325" y="3079500"/>
              <a:ext cx="149700" cy="119775"/>
            </a:xfrm>
            <a:custGeom>
              <a:avLst/>
              <a:gdLst/>
              <a:ahLst/>
              <a:cxnLst/>
              <a:rect l="l" t="t" r="r" b="b"/>
              <a:pathLst>
                <a:path w="5988" h="4791" extrusionOk="0">
                  <a:moveTo>
                    <a:pt x="2862" y="0"/>
                  </a:moveTo>
                  <a:cubicBezTo>
                    <a:pt x="1583" y="0"/>
                    <a:pt x="467" y="772"/>
                    <a:pt x="0" y="1888"/>
                  </a:cubicBezTo>
                  <a:cubicBezTo>
                    <a:pt x="548" y="1015"/>
                    <a:pt x="1522" y="426"/>
                    <a:pt x="2639" y="426"/>
                  </a:cubicBezTo>
                  <a:cubicBezTo>
                    <a:pt x="4364" y="426"/>
                    <a:pt x="5765" y="1827"/>
                    <a:pt x="5765" y="3552"/>
                  </a:cubicBezTo>
                  <a:cubicBezTo>
                    <a:pt x="5765" y="3999"/>
                    <a:pt x="5663" y="4405"/>
                    <a:pt x="5501" y="4790"/>
                  </a:cubicBezTo>
                  <a:cubicBezTo>
                    <a:pt x="5805" y="4303"/>
                    <a:pt x="5988" y="3735"/>
                    <a:pt x="5988" y="3126"/>
                  </a:cubicBezTo>
                  <a:cubicBezTo>
                    <a:pt x="5988" y="1401"/>
                    <a:pt x="4587" y="0"/>
                    <a:pt x="2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8"/>
            <p:cNvSpPr/>
            <p:nvPr/>
          </p:nvSpPr>
          <p:spPr>
            <a:xfrm>
              <a:off x="1569625" y="3336250"/>
              <a:ext cx="279625" cy="223800"/>
            </a:xfrm>
            <a:custGeom>
              <a:avLst/>
              <a:gdLst/>
              <a:ahLst/>
              <a:cxnLst/>
              <a:rect l="l" t="t" r="r" b="b"/>
              <a:pathLst>
                <a:path w="11185" h="8952" extrusionOk="0">
                  <a:moveTo>
                    <a:pt x="5360" y="1"/>
                  </a:moveTo>
                  <a:cubicBezTo>
                    <a:pt x="2964" y="1"/>
                    <a:pt x="894" y="1462"/>
                    <a:pt x="1" y="3533"/>
                  </a:cubicBezTo>
                  <a:cubicBezTo>
                    <a:pt x="1036" y="1909"/>
                    <a:pt x="2863" y="813"/>
                    <a:pt x="4933" y="813"/>
                  </a:cubicBezTo>
                  <a:cubicBezTo>
                    <a:pt x="8140" y="813"/>
                    <a:pt x="10759" y="3431"/>
                    <a:pt x="10759" y="6638"/>
                  </a:cubicBezTo>
                  <a:cubicBezTo>
                    <a:pt x="10759" y="7470"/>
                    <a:pt x="10596" y="8242"/>
                    <a:pt x="10292" y="8952"/>
                  </a:cubicBezTo>
                  <a:cubicBezTo>
                    <a:pt x="10860" y="8059"/>
                    <a:pt x="11185" y="6983"/>
                    <a:pt x="11185" y="5846"/>
                  </a:cubicBezTo>
                  <a:cubicBezTo>
                    <a:pt x="11185" y="2619"/>
                    <a:pt x="8587" y="1"/>
                    <a:pt x="53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8"/>
            <p:cNvSpPr/>
            <p:nvPr/>
          </p:nvSpPr>
          <p:spPr>
            <a:xfrm>
              <a:off x="1324025" y="3150525"/>
              <a:ext cx="532350" cy="695225"/>
            </a:xfrm>
            <a:custGeom>
              <a:avLst/>
              <a:gdLst/>
              <a:ahLst/>
              <a:cxnLst/>
              <a:rect l="l" t="t" r="r" b="b"/>
              <a:pathLst>
                <a:path w="21294" h="27809" extrusionOk="0">
                  <a:moveTo>
                    <a:pt x="15813" y="1"/>
                  </a:moveTo>
                  <a:cubicBezTo>
                    <a:pt x="7105" y="1"/>
                    <a:pt x="1" y="7085"/>
                    <a:pt x="1" y="15813"/>
                  </a:cubicBezTo>
                  <a:cubicBezTo>
                    <a:pt x="1" y="20603"/>
                    <a:pt x="2152" y="24886"/>
                    <a:pt x="5522" y="27809"/>
                  </a:cubicBezTo>
                  <a:cubicBezTo>
                    <a:pt x="5765" y="27727"/>
                    <a:pt x="6009" y="27626"/>
                    <a:pt x="6273" y="27545"/>
                  </a:cubicBezTo>
                  <a:cubicBezTo>
                    <a:pt x="2863" y="24764"/>
                    <a:pt x="691" y="20542"/>
                    <a:pt x="691" y="15813"/>
                  </a:cubicBezTo>
                  <a:cubicBezTo>
                    <a:pt x="691" y="7450"/>
                    <a:pt x="7470" y="671"/>
                    <a:pt x="15813" y="671"/>
                  </a:cubicBezTo>
                  <a:cubicBezTo>
                    <a:pt x="17761" y="671"/>
                    <a:pt x="19608" y="1036"/>
                    <a:pt x="21293" y="1706"/>
                  </a:cubicBezTo>
                  <a:lnTo>
                    <a:pt x="21253" y="1604"/>
                  </a:lnTo>
                  <a:lnTo>
                    <a:pt x="21171" y="935"/>
                  </a:lnTo>
                  <a:cubicBezTo>
                    <a:pt x="19507" y="326"/>
                    <a:pt x="17700" y="1"/>
                    <a:pt x="158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8"/>
            <p:cNvSpPr/>
            <p:nvPr/>
          </p:nvSpPr>
          <p:spPr>
            <a:xfrm>
              <a:off x="927725" y="3772150"/>
              <a:ext cx="348625" cy="799750"/>
            </a:xfrm>
            <a:custGeom>
              <a:avLst/>
              <a:gdLst/>
              <a:ahLst/>
              <a:cxnLst/>
              <a:rect l="l" t="t" r="r" b="b"/>
              <a:pathLst>
                <a:path w="13945" h="31990" extrusionOk="0">
                  <a:moveTo>
                    <a:pt x="13945" y="0"/>
                  </a:moveTo>
                  <a:lnTo>
                    <a:pt x="0" y="31989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8"/>
            <p:cNvSpPr/>
            <p:nvPr/>
          </p:nvSpPr>
          <p:spPr>
            <a:xfrm>
              <a:off x="1773125" y="2566475"/>
              <a:ext cx="334425" cy="369425"/>
            </a:xfrm>
            <a:custGeom>
              <a:avLst/>
              <a:gdLst/>
              <a:ahLst/>
              <a:cxnLst/>
              <a:rect l="l" t="t" r="r" b="b"/>
              <a:pathLst>
                <a:path w="13377" h="14777" extrusionOk="0">
                  <a:moveTo>
                    <a:pt x="0" y="14777"/>
                  </a:moveTo>
                  <a:lnTo>
                    <a:pt x="1337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8"/>
            <p:cNvSpPr/>
            <p:nvPr/>
          </p:nvSpPr>
          <p:spPr>
            <a:xfrm>
              <a:off x="2127325" y="2341675"/>
              <a:ext cx="353200" cy="211625"/>
            </a:xfrm>
            <a:custGeom>
              <a:avLst/>
              <a:gdLst/>
              <a:ahLst/>
              <a:cxnLst/>
              <a:rect l="l" t="t" r="r" b="b"/>
              <a:pathLst>
                <a:path w="14128" h="8465" extrusionOk="0">
                  <a:moveTo>
                    <a:pt x="0" y="8465"/>
                  </a:moveTo>
                  <a:lnTo>
                    <a:pt x="14127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8"/>
            <p:cNvSpPr/>
            <p:nvPr/>
          </p:nvSpPr>
          <p:spPr>
            <a:xfrm>
              <a:off x="2492675" y="2220900"/>
              <a:ext cx="325800" cy="121300"/>
            </a:xfrm>
            <a:custGeom>
              <a:avLst/>
              <a:gdLst/>
              <a:ahLst/>
              <a:cxnLst/>
              <a:rect l="l" t="t" r="r" b="b"/>
              <a:pathLst>
                <a:path w="13032" h="4852" extrusionOk="0">
                  <a:moveTo>
                    <a:pt x="13031" y="1"/>
                  </a:moveTo>
                  <a:lnTo>
                    <a:pt x="0" y="4243"/>
                  </a:lnTo>
                  <a:lnTo>
                    <a:pt x="305" y="4852"/>
                  </a:lnTo>
                  <a:lnTo>
                    <a:pt x="12808" y="772"/>
                  </a:lnTo>
                  <a:cubicBezTo>
                    <a:pt x="12910" y="528"/>
                    <a:pt x="12971" y="265"/>
                    <a:pt x="130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8"/>
            <p:cNvSpPr/>
            <p:nvPr/>
          </p:nvSpPr>
          <p:spPr>
            <a:xfrm>
              <a:off x="1038350" y="3810725"/>
              <a:ext cx="360300" cy="902250"/>
            </a:xfrm>
            <a:custGeom>
              <a:avLst/>
              <a:gdLst/>
              <a:ahLst/>
              <a:cxnLst/>
              <a:rect l="l" t="t" r="r" b="b"/>
              <a:pathLst>
                <a:path w="14412" h="36090" extrusionOk="0">
                  <a:moveTo>
                    <a:pt x="11428" y="0"/>
                  </a:moveTo>
                  <a:lnTo>
                    <a:pt x="0" y="33735"/>
                  </a:lnTo>
                  <a:lnTo>
                    <a:pt x="6394" y="36089"/>
                  </a:lnTo>
                  <a:lnTo>
                    <a:pt x="14412" y="2375"/>
                  </a:lnTo>
                  <a:lnTo>
                    <a:pt x="114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8"/>
            <p:cNvSpPr/>
            <p:nvPr/>
          </p:nvSpPr>
          <p:spPr>
            <a:xfrm>
              <a:off x="2342475" y="3201775"/>
              <a:ext cx="310575" cy="324800"/>
            </a:xfrm>
            <a:custGeom>
              <a:avLst/>
              <a:gdLst/>
              <a:ahLst/>
              <a:cxnLst/>
              <a:rect l="l" t="t" r="r" b="b"/>
              <a:pathLst>
                <a:path w="12423" h="12992" extrusionOk="0">
                  <a:moveTo>
                    <a:pt x="11286" y="1"/>
                  </a:moveTo>
                  <a:lnTo>
                    <a:pt x="0" y="12991"/>
                  </a:lnTo>
                  <a:cubicBezTo>
                    <a:pt x="3025" y="11286"/>
                    <a:pt x="12422" y="2457"/>
                    <a:pt x="12422" y="2457"/>
                  </a:cubicBezTo>
                  <a:lnTo>
                    <a:pt x="112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8"/>
            <p:cNvSpPr/>
            <p:nvPr/>
          </p:nvSpPr>
          <p:spPr>
            <a:xfrm>
              <a:off x="2261775" y="3182500"/>
              <a:ext cx="284200" cy="170200"/>
            </a:xfrm>
            <a:custGeom>
              <a:avLst/>
              <a:gdLst/>
              <a:ahLst/>
              <a:cxnLst/>
              <a:rect l="l" t="t" r="r" b="b"/>
              <a:pathLst>
                <a:path w="11368" h="6808" extrusionOk="0">
                  <a:moveTo>
                    <a:pt x="11368" y="1"/>
                  </a:moveTo>
                  <a:lnTo>
                    <a:pt x="1" y="5176"/>
                  </a:lnTo>
                  <a:cubicBezTo>
                    <a:pt x="298" y="6128"/>
                    <a:pt x="835" y="6807"/>
                    <a:pt x="1437" y="6807"/>
                  </a:cubicBezTo>
                  <a:cubicBezTo>
                    <a:pt x="1656" y="6807"/>
                    <a:pt x="1884" y="6717"/>
                    <a:pt x="2112" y="6516"/>
                  </a:cubicBezTo>
                  <a:cubicBezTo>
                    <a:pt x="3512" y="5319"/>
                    <a:pt x="9724" y="934"/>
                    <a:pt x="113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8"/>
            <p:cNvSpPr/>
            <p:nvPr/>
          </p:nvSpPr>
          <p:spPr>
            <a:xfrm>
              <a:off x="2512450" y="2908475"/>
              <a:ext cx="91375" cy="203000"/>
            </a:xfrm>
            <a:custGeom>
              <a:avLst/>
              <a:gdLst/>
              <a:ahLst/>
              <a:cxnLst/>
              <a:rect l="l" t="t" r="r" b="b"/>
              <a:pathLst>
                <a:path w="3655" h="8120" extrusionOk="0">
                  <a:moveTo>
                    <a:pt x="1" y="1"/>
                  </a:moveTo>
                  <a:lnTo>
                    <a:pt x="1625" y="1747"/>
                  </a:lnTo>
                  <a:lnTo>
                    <a:pt x="2741" y="5684"/>
                  </a:lnTo>
                  <a:lnTo>
                    <a:pt x="1726" y="8120"/>
                  </a:lnTo>
                  <a:lnTo>
                    <a:pt x="3655" y="6395"/>
                  </a:lnTo>
                  <a:lnTo>
                    <a:pt x="2416" y="140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8"/>
            <p:cNvSpPr/>
            <p:nvPr/>
          </p:nvSpPr>
          <p:spPr>
            <a:xfrm>
              <a:off x="2162325" y="2366025"/>
              <a:ext cx="331375" cy="241075"/>
            </a:xfrm>
            <a:custGeom>
              <a:avLst/>
              <a:gdLst/>
              <a:ahLst/>
              <a:cxnLst/>
              <a:rect l="l" t="t" r="r" b="b"/>
              <a:pathLst>
                <a:path w="13255" h="9643" extrusionOk="0">
                  <a:moveTo>
                    <a:pt x="13255" y="1"/>
                  </a:moveTo>
                  <a:lnTo>
                    <a:pt x="1" y="9236"/>
                  </a:lnTo>
                  <a:lnTo>
                    <a:pt x="2375" y="9642"/>
                  </a:lnTo>
                  <a:lnTo>
                    <a:pt x="12971" y="2477"/>
                  </a:lnTo>
                  <a:lnTo>
                    <a:pt x="132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8"/>
            <p:cNvSpPr/>
            <p:nvPr/>
          </p:nvSpPr>
          <p:spPr>
            <a:xfrm>
              <a:off x="1829950" y="2609600"/>
              <a:ext cx="311600" cy="380600"/>
            </a:xfrm>
            <a:custGeom>
              <a:avLst/>
              <a:gdLst/>
              <a:ahLst/>
              <a:cxnLst/>
              <a:rect l="l" t="t" r="r" b="b"/>
              <a:pathLst>
                <a:path w="12464" h="15224" extrusionOk="0">
                  <a:moveTo>
                    <a:pt x="12463" y="1"/>
                  </a:moveTo>
                  <a:lnTo>
                    <a:pt x="1" y="15224"/>
                  </a:lnTo>
                  <a:lnTo>
                    <a:pt x="1300" y="15224"/>
                  </a:lnTo>
                  <a:lnTo>
                    <a:pt x="12463" y="2700"/>
                  </a:lnTo>
                  <a:lnTo>
                    <a:pt x="124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8"/>
            <p:cNvSpPr/>
            <p:nvPr/>
          </p:nvSpPr>
          <p:spPr>
            <a:xfrm>
              <a:off x="2510425" y="2261500"/>
              <a:ext cx="293850" cy="135500"/>
            </a:xfrm>
            <a:custGeom>
              <a:avLst/>
              <a:gdLst/>
              <a:ahLst/>
              <a:cxnLst/>
              <a:rect l="l" t="t" r="r" b="b"/>
              <a:pathLst>
                <a:path w="11754" h="5420" extrusionOk="0">
                  <a:moveTo>
                    <a:pt x="11753" y="0"/>
                  </a:moveTo>
                  <a:lnTo>
                    <a:pt x="11753" y="0"/>
                  </a:lnTo>
                  <a:cubicBezTo>
                    <a:pt x="11733" y="0"/>
                    <a:pt x="9784" y="995"/>
                    <a:pt x="7206" y="1929"/>
                  </a:cubicBezTo>
                  <a:cubicBezTo>
                    <a:pt x="4629" y="2842"/>
                    <a:pt x="1" y="4060"/>
                    <a:pt x="1" y="4060"/>
                  </a:cubicBezTo>
                  <a:lnTo>
                    <a:pt x="1706" y="5420"/>
                  </a:lnTo>
                  <a:lnTo>
                    <a:pt x="7836" y="3370"/>
                  </a:lnTo>
                  <a:cubicBezTo>
                    <a:pt x="9561" y="2802"/>
                    <a:pt x="10941" y="1563"/>
                    <a:pt x="117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8"/>
            <p:cNvSpPr/>
            <p:nvPr/>
          </p:nvSpPr>
          <p:spPr>
            <a:xfrm>
              <a:off x="2468825" y="3251000"/>
              <a:ext cx="184225" cy="177625"/>
            </a:xfrm>
            <a:custGeom>
              <a:avLst/>
              <a:gdLst/>
              <a:ahLst/>
              <a:cxnLst/>
              <a:rect l="l" t="t" r="r" b="b"/>
              <a:pathLst>
                <a:path w="7369" h="7105" extrusionOk="0">
                  <a:moveTo>
                    <a:pt x="7145" y="1"/>
                  </a:moveTo>
                  <a:lnTo>
                    <a:pt x="0" y="7105"/>
                  </a:lnTo>
                  <a:cubicBezTo>
                    <a:pt x="3552" y="4060"/>
                    <a:pt x="7368" y="488"/>
                    <a:pt x="7368" y="488"/>
                  </a:cubicBezTo>
                  <a:lnTo>
                    <a:pt x="71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8"/>
            <p:cNvSpPr/>
            <p:nvPr/>
          </p:nvSpPr>
          <p:spPr>
            <a:xfrm>
              <a:off x="2670275" y="3167775"/>
              <a:ext cx="20325" cy="69550"/>
            </a:xfrm>
            <a:custGeom>
              <a:avLst/>
              <a:gdLst/>
              <a:ahLst/>
              <a:cxnLst/>
              <a:rect l="l" t="t" r="r" b="b"/>
              <a:pathLst>
                <a:path w="813" h="2782" extrusionOk="0">
                  <a:moveTo>
                    <a:pt x="264" y="1"/>
                  </a:moveTo>
                  <a:lnTo>
                    <a:pt x="1" y="143"/>
                  </a:lnTo>
                  <a:cubicBezTo>
                    <a:pt x="346" y="590"/>
                    <a:pt x="569" y="1158"/>
                    <a:pt x="569" y="1767"/>
                  </a:cubicBezTo>
                  <a:cubicBezTo>
                    <a:pt x="569" y="2132"/>
                    <a:pt x="488" y="2477"/>
                    <a:pt x="366" y="2782"/>
                  </a:cubicBezTo>
                  <a:cubicBezTo>
                    <a:pt x="650" y="2416"/>
                    <a:pt x="812" y="1950"/>
                    <a:pt x="812" y="1442"/>
                  </a:cubicBezTo>
                  <a:cubicBezTo>
                    <a:pt x="812" y="894"/>
                    <a:pt x="609" y="387"/>
                    <a:pt x="2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8"/>
            <p:cNvSpPr/>
            <p:nvPr/>
          </p:nvSpPr>
          <p:spPr>
            <a:xfrm>
              <a:off x="2502325" y="2156675"/>
              <a:ext cx="313100" cy="52575"/>
            </a:xfrm>
            <a:custGeom>
              <a:avLst/>
              <a:gdLst/>
              <a:ahLst/>
              <a:cxnLst/>
              <a:rect l="l" t="t" r="r" b="b"/>
              <a:pathLst>
                <a:path w="12524" h="2103" extrusionOk="0">
                  <a:moveTo>
                    <a:pt x="11066" y="1"/>
                  </a:moveTo>
                  <a:cubicBezTo>
                    <a:pt x="10958" y="1"/>
                    <a:pt x="10848" y="11"/>
                    <a:pt x="10737" y="32"/>
                  </a:cubicBezTo>
                  <a:lnTo>
                    <a:pt x="0" y="2103"/>
                  </a:lnTo>
                  <a:lnTo>
                    <a:pt x="0" y="2103"/>
                  </a:lnTo>
                  <a:lnTo>
                    <a:pt x="12524" y="824"/>
                  </a:lnTo>
                  <a:cubicBezTo>
                    <a:pt x="12214" y="325"/>
                    <a:pt x="11670" y="1"/>
                    <a:pt x="1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8"/>
            <p:cNvSpPr/>
            <p:nvPr/>
          </p:nvSpPr>
          <p:spPr>
            <a:xfrm>
              <a:off x="2062350" y="2248825"/>
              <a:ext cx="375025" cy="224300"/>
            </a:xfrm>
            <a:custGeom>
              <a:avLst/>
              <a:gdLst/>
              <a:ahLst/>
              <a:cxnLst/>
              <a:rect l="l" t="t" r="r" b="b"/>
              <a:pathLst>
                <a:path w="15001" h="8972" extrusionOk="0">
                  <a:moveTo>
                    <a:pt x="12971" y="0"/>
                  </a:moveTo>
                  <a:lnTo>
                    <a:pt x="630" y="6658"/>
                  </a:lnTo>
                  <a:lnTo>
                    <a:pt x="1" y="8972"/>
                  </a:lnTo>
                  <a:lnTo>
                    <a:pt x="996" y="7165"/>
                  </a:lnTo>
                  <a:lnTo>
                    <a:pt x="12586" y="1116"/>
                  </a:lnTo>
                  <a:lnTo>
                    <a:pt x="15001" y="568"/>
                  </a:lnTo>
                  <a:lnTo>
                    <a:pt x="129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8"/>
            <p:cNvSpPr/>
            <p:nvPr/>
          </p:nvSpPr>
          <p:spPr>
            <a:xfrm>
              <a:off x="1674675" y="2483750"/>
              <a:ext cx="369450" cy="375550"/>
            </a:xfrm>
            <a:custGeom>
              <a:avLst/>
              <a:gdLst/>
              <a:ahLst/>
              <a:cxnLst/>
              <a:rect l="l" t="t" r="r" b="b"/>
              <a:pathLst>
                <a:path w="14778" h="15022" extrusionOk="0">
                  <a:moveTo>
                    <a:pt x="14777" y="1"/>
                  </a:moveTo>
                  <a:lnTo>
                    <a:pt x="12220" y="224"/>
                  </a:lnTo>
                  <a:lnTo>
                    <a:pt x="1" y="10454"/>
                  </a:lnTo>
                  <a:lnTo>
                    <a:pt x="731" y="15021"/>
                  </a:lnTo>
                  <a:lnTo>
                    <a:pt x="1198" y="10901"/>
                  </a:lnTo>
                  <a:lnTo>
                    <a:pt x="12382" y="1198"/>
                  </a:lnTo>
                  <a:lnTo>
                    <a:pt x="147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8"/>
            <p:cNvSpPr/>
            <p:nvPr/>
          </p:nvSpPr>
          <p:spPr>
            <a:xfrm>
              <a:off x="1355500" y="2851750"/>
              <a:ext cx="313125" cy="264300"/>
            </a:xfrm>
            <a:custGeom>
              <a:avLst/>
              <a:gdLst/>
              <a:ahLst/>
              <a:cxnLst/>
              <a:rect l="l" t="t" r="r" b="b"/>
              <a:pathLst>
                <a:path w="12525" h="10572" extrusionOk="0">
                  <a:moveTo>
                    <a:pt x="8238" y="0"/>
                  </a:moveTo>
                  <a:cubicBezTo>
                    <a:pt x="8024" y="0"/>
                    <a:pt x="7832" y="24"/>
                    <a:pt x="7673" y="78"/>
                  </a:cubicBezTo>
                  <a:cubicBezTo>
                    <a:pt x="6130" y="606"/>
                    <a:pt x="4385" y="1275"/>
                    <a:pt x="3979" y="1742"/>
                  </a:cubicBezTo>
                  <a:cubicBezTo>
                    <a:pt x="3207" y="2574"/>
                    <a:pt x="3045" y="4949"/>
                    <a:pt x="1726" y="6634"/>
                  </a:cubicBezTo>
                  <a:cubicBezTo>
                    <a:pt x="1482" y="6959"/>
                    <a:pt x="853" y="7730"/>
                    <a:pt x="0" y="8785"/>
                  </a:cubicBezTo>
                  <a:lnTo>
                    <a:pt x="528" y="10572"/>
                  </a:lnTo>
                  <a:lnTo>
                    <a:pt x="1401" y="8664"/>
                  </a:lnTo>
                  <a:cubicBezTo>
                    <a:pt x="1401" y="8664"/>
                    <a:pt x="4080" y="6269"/>
                    <a:pt x="4364" y="4726"/>
                  </a:cubicBezTo>
                  <a:cubicBezTo>
                    <a:pt x="4649" y="3183"/>
                    <a:pt x="5095" y="2716"/>
                    <a:pt x="6902" y="1539"/>
                  </a:cubicBezTo>
                  <a:cubicBezTo>
                    <a:pt x="7619" y="1072"/>
                    <a:pt x="8654" y="931"/>
                    <a:pt x="9641" y="931"/>
                  </a:cubicBezTo>
                  <a:cubicBezTo>
                    <a:pt x="11138" y="931"/>
                    <a:pt x="12524" y="1255"/>
                    <a:pt x="12524" y="1255"/>
                  </a:cubicBezTo>
                  <a:cubicBezTo>
                    <a:pt x="12524" y="1255"/>
                    <a:pt x="9794" y="0"/>
                    <a:pt x="82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8"/>
            <p:cNvSpPr/>
            <p:nvPr/>
          </p:nvSpPr>
          <p:spPr>
            <a:xfrm>
              <a:off x="1121050" y="3061225"/>
              <a:ext cx="247675" cy="295850"/>
            </a:xfrm>
            <a:custGeom>
              <a:avLst/>
              <a:gdLst/>
              <a:ahLst/>
              <a:cxnLst/>
              <a:rect l="l" t="t" r="r" b="b"/>
              <a:pathLst>
                <a:path w="9907" h="11834" extrusionOk="0">
                  <a:moveTo>
                    <a:pt x="9703" y="0"/>
                  </a:moveTo>
                  <a:cubicBezTo>
                    <a:pt x="9520" y="203"/>
                    <a:pt x="9338" y="447"/>
                    <a:pt x="9135" y="691"/>
                  </a:cubicBezTo>
                  <a:cubicBezTo>
                    <a:pt x="9196" y="1117"/>
                    <a:pt x="9236" y="1563"/>
                    <a:pt x="9236" y="2010"/>
                  </a:cubicBezTo>
                  <a:cubicBezTo>
                    <a:pt x="9236" y="6902"/>
                    <a:pt x="5380" y="10900"/>
                    <a:pt x="569" y="11144"/>
                  </a:cubicBezTo>
                  <a:cubicBezTo>
                    <a:pt x="366" y="11387"/>
                    <a:pt x="184" y="11611"/>
                    <a:pt x="1" y="11834"/>
                  </a:cubicBezTo>
                  <a:lnTo>
                    <a:pt x="82" y="11834"/>
                  </a:lnTo>
                  <a:cubicBezTo>
                    <a:pt x="5502" y="11834"/>
                    <a:pt x="9906" y="7429"/>
                    <a:pt x="9906" y="2010"/>
                  </a:cubicBezTo>
                  <a:cubicBezTo>
                    <a:pt x="9906" y="1320"/>
                    <a:pt x="9845" y="650"/>
                    <a:pt x="97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8"/>
            <p:cNvSpPr/>
            <p:nvPr/>
          </p:nvSpPr>
          <p:spPr>
            <a:xfrm>
              <a:off x="1299675" y="3850300"/>
              <a:ext cx="98975" cy="436925"/>
            </a:xfrm>
            <a:custGeom>
              <a:avLst/>
              <a:gdLst/>
              <a:ahLst/>
              <a:cxnLst/>
              <a:rect l="l" t="t" r="r" b="b"/>
              <a:pathLst>
                <a:path w="3959" h="17477" extrusionOk="0">
                  <a:moveTo>
                    <a:pt x="2984" y="0"/>
                  </a:moveTo>
                  <a:lnTo>
                    <a:pt x="1" y="17476"/>
                  </a:lnTo>
                  <a:lnTo>
                    <a:pt x="3959" y="792"/>
                  </a:lnTo>
                  <a:lnTo>
                    <a:pt x="29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8"/>
            <p:cNvSpPr/>
            <p:nvPr/>
          </p:nvSpPr>
          <p:spPr>
            <a:xfrm>
              <a:off x="1387975" y="3826450"/>
              <a:ext cx="59400" cy="35550"/>
            </a:xfrm>
            <a:custGeom>
              <a:avLst/>
              <a:gdLst/>
              <a:ahLst/>
              <a:cxnLst/>
              <a:rect l="l" t="t" r="r" b="b"/>
              <a:pathLst>
                <a:path w="2376" h="1422" extrusionOk="0">
                  <a:moveTo>
                    <a:pt x="975" y="0"/>
                  </a:moveTo>
                  <a:lnTo>
                    <a:pt x="0" y="609"/>
                  </a:lnTo>
                  <a:lnTo>
                    <a:pt x="975" y="1421"/>
                  </a:lnTo>
                  <a:lnTo>
                    <a:pt x="2375" y="954"/>
                  </a:lnTo>
                  <a:lnTo>
                    <a:pt x="9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8"/>
            <p:cNvSpPr/>
            <p:nvPr/>
          </p:nvSpPr>
          <p:spPr>
            <a:xfrm>
              <a:off x="1506200" y="2736975"/>
              <a:ext cx="131450" cy="102025"/>
            </a:xfrm>
            <a:custGeom>
              <a:avLst/>
              <a:gdLst/>
              <a:ahLst/>
              <a:cxnLst/>
              <a:rect l="l" t="t" r="r" b="b"/>
              <a:pathLst>
                <a:path w="5258" h="4081" extrusionOk="0">
                  <a:moveTo>
                    <a:pt x="4974" y="0"/>
                  </a:moveTo>
                  <a:cubicBezTo>
                    <a:pt x="2497" y="0"/>
                    <a:pt x="468" y="1746"/>
                    <a:pt x="1" y="4080"/>
                  </a:cubicBezTo>
                  <a:cubicBezTo>
                    <a:pt x="853" y="2192"/>
                    <a:pt x="2761" y="873"/>
                    <a:pt x="4974" y="873"/>
                  </a:cubicBezTo>
                  <a:lnTo>
                    <a:pt x="5055" y="873"/>
                  </a:lnTo>
                  <a:lnTo>
                    <a:pt x="5258" y="21"/>
                  </a:lnTo>
                  <a:cubicBezTo>
                    <a:pt x="5156" y="0"/>
                    <a:pt x="5075" y="0"/>
                    <a:pt x="49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8"/>
            <p:cNvSpPr/>
            <p:nvPr/>
          </p:nvSpPr>
          <p:spPr>
            <a:xfrm>
              <a:off x="1038350" y="3368725"/>
              <a:ext cx="97950" cy="188300"/>
            </a:xfrm>
            <a:custGeom>
              <a:avLst/>
              <a:gdLst/>
              <a:ahLst/>
              <a:cxnLst/>
              <a:rect l="l" t="t" r="r" b="b"/>
              <a:pathLst>
                <a:path w="3918" h="7532" extrusionOk="0">
                  <a:moveTo>
                    <a:pt x="2923" y="1"/>
                  </a:moveTo>
                  <a:lnTo>
                    <a:pt x="0" y="3553"/>
                  </a:lnTo>
                  <a:lnTo>
                    <a:pt x="427" y="7531"/>
                  </a:lnTo>
                  <a:lnTo>
                    <a:pt x="873" y="3979"/>
                  </a:lnTo>
                  <a:lnTo>
                    <a:pt x="39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8"/>
            <p:cNvSpPr/>
            <p:nvPr/>
          </p:nvSpPr>
          <p:spPr>
            <a:xfrm>
              <a:off x="411650" y="3545825"/>
              <a:ext cx="626725" cy="879425"/>
            </a:xfrm>
            <a:custGeom>
              <a:avLst/>
              <a:gdLst/>
              <a:ahLst/>
              <a:cxnLst/>
              <a:rect l="l" t="t" r="r" b="b"/>
              <a:pathLst>
                <a:path w="25069" h="35177" extrusionOk="0">
                  <a:moveTo>
                    <a:pt x="23242" y="1"/>
                  </a:moveTo>
                  <a:lnTo>
                    <a:pt x="1" y="35176"/>
                  </a:lnTo>
                  <a:lnTo>
                    <a:pt x="25068" y="1462"/>
                  </a:lnTo>
                  <a:lnTo>
                    <a:pt x="232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8"/>
            <p:cNvSpPr/>
            <p:nvPr/>
          </p:nvSpPr>
          <p:spPr>
            <a:xfrm>
              <a:off x="2167900" y="2926925"/>
              <a:ext cx="320225" cy="141425"/>
            </a:xfrm>
            <a:custGeom>
              <a:avLst/>
              <a:gdLst/>
              <a:ahLst/>
              <a:cxnLst/>
              <a:rect l="l" t="t" r="r" b="b"/>
              <a:pathLst>
                <a:path w="12809" h="5657" extrusionOk="0">
                  <a:moveTo>
                    <a:pt x="10957" y="1"/>
                  </a:moveTo>
                  <a:cubicBezTo>
                    <a:pt x="7302" y="1"/>
                    <a:pt x="1" y="4175"/>
                    <a:pt x="1" y="4175"/>
                  </a:cubicBezTo>
                  <a:lnTo>
                    <a:pt x="1" y="5657"/>
                  </a:lnTo>
                  <a:cubicBezTo>
                    <a:pt x="1" y="5657"/>
                    <a:pt x="407" y="4621"/>
                    <a:pt x="549" y="4439"/>
                  </a:cubicBezTo>
                  <a:cubicBezTo>
                    <a:pt x="691" y="4256"/>
                    <a:pt x="4629" y="2754"/>
                    <a:pt x="7673" y="1414"/>
                  </a:cubicBezTo>
                  <a:cubicBezTo>
                    <a:pt x="9231" y="719"/>
                    <a:pt x="10538" y="549"/>
                    <a:pt x="11444" y="549"/>
                  </a:cubicBezTo>
                  <a:cubicBezTo>
                    <a:pt x="12310" y="549"/>
                    <a:pt x="12809" y="704"/>
                    <a:pt x="12809" y="704"/>
                  </a:cubicBezTo>
                  <a:cubicBezTo>
                    <a:pt x="12667" y="562"/>
                    <a:pt x="12525" y="460"/>
                    <a:pt x="12362" y="339"/>
                  </a:cubicBezTo>
                  <a:cubicBezTo>
                    <a:pt x="12011" y="103"/>
                    <a:pt x="11528" y="1"/>
                    <a:pt x="109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8"/>
            <p:cNvSpPr/>
            <p:nvPr/>
          </p:nvSpPr>
          <p:spPr>
            <a:xfrm>
              <a:off x="1630525" y="3068325"/>
              <a:ext cx="516600" cy="251725"/>
            </a:xfrm>
            <a:custGeom>
              <a:avLst/>
              <a:gdLst/>
              <a:ahLst/>
              <a:cxnLst/>
              <a:rect l="l" t="t" r="r" b="b"/>
              <a:pathLst>
                <a:path w="20664" h="10069" extrusionOk="0">
                  <a:moveTo>
                    <a:pt x="19202" y="1"/>
                  </a:moveTo>
                  <a:lnTo>
                    <a:pt x="1" y="10068"/>
                  </a:lnTo>
                  <a:cubicBezTo>
                    <a:pt x="6" y="10068"/>
                    <a:pt x="11" y="10069"/>
                    <a:pt x="17" y="10069"/>
                  </a:cubicBezTo>
                  <a:cubicBezTo>
                    <a:pt x="1774" y="10069"/>
                    <a:pt x="19080" y="447"/>
                    <a:pt x="19080" y="447"/>
                  </a:cubicBezTo>
                  <a:lnTo>
                    <a:pt x="20664" y="447"/>
                  </a:lnTo>
                  <a:lnTo>
                    <a:pt x="204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8"/>
            <p:cNvSpPr/>
            <p:nvPr/>
          </p:nvSpPr>
          <p:spPr>
            <a:xfrm>
              <a:off x="2209000" y="2407125"/>
              <a:ext cx="280150" cy="199975"/>
            </a:xfrm>
            <a:custGeom>
              <a:avLst/>
              <a:gdLst/>
              <a:ahLst/>
              <a:cxnLst/>
              <a:rect l="l" t="t" r="r" b="b"/>
              <a:pathLst>
                <a:path w="11206" h="7999" extrusionOk="0">
                  <a:moveTo>
                    <a:pt x="11205" y="1"/>
                  </a:moveTo>
                  <a:lnTo>
                    <a:pt x="11205" y="1"/>
                  </a:lnTo>
                  <a:cubicBezTo>
                    <a:pt x="11144" y="21"/>
                    <a:pt x="11104" y="21"/>
                    <a:pt x="11104" y="21"/>
                  </a:cubicBezTo>
                  <a:lnTo>
                    <a:pt x="1" y="7917"/>
                  </a:lnTo>
                  <a:lnTo>
                    <a:pt x="508" y="7998"/>
                  </a:lnTo>
                  <a:lnTo>
                    <a:pt x="11104" y="833"/>
                  </a:lnTo>
                  <a:lnTo>
                    <a:pt x="112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8"/>
            <p:cNvSpPr/>
            <p:nvPr/>
          </p:nvSpPr>
          <p:spPr>
            <a:xfrm>
              <a:off x="1848225" y="2649700"/>
              <a:ext cx="293325" cy="340500"/>
            </a:xfrm>
            <a:custGeom>
              <a:avLst/>
              <a:gdLst/>
              <a:ahLst/>
              <a:cxnLst/>
              <a:rect l="l" t="t" r="r" b="b"/>
              <a:pathLst>
                <a:path w="11733" h="13620" extrusionOk="0">
                  <a:moveTo>
                    <a:pt x="11712" y="0"/>
                  </a:moveTo>
                  <a:lnTo>
                    <a:pt x="0" y="13620"/>
                  </a:lnTo>
                  <a:lnTo>
                    <a:pt x="569" y="13620"/>
                  </a:lnTo>
                  <a:lnTo>
                    <a:pt x="11732" y="1096"/>
                  </a:lnTo>
                  <a:lnTo>
                    <a:pt x="117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8"/>
            <p:cNvSpPr/>
            <p:nvPr/>
          </p:nvSpPr>
          <p:spPr>
            <a:xfrm>
              <a:off x="2544425" y="2289925"/>
              <a:ext cx="241575" cy="107075"/>
            </a:xfrm>
            <a:custGeom>
              <a:avLst/>
              <a:gdLst/>
              <a:ahLst/>
              <a:cxnLst/>
              <a:rect l="l" t="t" r="r" b="b"/>
              <a:pathLst>
                <a:path w="9663" h="4283" extrusionOk="0">
                  <a:moveTo>
                    <a:pt x="9662" y="0"/>
                  </a:moveTo>
                  <a:lnTo>
                    <a:pt x="9662" y="0"/>
                  </a:lnTo>
                  <a:cubicBezTo>
                    <a:pt x="9622" y="20"/>
                    <a:pt x="8445" y="792"/>
                    <a:pt x="6354" y="1746"/>
                  </a:cubicBezTo>
                  <a:cubicBezTo>
                    <a:pt x="5055" y="2355"/>
                    <a:pt x="2091" y="3329"/>
                    <a:pt x="1" y="3999"/>
                  </a:cubicBezTo>
                  <a:lnTo>
                    <a:pt x="346" y="4283"/>
                  </a:lnTo>
                  <a:lnTo>
                    <a:pt x="6476" y="2233"/>
                  </a:lnTo>
                  <a:cubicBezTo>
                    <a:pt x="7754" y="1807"/>
                    <a:pt x="8850" y="1015"/>
                    <a:pt x="96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8"/>
            <p:cNvSpPr/>
            <p:nvPr/>
          </p:nvSpPr>
          <p:spPr>
            <a:xfrm>
              <a:off x="1984225" y="2412200"/>
              <a:ext cx="83750" cy="57875"/>
            </a:xfrm>
            <a:custGeom>
              <a:avLst/>
              <a:gdLst/>
              <a:ahLst/>
              <a:cxnLst/>
              <a:rect l="l" t="t" r="r" b="b"/>
              <a:pathLst>
                <a:path w="3350" h="2315" extrusionOk="0">
                  <a:moveTo>
                    <a:pt x="2476" y="1"/>
                  </a:moveTo>
                  <a:cubicBezTo>
                    <a:pt x="1157" y="1"/>
                    <a:pt x="81" y="1016"/>
                    <a:pt x="0" y="2315"/>
                  </a:cubicBezTo>
                  <a:cubicBezTo>
                    <a:pt x="284" y="1259"/>
                    <a:pt x="1259" y="488"/>
                    <a:pt x="2395" y="488"/>
                  </a:cubicBezTo>
                  <a:cubicBezTo>
                    <a:pt x="2659" y="488"/>
                    <a:pt x="2923" y="549"/>
                    <a:pt x="3167" y="630"/>
                  </a:cubicBezTo>
                  <a:lnTo>
                    <a:pt x="3349" y="163"/>
                  </a:lnTo>
                  <a:cubicBezTo>
                    <a:pt x="3065" y="62"/>
                    <a:pt x="2781" y="1"/>
                    <a:pt x="24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8"/>
            <p:cNvSpPr/>
            <p:nvPr/>
          </p:nvSpPr>
          <p:spPr>
            <a:xfrm>
              <a:off x="2407425" y="2199600"/>
              <a:ext cx="83750" cy="24875"/>
            </a:xfrm>
            <a:custGeom>
              <a:avLst/>
              <a:gdLst/>
              <a:ahLst/>
              <a:cxnLst/>
              <a:rect l="l" t="t" r="r" b="b"/>
              <a:pathLst>
                <a:path w="3350" h="995" extrusionOk="0">
                  <a:moveTo>
                    <a:pt x="1990" y="0"/>
                  </a:moveTo>
                  <a:cubicBezTo>
                    <a:pt x="1178" y="0"/>
                    <a:pt x="467" y="386"/>
                    <a:pt x="0" y="995"/>
                  </a:cubicBezTo>
                  <a:cubicBezTo>
                    <a:pt x="427" y="670"/>
                    <a:pt x="954" y="487"/>
                    <a:pt x="1543" y="487"/>
                  </a:cubicBezTo>
                  <a:cubicBezTo>
                    <a:pt x="2010" y="487"/>
                    <a:pt x="2456" y="609"/>
                    <a:pt x="2842" y="832"/>
                  </a:cubicBezTo>
                  <a:cubicBezTo>
                    <a:pt x="2984" y="711"/>
                    <a:pt x="3167" y="569"/>
                    <a:pt x="3349" y="406"/>
                  </a:cubicBezTo>
                  <a:cubicBezTo>
                    <a:pt x="2964" y="163"/>
                    <a:pt x="2497" y="0"/>
                    <a:pt x="19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8"/>
            <p:cNvSpPr/>
            <p:nvPr/>
          </p:nvSpPr>
          <p:spPr>
            <a:xfrm>
              <a:off x="2270925" y="3027725"/>
              <a:ext cx="237500" cy="223300"/>
            </a:xfrm>
            <a:custGeom>
              <a:avLst/>
              <a:gdLst/>
              <a:ahLst/>
              <a:cxnLst/>
              <a:rect l="l" t="t" r="r" b="b"/>
              <a:pathLst>
                <a:path w="9500" h="8932" extrusionOk="0">
                  <a:moveTo>
                    <a:pt x="9500" y="1"/>
                  </a:moveTo>
                  <a:cubicBezTo>
                    <a:pt x="9500" y="1"/>
                    <a:pt x="7957" y="2558"/>
                    <a:pt x="6090" y="4081"/>
                  </a:cubicBezTo>
                  <a:cubicBezTo>
                    <a:pt x="4243" y="5603"/>
                    <a:pt x="0" y="8627"/>
                    <a:pt x="0" y="8627"/>
                  </a:cubicBezTo>
                  <a:lnTo>
                    <a:pt x="508" y="8932"/>
                  </a:lnTo>
                  <a:cubicBezTo>
                    <a:pt x="508" y="8932"/>
                    <a:pt x="6211" y="4771"/>
                    <a:pt x="7795" y="3066"/>
                  </a:cubicBezTo>
                  <a:cubicBezTo>
                    <a:pt x="8505" y="2294"/>
                    <a:pt x="9215" y="1178"/>
                    <a:pt x="9500" y="21"/>
                  </a:cubicBezTo>
                  <a:cubicBezTo>
                    <a:pt x="9500" y="21"/>
                    <a:pt x="9500" y="1"/>
                    <a:pt x="95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8"/>
            <p:cNvSpPr/>
            <p:nvPr/>
          </p:nvSpPr>
          <p:spPr>
            <a:xfrm>
              <a:off x="2352100" y="3157650"/>
              <a:ext cx="206925" cy="158850"/>
            </a:xfrm>
            <a:custGeom>
              <a:avLst/>
              <a:gdLst/>
              <a:ahLst/>
              <a:cxnLst/>
              <a:rect l="l" t="t" r="r" b="b"/>
              <a:pathLst>
                <a:path w="8277" h="6354" extrusionOk="0">
                  <a:moveTo>
                    <a:pt x="8140" y="0"/>
                  </a:moveTo>
                  <a:cubicBezTo>
                    <a:pt x="8140" y="0"/>
                    <a:pt x="1056" y="5014"/>
                    <a:pt x="1" y="6353"/>
                  </a:cubicBezTo>
                  <a:cubicBezTo>
                    <a:pt x="2763" y="4292"/>
                    <a:pt x="7774" y="810"/>
                    <a:pt x="8128" y="810"/>
                  </a:cubicBezTo>
                  <a:cubicBezTo>
                    <a:pt x="8133" y="810"/>
                    <a:pt x="8137" y="811"/>
                    <a:pt x="8140" y="812"/>
                  </a:cubicBezTo>
                  <a:cubicBezTo>
                    <a:pt x="8147" y="814"/>
                    <a:pt x="8153" y="815"/>
                    <a:pt x="8159" y="815"/>
                  </a:cubicBezTo>
                  <a:cubicBezTo>
                    <a:pt x="8277" y="815"/>
                    <a:pt x="8218" y="426"/>
                    <a:pt x="81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2" name="Google Shape;382;p38"/>
          <p:cNvGrpSpPr/>
          <p:nvPr/>
        </p:nvGrpSpPr>
        <p:grpSpPr>
          <a:xfrm>
            <a:off x="6779025" y="349504"/>
            <a:ext cx="913425" cy="370975"/>
            <a:chOff x="6514150" y="4420266"/>
            <a:chExt cx="913425" cy="370975"/>
          </a:xfrm>
        </p:grpSpPr>
        <p:sp>
          <p:nvSpPr>
            <p:cNvPr id="383" name="Google Shape;383;p38"/>
            <p:cNvSpPr/>
            <p:nvPr/>
          </p:nvSpPr>
          <p:spPr>
            <a:xfrm>
              <a:off x="6938875" y="4420266"/>
              <a:ext cx="488700" cy="370975"/>
            </a:xfrm>
            <a:custGeom>
              <a:avLst/>
              <a:gdLst/>
              <a:ahLst/>
              <a:cxnLst/>
              <a:rect l="l" t="t" r="r" b="b"/>
              <a:pathLst>
                <a:path w="19548" h="14839" extrusionOk="0">
                  <a:moveTo>
                    <a:pt x="8160" y="1"/>
                  </a:moveTo>
                  <a:lnTo>
                    <a:pt x="1" y="14838"/>
                  </a:lnTo>
                  <a:lnTo>
                    <a:pt x="11388" y="14838"/>
                  </a:lnTo>
                  <a:lnTo>
                    <a:pt x="195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8"/>
            <p:cNvSpPr/>
            <p:nvPr/>
          </p:nvSpPr>
          <p:spPr>
            <a:xfrm>
              <a:off x="6514150" y="4420266"/>
              <a:ext cx="488700" cy="370975"/>
            </a:xfrm>
            <a:custGeom>
              <a:avLst/>
              <a:gdLst/>
              <a:ahLst/>
              <a:cxnLst/>
              <a:rect l="l" t="t" r="r" b="b"/>
              <a:pathLst>
                <a:path w="19548" h="14839" extrusionOk="0">
                  <a:moveTo>
                    <a:pt x="8160" y="1"/>
                  </a:moveTo>
                  <a:lnTo>
                    <a:pt x="1" y="14838"/>
                  </a:lnTo>
                  <a:lnTo>
                    <a:pt x="11388" y="14838"/>
                  </a:lnTo>
                  <a:lnTo>
                    <a:pt x="195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5" name="Google Shape;385;p38"/>
          <p:cNvSpPr/>
          <p:nvPr/>
        </p:nvSpPr>
        <p:spPr>
          <a:xfrm>
            <a:off x="2086350" y="823325"/>
            <a:ext cx="1270200" cy="1270200"/>
          </a:xfrm>
          <a:prstGeom prst="ellipse">
            <a:avLst/>
          </a:prstGeom>
          <a:solidFill>
            <a:schemeClr val="accent1">
              <a:alpha val="359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6" name="Google Shape;386;p38"/>
          <p:cNvGrpSpPr/>
          <p:nvPr/>
        </p:nvGrpSpPr>
        <p:grpSpPr>
          <a:xfrm>
            <a:off x="3091863" y="1052012"/>
            <a:ext cx="537556" cy="136576"/>
            <a:chOff x="2641350" y="846250"/>
            <a:chExt cx="413600" cy="105075"/>
          </a:xfrm>
        </p:grpSpPr>
        <p:sp>
          <p:nvSpPr>
            <p:cNvPr id="387" name="Google Shape;387;p38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8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8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8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91" name="Google Shape;391;p38"/>
          <p:cNvCxnSpPr/>
          <p:nvPr/>
        </p:nvCxnSpPr>
        <p:spPr>
          <a:xfrm rot="10800000" flipH="1">
            <a:off x="3459250" y="3707110"/>
            <a:ext cx="4990500" cy="11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2" name="Google Shape;392;p38"/>
          <p:cNvSpPr txBox="1">
            <a:spLocks noGrp="1"/>
          </p:cNvSpPr>
          <p:nvPr>
            <p:ph type="subTitle" idx="2"/>
          </p:nvPr>
        </p:nvSpPr>
        <p:spPr>
          <a:xfrm>
            <a:off x="3356550" y="3786922"/>
            <a:ext cx="4412100" cy="7453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	         	Mohammed Wisam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Presented by: 	   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	        	Mohammed Muayyed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Google Shape;1102;p60"/>
          <p:cNvSpPr/>
          <p:nvPr/>
        </p:nvSpPr>
        <p:spPr>
          <a:xfrm>
            <a:off x="7092561" y="3941889"/>
            <a:ext cx="998400" cy="998400"/>
          </a:xfrm>
          <a:prstGeom prst="ellipse">
            <a:avLst/>
          </a:prstGeom>
          <a:solidFill>
            <a:schemeClr val="hlink">
              <a:alpha val="383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3" name="Google Shape;1103;p60"/>
          <p:cNvSpPr/>
          <p:nvPr/>
        </p:nvSpPr>
        <p:spPr>
          <a:xfrm>
            <a:off x="1441200" y="535050"/>
            <a:ext cx="6261600" cy="4073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4" name="Google Shape;1104;p60"/>
          <p:cNvSpPr/>
          <p:nvPr/>
        </p:nvSpPr>
        <p:spPr>
          <a:xfrm>
            <a:off x="1764220" y="773639"/>
            <a:ext cx="5580000" cy="344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5" name="Google Shape;1105;p60"/>
          <p:cNvSpPr txBox="1">
            <a:spLocks noGrp="1"/>
          </p:cNvSpPr>
          <p:nvPr>
            <p:ph type="title"/>
          </p:nvPr>
        </p:nvSpPr>
        <p:spPr>
          <a:xfrm>
            <a:off x="2339937" y="2073492"/>
            <a:ext cx="4944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Wrap-up</a:t>
            </a:r>
          </a:p>
        </p:txBody>
      </p:sp>
      <p:sp>
        <p:nvSpPr>
          <p:cNvPr id="1106" name="Google Shape;1106;p60"/>
          <p:cNvSpPr txBox="1">
            <a:spLocks noGrp="1"/>
          </p:cNvSpPr>
          <p:nvPr>
            <p:ph type="title" idx="2"/>
          </p:nvPr>
        </p:nvSpPr>
        <p:spPr>
          <a:xfrm>
            <a:off x="5365842" y="1349167"/>
            <a:ext cx="1882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04.</a:t>
            </a:r>
          </a:p>
        </p:txBody>
      </p:sp>
      <p:sp>
        <p:nvSpPr>
          <p:cNvPr id="1107" name="Google Shape;1107;p60"/>
          <p:cNvSpPr txBox="1">
            <a:spLocks noGrp="1"/>
          </p:cNvSpPr>
          <p:nvPr>
            <p:ph type="subTitle" idx="1"/>
          </p:nvPr>
        </p:nvSpPr>
        <p:spPr>
          <a:xfrm>
            <a:off x="1979757" y="3075017"/>
            <a:ext cx="53508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Bebas Neue" panose="020B0606020202050201" charset="0"/>
                <a:cs typeface="Bebas Neue" panose="020B0606020202050201" charset="0"/>
              </a:rPr>
              <a:t>Reflecting on AI's Impact</a:t>
            </a:r>
          </a:p>
        </p:txBody>
      </p:sp>
      <p:grpSp>
        <p:nvGrpSpPr>
          <p:cNvPr id="1108" name="Google Shape;1108;p60"/>
          <p:cNvGrpSpPr/>
          <p:nvPr/>
        </p:nvGrpSpPr>
        <p:grpSpPr>
          <a:xfrm>
            <a:off x="5591900" y="1168204"/>
            <a:ext cx="3397850" cy="187275"/>
            <a:chOff x="-3237675" y="-1132050"/>
            <a:chExt cx="3397850" cy="187275"/>
          </a:xfrm>
        </p:grpSpPr>
        <p:sp>
          <p:nvSpPr>
            <p:cNvPr id="1109" name="Google Shape;1109;p60"/>
            <p:cNvSpPr/>
            <p:nvPr/>
          </p:nvSpPr>
          <p:spPr>
            <a:xfrm>
              <a:off x="-37875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60"/>
            <p:cNvSpPr/>
            <p:nvPr/>
          </p:nvSpPr>
          <p:spPr>
            <a:xfrm>
              <a:off x="29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60"/>
            <p:cNvSpPr/>
            <p:nvPr/>
          </p:nvSpPr>
          <p:spPr>
            <a:xfrm>
              <a:off x="-787250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60"/>
            <p:cNvSpPr/>
            <p:nvPr/>
          </p:nvSpPr>
          <p:spPr>
            <a:xfrm>
              <a:off x="-1195725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60"/>
            <p:cNvSpPr/>
            <p:nvPr/>
          </p:nvSpPr>
          <p:spPr>
            <a:xfrm>
              <a:off x="-16042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60"/>
            <p:cNvSpPr/>
            <p:nvPr/>
          </p:nvSpPr>
          <p:spPr>
            <a:xfrm>
              <a:off x="-2012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60"/>
            <p:cNvSpPr/>
            <p:nvPr/>
          </p:nvSpPr>
          <p:spPr>
            <a:xfrm>
              <a:off x="-242120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60"/>
            <p:cNvSpPr/>
            <p:nvPr/>
          </p:nvSpPr>
          <p:spPr>
            <a:xfrm>
              <a:off x="-28291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39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6" y="690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60"/>
            <p:cNvSpPr/>
            <p:nvPr/>
          </p:nvSpPr>
          <p:spPr>
            <a:xfrm>
              <a:off x="-32376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18" name="Google Shape;1118;p60"/>
          <p:cNvCxnSpPr/>
          <p:nvPr/>
        </p:nvCxnSpPr>
        <p:spPr>
          <a:xfrm rot="10800000" flipH="1">
            <a:off x="2195400" y="3762159"/>
            <a:ext cx="6957300" cy="22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19" name="Google Shape;1119;p60"/>
          <p:cNvGrpSpPr/>
          <p:nvPr/>
        </p:nvGrpSpPr>
        <p:grpSpPr>
          <a:xfrm>
            <a:off x="1125239" y="3675407"/>
            <a:ext cx="772605" cy="196301"/>
            <a:chOff x="2641350" y="846250"/>
            <a:chExt cx="413600" cy="105075"/>
          </a:xfrm>
        </p:grpSpPr>
        <p:sp>
          <p:nvSpPr>
            <p:cNvPr id="1120" name="Google Shape;1120;p60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60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60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60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94" name="Google Shape;9594;p83"/>
          <p:cNvGrpSpPr/>
          <p:nvPr/>
        </p:nvGrpSpPr>
        <p:grpSpPr>
          <a:xfrm>
            <a:off x="2602874" y="3171839"/>
            <a:ext cx="583439" cy="870229"/>
            <a:chOff x="1716825" y="1121550"/>
            <a:chExt cx="622800" cy="928938"/>
          </a:xfrm>
        </p:grpSpPr>
        <p:grpSp>
          <p:nvGrpSpPr>
            <p:cNvPr id="9595" name="Google Shape;9595;p83"/>
            <p:cNvGrpSpPr/>
            <p:nvPr/>
          </p:nvGrpSpPr>
          <p:grpSpPr>
            <a:xfrm>
              <a:off x="1716825" y="1121550"/>
              <a:ext cx="622800" cy="928938"/>
              <a:chOff x="1716825" y="1121550"/>
              <a:chExt cx="622800" cy="928938"/>
            </a:xfrm>
          </p:grpSpPr>
          <p:cxnSp>
            <p:nvCxnSpPr>
              <p:cNvPr id="9596" name="Google Shape;9596;p83"/>
              <p:cNvCxnSpPr/>
              <p:nvPr/>
            </p:nvCxnSpPr>
            <p:spPr>
              <a:xfrm>
                <a:off x="1954750" y="1738188"/>
                <a:ext cx="0" cy="312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13B5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597" name="Google Shape;9597;p83"/>
              <p:cNvSpPr/>
              <p:nvPr/>
            </p:nvSpPr>
            <p:spPr>
              <a:xfrm>
                <a:off x="1716825" y="1121550"/>
                <a:ext cx="622800" cy="622800"/>
              </a:xfrm>
              <a:prstGeom prst="ellipse">
                <a:avLst/>
              </a:prstGeom>
              <a:noFill/>
              <a:ln w="9525" cap="flat" cmpd="sng">
                <a:solidFill>
                  <a:srgbClr val="213B5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98" name="Google Shape;9598;p83"/>
            <p:cNvGrpSpPr/>
            <p:nvPr/>
          </p:nvGrpSpPr>
          <p:grpSpPr>
            <a:xfrm>
              <a:off x="1768050" y="1172775"/>
              <a:ext cx="520200" cy="832000"/>
              <a:chOff x="1768050" y="1172775"/>
              <a:chExt cx="520200" cy="832000"/>
            </a:xfrm>
          </p:grpSpPr>
          <p:cxnSp>
            <p:nvCxnSpPr>
              <p:cNvPr id="9599" name="Google Shape;9599;p83"/>
              <p:cNvCxnSpPr/>
              <p:nvPr/>
            </p:nvCxnSpPr>
            <p:spPr>
              <a:xfrm>
                <a:off x="2003025" y="1692475"/>
                <a:ext cx="0" cy="312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67E9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600" name="Google Shape;9600;p83"/>
              <p:cNvSpPr/>
              <p:nvPr/>
            </p:nvSpPr>
            <p:spPr>
              <a:xfrm>
                <a:off x="1768050" y="1172775"/>
                <a:ext cx="520200" cy="520200"/>
              </a:xfrm>
              <a:prstGeom prst="ellipse">
                <a:avLst/>
              </a:prstGeom>
              <a:noFill/>
              <a:ln w="9525" cap="flat" cmpd="sng">
                <a:solidFill>
                  <a:srgbClr val="667E9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601" name="Google Shape;9601;p83"/>
            <p:cNvGrpSpPr/>
            <p:nvPr/>
          </p:nvGrpSpPr>
          <p:grpSpPr>
            <a:xfrm>
              <a:off x="1820100" y="1225475"/>
              <a:ext cx="416400" cy="729575"/>
              <a:chOff x="1820100" y="1225475"/>
              <a:chExt cx="416400" cy="729575"/>
            </a:xfrm>
          </p:grpSpPr>
          <p:cxnSp>
            <p:nvCxnSpPr>
              <p:cNvPr id="9602" name="Google Shape;9602;p83"/>
              <p:cNvCxnSpPr/>
              <p:nvPr/>
            </p:nvCxnSpPr>
            <p:spPr>
              <a:xfrm>
                <a:off x="2051300" y="1642750"/>
                <a:ext cx="0" cy="312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45D7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603" name="Google Shape;9603;p83"/>
              <p:cNvSpPr/>
              <p:nvPr/>
            </p:nvSpPr>
            <p:spPr>
              <a:xfrm>
                <a:off x="1820100" y="1225475"/>
                <a:ext cx="416400" cy="416400"/>
              </a:xfrm>
              <a:prstGeom prst="ellipse">
                <a:avLst/>
              </a:prstGeom>
              <a:noFill/>
              <a:ln w="9525" cap="flat" cmpd="sng">
                <a:solidFill>
                  <a:srgbClr val="445D7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604" name="Google Shape;9604;p83"/>
            <p:cNvGrpSpPr/>
            <p:nvPr/>
          </p:nvGrpSpPr>
          <p:grpSpPr>
            <a:xfrm>
              <a:off x="1874250" y="1278825"/>
              <a:ext cx="308100" cy="605275"/>
              <a:chOff x="1874250" y="1278825"/>
              <a:chExt cx="308100" cy="605275"/>
            </a:xfrm>
          </p:grpSpPr>
          <p:cxnSp>
            <p:nvCxnSpPr>
              <p:cNvPr id="9605" name="Google Shape;9605;p83"/>
              <p:cNvCxnSpPr/>
              <p:nvPr/>
            </p:nvCxnSpPr>
            <p:spPr>
              <a:xfrm>
                <a:off x="2099575" y="1571800"/>
                <a:ext cx="0" cy="312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E3E9E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606" name="Google Shape;9606;p83"/>
              <p:cNvSpPr/>
              <p:nvPr/>
            </p:nvSpPr>
            <p:spPr>
              <a:xfrm>
                <a:off x="1874250" y="1278825"/>
                <a:ext cx="308100" cy="308100"/>
              </a:xfrm>
              <a:prstGeom prst="ellipse">
                <a:avLst/>
              </a:prstGeom>
              <a:noFill/>
              <a:ln w="9525" cap="flat" cmpd="sng">
                <a:solidFill>
                  <a:srgbClr val="E3E9E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607" name="Google Shape;9607;p83"/>
            <p:cNvSpPr/>
            <p:nvPr/>
          </p:nvSpPr>
          <p:spPr>
            <a:xfrm>
              <a:off x="1920625" y="1326000"/>
              <a:ext cx="215400" cy="215400"/>
            </a:xfrm>
            <a:prstGeom prst="ellipse">
              <a:avLst/>
            </a:prstGeom>
            <a:noFill/>
            <a:ln w="9525" cap="flat" cmpd="sng">
              <a:solidFill>
                <a:srgbClr val="F2F2F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82" name="Google Shape;11982;p91"/>
          <p:cNvGrpSpPr/>
          <p:nvPr/>
        </p:nvGrpSpPr>
        <p:grpSpPr>
          <a:xfrm>
            <a:off x="3620135" y="1977390"/>
            <a:ext cx="939800" cy="738505"/>
            <a:chOff x="-1333975" y="2365850"/>
            <a:chExt cx="292225" cy="293575"/>
          </a:xfrm>
        </p:grpSpPr>
        <p:sp>
          <p:nvSpPr>
            <p:cNvPr id="11983" name="Google Shape;11983;p91"/>
            <p:cNvSpPr/>
            <p:nvPr/>
          </p:nvSpPr>
          <p:spPr>
            <a:xfrm>
              <a:off x="-1285150" y="2365850"/>
              <a:ext cx="191225" cy="293575"/>
            </a:xfrm>
            <a:custGeom>
              <a:avLst/>
              <a:gdLst/>
              <a:ahLst/>
              <a:cxnLst/>
              <a:rect l="l" t="t" r="r" b="b"/>
              <a:pathLst>
                <a:path w="7649" h="11743" extrusionOk="0">
                  <a:moveTo>
                    <a:pt x="3813" y="684"/>
                  </a:moveTo>
                  <a:cubicBezTo>
                    <a:pt x="5545" y="684"/>
                    <a:pt x="6900" y="2039"/>
                    <a:pt x="6900" y="3740"/>
                  </a:cubicBezTo>
                  <a:cubicBezTo>
                    <a:pt x="6931" y="4780"/>
                    <a:pt x="6553" y="5347"/>
                    <a:pt x="6270" y="5788"/>
                  </a:cubicBezTo>
                  <a:cubicBezTo>
                    <a:pt x="5797" y="6544"/>
                    <a:pt x="5608" y="6922"/>
                    <a:pt x="5608" y="7930"/>
                  </a:cubicBezTo>
                  <a:cubicBezTo>
                    <a:pt x="5608" y="8119"/>
                    <a:pt x="5451" y="8277"/>
                    <a:pt x="5230" y="8277"/>
                  </a:cubicBezTo>
                  <a:lnTo>
                    <a:pt x="2489" y="8277"/>
                  </a:lnTo>
                  <a:cubicBezTo>
                    <a:pt x="2300" y="8277"/>
                    <a:pt x="2143" y="8119"/>
                    <a:pt x="2143" y="7930"/>
                  </a:cubicBezTo>
                  <a:cubicBezTo>
                    <a:pt x="2143" y="6922"/>
                    <a:pt x="1922" y="6576"/>
                    <a:pt x="1450" y="5820"/>
                  </a:cubicBezTo>
                  <a:cubicBezTo>
                    <a:pt x="1198" y="5347"/>
                    <a:pt x="567" y="4528"/>
                    <a:pt x="788" y="3205"/>
                  </a:cubicBezTo>
                  <a:cubicBezTo>
                    <a:pt x="1040" y="1819"/>
                    <a:pt x="2237" y="684"/>
                    <a:pt x="3813" y="684"/>
                  </a:cubicBezTo>
                  <a:close/>
                  <a:moveTo>
                    <a:pt x="4852" y="8907"/>
                  </a:moveTo>
                  <a:lnTo>
                    <a:pt x="4852" y="9569"/>
                  </a:lnTo>
                  <a:lnTo>
                    <a:pt x="4506" y="9569"/>
                  </a:lnTo>
                  <a:cubicBezTo>
                    <a:pt x="4285" y="9569"/>
                    <a:pt x="4128" y="9726"/>
                    <a:pt x="4128" y="9915"/>
                  </a:cubicBezTo>
                  <a:cubicBezTo>
                    <a:pt x="4128" y="10136"/>
                    <a:pt x="4285" y="10293"/>
                    <a:pt x="4506" y="10293"/>
                  </a:cubicBezTo>
                  <a:lnTo>
                    <a:pt x="4852" y="10293"/>
                  </a:lnTo>
                  <a:lnTo>
                    <a:pt x="4852" y="10640"/>
                  </a:lnTo>
                  <a:cubicBezTo>
                    <a:pt x="4884" y="10829"/>
                    <a:pt x="4726" y="10986"/>
                    <a:pt x="4537" y="10986"/>
                  </a:cubicBezTo>
                  <a:lnTo>
                    <a:pt x="3151" y="10986"/>
                  </a:lnTo>
                  <a:cubicBezTo>
                    <a:pt x="2962" y="10986"/>
                    <a:pt x="2804" y="10829"/>
                    <a:pt x="2804" y="10640"/>
                  </a:cubicBezTo>
                  <a:lnTo>
                    <a:pt x="2804" y="10293"/>
                  </a:lnTo>
                  <a:lnTo>
                    <a:pt x="3151" y="10293"/>
                  </a:lnTo>
                  <a:cubicBezTo>
                    <a:pt x="3371" y="10293"/>
                    <a:pt x="3529" y="10136"/>
                    <a:pt x="3529" y="9915"/>
                  </a:cubicBezTo>
                  <a:cubicBezTo>
                    <a:pt x="3529" y="9726"/>
                    <a:pt x="3371" y="9569"/>
                    <a:pt x="3151" y="9569"/>
                  </a:cubicBezTo>
                  <a:lnTo>
                    <a:pt x="2804" y="9569"/>
                  </a:lnTo>
                  <a:lnTo>
                    <a:pt x="2804" y="8907"/>
                  </a:lnTo>
                  <a:close/>
                  <a:moveTo>
                    <a:pt x="3897" y="1"/>
                  </a:moveTo>
                  <a:cubicBezTo>
                    <a:pt x="3632" y="1"/>
                    <a:pt x="3361" y="28"/>
                    <a:pt x="3088" y="86"/>
                  </a:cubicBezTo>
                  <a:cubicBezTo>
                    <a:pt x="1607" y="401"/>
                    <a:pt x="441" y="1566"/>
                    <a:pt x="158" y="3079"/>
                  </a:cubicBezTo>
                  <a:cubicBezTo>
                    <a:pt x="0" y="3992"/>
                    <a:pt x="158" y="4969"/>
                    <a:pt x="631" y="5757"/>
                  </a:cubicBezTo>
                  <a:cubicBezTo>
                    <a:pt x="757" y="5914"/>
                    <a:pt x="820" y="6072"/>
                    <a:pt x="914" y="6229"/>
                  </a:cubicBezTo>
                  <a:cubicBezTo>
                    <a:pt x="1355" y="6891"/>
                    <a:pt x="1450" y="7143"/>
                    <a:pt x="1450" y="7962"/>
                  </a:cubicBezTo>
                  <a:cubicBezTo>
                    <a:pt x="1450" y="8403"/>
                    <a:pt x="1733" y="8781"/>
                    <a:pt x="2143" y="8939"/>
                  </a:cubicBezTo>
                  <a:lnTo>
                    <a:pt x="2143" y="10703"/>
                  </a:lnTo>
                  <a:cubicBezTo>
                    <a:pt x="2143" y="11270"/>
                    <a:pt x="2615" y="11743"/>
                    <a:pt x="3151" y="11743"/>
                  </a:cubicBezTo>
                  <a:lnTo>
                    <a:pt x="4537" y="11743"/>
                  </a:lnTo>
                  <a:cubicBezTo>
                    <a:pt x="5073" y="11743"/>
                    <a:pt x="5545" y="11270"/>
                    <a:pt x="5545" y="10703"/>
                  </a:cubicBezTo>
                  <a:lnTo>
                    <a:pt x="5545" y="8939"/>
                  </a:lnTo>
                  <a:cubicBezTo>
                    <a:pt x="5955" y="8781"/>
                    <a:pt x="6238" y="8435"/>
                    <a:pt x="6238" y="7962"/>
                  </a:cubicBezTo>
                  <a:lnTo>
                    <a:pt x="6238" y="7930"/>
                  </a:lnTo>
                  <a:cubicBezTo>
                    <a:pt x="6238" y="7143"/>
                    <a:pt x="6427" y="6828"/>
                    <a:pt x="6805" y="6229"/>
                  </a:cubicBezTo>
                  <a:cubicBezTo>
                    <a:pt x="7089" y="5788"/>
                    <a:pt x="7593" y="5032"/>
                    <a:pt x="7593" y="3835"/>
                  </a:cubicBezTo>
                  <a:cubicBezTo>
                    <a:pt x="7649" y="1658"/>
                    <a:pt x="5950" y="1"/>
                    <a:pt x="389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4" name="Google Shape;11984;p91"/>
            <p:cNvSpPr/>
            <p:nvPr/>
          </p:nvSpPr>
          <p:spPr>
            <a:xfrm>
              <a:off x="-1076425" y="2452250"/>
              <a:ext cx="34675" cy="18150"/>
            </a:xfrm>
            <a:custGeom>
              <a:avLst/>
              <a:gdLst/>
              <a:ahLst/>
              <a:cxnLst/>
              <a:rect l="l" t="t" r="r" b="b"/>
              <a:pathLst>
                <a:path w="1387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47" y="725"/>
                  </a:cubicBezTo>
                  <a:lnTo>
                    <a:pt x="1040" y="725"/>
                  </a:lnTo>
                  <a:cubicBezTo>
                    <a:pt x="1229" y="725"/>
                    <a:pt x="1386" y="568"/>
                    <a:pt x="1386" y="379"/>
                  </a:cubicBezTo>
                  <a:cubicBezTo>
                    <a:pt x="1386" y="158"/>
                    <a:pt x="1229" y="1"/>
                    <a:pt x="104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5" name="Google Shape;11985;p91"/>
            <p:cNvSpPr/>
            <p:nvPr/>
          </p:nvSpPr>
          <p:spPr>
            <a:xfrm>
              <a:off x="-1333975" y="2452250"/>
              <a:ext cx="34675" cy="18150"/>
            </a:xfrm>
            <a:custGeom>
              <a:avLst/>
              <a:gdLst/>
              <a:ahLst/>
              <a:cxnLst/>
              <a:rect l="l" t="t" r="r" b="b"/>
              <a:pathLst>
                <a:path w="1387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47" y="725"/>
                  </a:cubicBezTo>
                  <a:lnTo>
                    <a:pt x="1008" y="725"/>
                  </a:lnTo>
                  <a:cubicBezTo>
                    <a:pt x="1197" y="694"/>
                    <a:pt x="1386" y="536"/>
                    <a:pt x="1386" y="379"/>
                  </a:cubicBezTo>
                  <a:cubicBezTo>
                    <a:pt x="1386" y="158"/>
                    <a:pt x="1197" y="1"/>
                    <a:pt x="100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6" name="Google Shape;11986;p91"/>
            <p:cNvSpPr/>
            <p:nvPr/>
          </p:nvSpPr>
          <p:spPr>
            <a:xfrm>
              <a:off x="-1093750" y="2383050"/>
              <a:ext cx="35450" cy="26575"/>
            </a:xfrm>
            <a:custGeom>
              <a:avLst/>
              <a:gdLst/>
              <a:ahLst/>
              <a:cxnLst/>
              <a:rect l="l" t="t" r="r" b="b"/>
              <a:pathLst>
                <a:path w="1418" h="1063" extrusionOk="0">
                  <a:moveTo>
                    <a:pt x="992" y="1"/>
                  </a:moveTo>
                  <a:cubicBezTo>
                    <a:pt x="931" y="1"/>
                    <a:pt x="870" y="19"/>
                    <a:pt x="819" y="59"/>
                  </a:cubicBezTo>
                  <a:lnTo>
                    <a:pt x="221" y="406"/>
                  </a:lnTo>
                  <a:cubicBezTo>
                    <a:pt x="63" y="500"/>
                    <a:pt x="0" y="721"/>
                    <a:pt x="95" y="878"/>
                  </a:cubicBezTo>
                  <a:cubicBezTo>
                    <a:pt x="159" y="985"/>
                    <a:pt x="295" y="1063"/>
                    <a:pt x="415" y="1063"/>
                  </a:cubicBezTo>
                  <a:cubicBezTo>
                    <a:pt x="473" y="1063"/>
                    <a:pt x="527" y="1045"/>
                    <a:pt x="567" y="1005"/>
                  </a:cubicBezTo>
                  <a:lnTo>
                    <a:pt x="1166" y="658"/>
                  </a:lnTo>
                  <a:cubicBezTo>
                    <a:pt x="1323" y="563"/>
                    <a:pt x="1418" y="343"/>
                    <a:pt x="1292" y="185"/>
                  </a:cubicBezTo>
                  <a:cubicBezTo>
                    <a:pt x="1249" y="79"/>
                    <a:pt x="1120" y="1"/>
                    <a:pt x="99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7" name="Google Shape;11987;p91"/>
            <p:cNvSpPr/>
            <p:nvPr/>
          </p:nvSpPr>
          <p:spPr>
            <a:xfrm>
              <a:off x="-1317450" y="2512575"/>
              <a:ext cx="35475" cy="26225"/>
            </a:xfrm>
            <a:custGeom>
              <a:avLst/>
              <a:gdLst/>
              <a:ahLst/>
              <a:cxnLst/>
              <a:rect l="l" t="t" r="r" b="b"/>
              <a:pathLst>
                <a:path w="1419" h="1049" extrusionOk="0">
                  <a:moveTo>
                    <a:pt x="1005" y="1"/>
                  </a:moveTo>
                  <a:cubicBezTo>
                    <a:pt x="944" y="1"/>
                    <a:pt x="880" y="15"/>
                    <a:pt x="820" y="45"/>
                  </a:cubicBezTo>
                  <a:lnTo>
                    <a:pt x="221" y="392"/>
                  </a:lnTo>
                  <a:cubicBezTo>
                    <a:pt x="64" y="486"/>
                    <a:pt x="1" y="707"/>
                    <a:pt x="127" y="864"/>
                  </a:cubicBezTo>
                  <a:cubicBezTo>
                    <a:pt x="169" y="971"/>
                    <a:pt x="299" y="1049"/>
                    <a:pt x="427" y="1049"/>
                  </a:cubicBezTo>
                  <a:cubicBezTo>
                    <a:pt x="488" y="1049"/>
                    <a:pt x="548" y="1031"/>
                    <a:pt x="599" y="990"/>
                  </a:cubicBezTo>
                  <a:lnTo>
                    <a:pt x="1166" y="644"/>
                  </a:lnTo>
                  <a:cubicBezTo>
                    <a:pt x="1324" y="549"/>
                    <a:pt x="1418" y="329"/>
                    <a:pt x="1292" y="171"/>
                  </a:cubicBezTo>
                  <a:cubicBezTo>
                    <a:pt x="1250" y="64"/>
                    <a:pt x="1134" y="1"/>
                    <a:pt x="100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8" name="Google Shape;11988;p91"/>
            <p:cNvSpPr/>
            <p:nvPr/>
          </p:nvSpPr>
          <p:spPr>
            <a:xfrm>
              <a:off x="-1092975" y="2512575"/>
              <a:ext cx="34675" cy="25525"/>
            </a:xfrm>
            <a:custGeom>
              <a:avLst/>
              <a:gdLst/>
              <a:ahLst/>
              <a:cxnLst/>
              <a:rect l="l" t="t" r="r" b="b"/>
              <a:pathLst>
                <a:path w="1387" h="1021" extrusionOk="0">
                  <a:moveTo>
                    <a:pt x="378" y="1"/>
                  </a:moveTo>
                  <a:cubicBezTo>
                    <a:pt x="264" y="1"/>
                    <a:pt x="149" y="64"/>
                    <a:pt x="64" y="171"/>
                  </a:cubicBezTo>
                  <a:cubicBezTo>
                    <a:pt x="1" y="329"/>
                    <a:pt x="32" y="518"/>
                    <a:pt x="190" y="644"/>
                  </a:cubicBezTo>
                  <a:lnTo>
                    <a:pt x="788" y="990"/>
                  </a:lnTo>
                  <a:cubicBezTo>
                    <a:pt x="838" y="1010"/>
                    <a:pt x="891" y="1021"/>
                    <a:pt x="944" y="1021"/>
                  </a:cubicBezTo>
                  <a:cubicBezTo>
                    <a:pt x="1059" y="1021"/>
                    <a:pt x="1175" y="972"/>
                    <a:pt x="1261" y="864"/>
                  </a:cubicBezTo>
                  <a:cubicBezTo>
                    <a:pt x="1387" y="675"/>
                    <a:pt x="1292" y="486"/>
                    <a:pt x="1135" y="392"/>
                  </a:cubicBezTo>
                  <a:lnTo>
                    <a:pt x="536" y="45"/>
                  </a:lnTo>
                  <a:cubicBezTo>
                    <a:pt x="486" y="15"/>
                    <a:pt x="432" y="1"/>
                    <a:pt x="37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9" name="Google Shape;11989;p91"/>
            <p:cNvSpPr/>
            <p:nvPr/>
          </p:nvSpPr>
          <p:spPr>
            <a:xfrm>
              <a:off x="-1316650" y="2383750"/>
              <a:ext cx="34675" cy="25525"/>
            </a:xfrm>
            <a:custGeom>
              <a:avLst/>
              <a:gdLst/>
              <a:ahLst/>
              <a:cxnLst/>
              <a:rect l="l" t="t" r="r" b="b"/>
              <a:pathLst>
                <a:path w="1387" h="1021" extrusionOk="0">
                  <a:moveTo>
                    <a:pt x="405" y="1"/>
                  </a:moveTo>
                  <a:cubicBezTo>
                    <a:pt x="283" y="1"/>
                    <a:pt x="159" y="50"/>
                    <a:pt x="95" y="157"/>
                  </a:cubicBezTo>
                  <a:cubicBezTo>
                    <a:pt x="0" y="315"/>
                    <a:pt x="63" y="504"/>
                    <a:pt x="221" y="630"/>
                  </a:cubicBezTo>
                  <a:lnTo>
                    <a:pt x="788" y="977"/>
                  </a:lnTo>
                  <a:cubicBezTo>
                    <a:pt x="838" y="1007"/>
                    <a:pt x="895" y="1021"/>
                    <a:pt x="953" y="1021"/>
                  </a:cubicBezTo>
                  <a:cubicBezTo>
                    <a:pt x="1074" y="1021"/>
                    <a:pt x="1196" y="958"/>
                    <a:pt x="1260" y="850"/>
                  </a:cubicBezTo>
                  <a:cubicBezTo>
                    <a:pt x="1386" y="693"/>
                    <a:pt x="1292" y="504"/>
                    <a:pt x="1134" y="378"/>
                  </a:cubicBezTo>
                  <a:lnTo>
                    <a:pt x="567" y="31"/>
                  </a:lnTo>
                  <a:cubicBezTo>
                    <a:pt x="517" y="11"/>
                    <a:pt x="461" y="1"/>
                    <a:pt x="40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0" name="Google Shape;11990;p91"/>
            <p:cNvSpPr/>
            <p:nvPr/>
          </p:nvSpPr>
          <p:spPr>
            <a:xfrm>
              <a:off x="-1239475" y="2401575"/>
              <a:ext cx="102425" cy="153100"/>
            </a:xfrm>
            <a:custGeom>
              <a:avLst/>
              <a:gdLst/>
              <a:ahLst/>
              <a:cxnLst/>
              <a:rect l="l" t="t" r="r" b="b"/>
              <a:pathLst>
                <a:path w="4097" h="6124" extrusionOk="0">
                  <a:moveTo>
                    <a:pt x="1733" y="1492"/>
                  </a:moveTo>
                  <a:lnTo>
                    <a:pt x="1733" y="2343"/>
                  </a:lnTo>
                  <a:cubicBezTo>
                    <a:pt x="1733" y="2500"/>
                    <a:pt x="1796" y="2626"/>
                    <a:pt x="1922" y="2658"/>
                  </a:cubicBezTo>
                  <a:lnTo>
                    <a:pt x="3246" y="3225"/>
                  </a:lnTo>
                  <a:lnTo>
                    <a:pt x="2395" y="4611"/>
                  </a:lnTo>
                  <a:lnTo>
                    <a:pt x="2395" y="3729"/>
                  </a:lnTo>
                  <a:cubicBezTo>
                    <a:pt x="2395" y="3572"/>
                    <a:pt x="2332" y="3445"/>
                    <a:pt x="2206" y="3414"/>
                  </a:cubicBezTo>
                  <a:lnTo>
                    <a:pt x="851" y="2878"/>
                  </a:lnTo>
                  <a:lnTo>
                    <a:pt x="1733" y="1492"/>
                  </a:lnTo>
                  <a:close/>
                  <a:moveTo>
                    <a:pt x="2038" y="0"/>
                  </a:moveTo>
                  <a:cubicBezTo>
                    <a:pt x="1919" y="0"/>
                    <a:pt x="1814" y="47"/>
                    <a:pt x="1765" y="169"/>
                  </a:cubicBezTo>
                  <a:lnTo>
                    <a:pt x="64" y="2941"/>
                  </a:lnTo>
                  <a:cubicBezTo>
                    <a:pt x="32" y="3004"/>
                    <a:pt x="1" y="3130"/>
                    <a:pt x="32" y="3225"/>
                  </a:cubicBezTo>
                  <a:cubicBezTo>
                    <a:pt x="64" y="3288"/>
                    <a:pt x="158" y="3382"/>
                    <a:pt x="221" y="3414"/>
                  </a:cubicBezTo>
                  <a:lnTo>
                    <a:pt x="1733" y="4013"/>
                  </a:lnTo>
                  <a:lnTo>
                    <a:pt x="1733" y="5808"/>
                  </a:lnTo>
                  <a:cubicBezTo>
                    <a:pt x="1733" y="5966"/>
                    <a:pt x="1859" y="6092"/>
                    <a:pt x="1954" y="6123"/>
                  </a:cubicBezTo>
                  <a:lnTo>
                    <a:pt x="2049" y="6123"/>
                  </a:lnTo>
                  <a:cubicBezTo>
                    <a:pt x="2143" y="6123"/>
                    <a:pt x="2269" y="6092"/>
                    <a:pt x="2301" y="5966"/>
                  </a:cubicBezTo>
                  <a:lnTo>
                    <a:pt x="4002" y="3225"/>
                  </a:lnTo>
                  <a:cubicBezTo>
                    <a:pt x="4033" y="3130"/>
                    <a:pt x="4096" y="3004"/>
                    <a:pt x="4033" y="2941"/>
                  </a:cubicBezTo>
                  <a:cubicBezTo>
                    <a:pt x="4033" y="2878"/>
                    <a:pt x="3970" y="2784"/>
                    <a:pt x="3907" y="2752"/>
                  </a:cubicBezTo>
                  <a:lnTo>
                    <a:pt x="2395" y="2154"/>
                  </a:lnTo>
                  <a:lnTo>
                    <a:pt x="2395" y="358"/>
                  </a:lnTo>
                  <a:cubicBezTo>
                    <a:pt x="2395" y="169"/>
                    <a:pt x="2269" y="74"/>
                    <a:pt x="2143" y="11"/>
                  </a:cubicBezTo>
                  <a:cubicBezTo>
                    <a:pt x="2108" y="4"/>
                    <a:pt x="2072" y="0"/>
                    <a:pt x="203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4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ym typeface="+mn-ea"/>
              </a:rPr>
              <a:t>Reflecting on AI's Impact</a:t>
            </a:r>
            <a:endParaRPr lang="en-GB"/>
          </a:p>
        </p:txBody>
      </p:sp>
      <p:sp>
        <p:nvSpPr>
          <p:cNvPr id="503" name="Google Shape;503;p44"/>
          <p:cNvSpPr txBox="1"/>
          <p:nvPr/>
        </p:nvSpPr>
        <p:spPr>
          <a:xfrm>
            <a:off x="1091608" y="4449081"/>
            <a:ext cx="6975300" cy="2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05" name="Google Shape;505;p44"/>
          <p:cNvSpPr txBox="1"/>
          <p:nvPr/>
        </p:nvSpPr>
        <p:spPr>
          <a:xfrm>
            <a:off x="755650" y="1851660"/>
            <a:ext cx="4657090" cy="649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2"/>
                </a:solidFill>
                <a:latin typeface="Bebas Neue" panose="020B0606020202050201" charset="0"/>
                <a:ea typeface="Raleway Medium"/>
                <a:cs typeface="Bebas Neue" panose="020B0606020202050201" charset="0"/>
                <a:sym typeface="Raleway Medium"/>
              </a:rPr>
              <a:t>Recap Key Points: "In conclusion, we explored the definition of AI, delved into its various types, examined its advantages and disadvantages, and considered the ethical dimensions of its implementation."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>
              <a:solidFill>
                <a:schemeClr val="accent2"/>
              </a:solidFill>
              <a:latin typeface="Bebas Neue" panose="020B0606020202050201" charset="0"/>
              <a:ea typeface="Raleway Medium"/>
              <a:cs typeface="Bebas Neue" panose="020B0606020202050201" charset="0"/>
              <a:sym typeface="Raleway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>
              <a:solidFill>
                <a:schemeClr val="accent2"/>
              </a:solidFill>
              <a:latin typeface="Bebas Neue" panose="020B0606020202050201" charset="0"/>
              <a:ea typeface="Raleway Medium"/>
              <a:cs typeface="Bebas Neue" panose="020B0606020202050201" charset="0"/>
              <a:sym typeface="Raleway Medium"/>
            </a:endParaRPr>
          </a:p>
        </p:txBody>
      </p:sp>
      <p:sp>
        <p:nvSpPr>
          <p:cNvPr id="507" name="Google Shape;507;p44"/>
          <p:cNvSpPr txBox="1"/>
          <p:nvPr/>
        </p:nvSpPr>
        <p:spPr>
          <a:xfrm>
            <a:off x="755650" y="3291840"/>
            <a:ext cx="6203315" cy="649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2"/>
                </a:solidFill>
                <a:latin typeface="Bebas Neue" panose="020B0606020202050201" charset="0"/>
                <a:ea typeface="Raleway Medium"/>
                <a:cs typeface="Bebas Neue" panose="020B0606020202050201" charset="0"/>
                <a:sym typeface="Raleway Medium"/>
              </a:rPr>
              <a:t>Future Considerations: "As AI continues to evolve, it's crucial for us to reflect on its impact on society and actively participate in shaping its ethical use."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>
              <a:solidFill>
                <a:schemeClr val="accent2"/>
              </a:solidFill>
              <a:latin typeface="Bebas Neue" panose="020B0606020202050201" charset="0"/>
              <a:ea typeface="Raleway Medium"/>
              <a:cs typeface="Bebas Neue" panose="020B0606020202050201" charset="0"/>
              <a:sym typeface="Raleway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2"/>
                </a:solidFill>
                <a:latin typeface="Bebas Neue" panose="020B0606020202050201" charset="0"/>
                <a:ea typeface="Raleway Medium"/>
                <a:cs typeface="Bebas Neue" panose="020B0606020202050201" charset="0"/>
                <a:sym typeface="Raleway Medium"/>
              </a:rPr>
              <a:t>    Call to Action: "Let's engage in meaningful conversations about the responsible development and deployment of AI technologies to create a positive and inclusive future."</a:t>
            </a:r>
          </a:p>
        </p:txBody>
      </p:sp>
      <p:grpSp>
        <p:nvGrpSpPr>
          <p:cNvPr id="508" name="Google Shape;508;p44"/>
          <p:cNvGrpSpPr/>
          <p:nvPr/>
        </p:nvGrpSpPr>
        <p:grpSpPr>
          <a:xfrm rot="10800000">
            <a:off x="4305271" y="4810771"/>
            <a:ext cx="537556" cy="136576"/>
            <a:chOff x="2641350" y="846250"/>
            <a:chExt cx="413600" cy="105075"/>
          </a:xfrm>
        </p:grpSpPr>
        <p:sp>
          <p:nvSpPr>
            <p:cNvPr id="509" name="Google Shape;509;p44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44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44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44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3" name="Google Shape;513;p44"/>
          <p:cNvGrpSpPr/>
          <p:nvPr/>
        </p:nvGrpSpPr>
        <p:grpSpPr>
          <a:xfrm>
            <a:off x="878338" y="983704"/>
            <a:ext cx="913425" cy="370975"/>
            <a:chOff x="6514150" y="4420266"/>
            <a:chExt cx="913425" cy="370975"/>
          </a:xfrm>
        </p:grpSpPr>
        <p:sp>
          <p:nvSpPr>
            <p:cNvPr id="514" name="Google Shape;514;p44"/>
            <p:cNvSpPr/>
            <p:nvPr/>
          </p:nvSpPr>
          <p:spPr>
            <a:xfrm>
              <a:off x="6938875" y="4420266"/>
              <a:ext cx="488700" cy="370975"/>
            </a:xfrm>
            <a:custGeom>
              <a:avLst/>
              <a:gdLst/>
              <a:ahLst/>
              <a:cxnLst/>
              <a:rect l="l" t="t" r="r" b="b"/>
              <a:pathLst>
                <a:path w="19548" h="14839" extrusionOk="0">
                  <a:moveTo>
                    <a:pt x="8160" y="1"/>
                  </a:moveTo>
                  <a:lnTo>
                    <a:pt x="1" y="14838"/>
                  </a:lnTo>
                  <a:lnTo>
                    <a:pt x="11388" y="14838"/>
                  </a:lnTo>
                  <a:lnTo>
                    <a:pt x="195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44"/>
            <p:cNvSpPr/>
            <p:nvPr/>
          </p:nvSpPr>
          <p:spPr>
            <a:xfrm>
              <a:off x="6514150" y="4420266"/>
              <a:ext cx="488700" cy="370975"/>
            </a:xfrm>
            <a:custGeom>
              <a:avLst/>
              <a:gdLst/>
              <a:ahLst/>
              <a:cxnLst/>
              <a:rect l="l" t="t" r="r" b="b"/>
              <a:pathLst>
                <a:path w="19548" h="14839" extrusionOk="0">
                  <a:moveTo>
                    <a:pt x="8160" y="1"/>
                  </a:moveTo>
                  <a:lnTo>
                    <a:pt x="1" y="14838"/>
                  </a:lnTo>
                  <a:lnTo>
                    <a:pt x="11388" y="14838"/>
                  </a:lnTo>
                  <a:lnTo>
                    <a:pt x="195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2"/>
          <p:cNvSpPr/>
          <p:nvPr/>
        </p:nvSpPr>
        <p:spPr>
          <a:xfrm>
            <a:off x="1441200" y="519600"/>
            <a:ext cx="6261600" cy="410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42"/>
          <p:cNvSpPr/>
          <p:nvPr/>
        </p:nvSpPr>
        <p:spPr>
          <a:xfrm>
            <a:off x="1668795" y="891555"/>
            <a:ext cx="5580000" cy="344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59" name="Google Shape;459;p42"/>
          <p:cNvSpPr txBox="1">
            <a:spLocks noGrp="1"/>
          </p:cNvSpPr>
          <p:nvPr>
            <p:ph type="title"/>
          </p:nvPr>
        </p:nvSpPr>
        <p:spPr>
          <a:xfrm>
            <a:off x="2105065" y="2362198"/>
            <a:ext cx="4944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6600" dirty="0"/>
              <a:t>WHAT IS AI?</a:t>
            </a:r>
          </a:p>
        </p:txBody>
      </p:sp>
      <p:sp>
        <p:nvSpPr>
          <p:cNvPr id="461" name="Google Shape;461;p42"/>
          <p:cNvSpPr txBox="1">
            <a:spLocks noGrp="1"/>
          </p:cNvSpPr>
          <p:nvPr>
            <p:ph type="subTitle" idx="1"/>
          </p:nvPr>
        </p:nvSpPr>
        <p:spPr>
          <a:xfrm>
            <a:off x="1897842" y="3055967"/>
            <a:ext cx="53508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Bebas Neue" panose="020B0606020202050201" charset="0"/>
                <a:cs typeface="Bebas Neue" panose="020B0606020202050201" charset="0"/>
              </a:rPr>
              <a:t>Understanding Artificial Intelligence</a:t>
            </a:r>
          </a:p>
        </p:txBody>
      </p:sp>
      <p:sp>
        <p:nvSpPr>
          <p:cNvPr id="462" name="Google Shape;462;p42"/>
          <p:cNvSpPr/>
          <p:nvPr/>
        </p:nvSpPr>
        <p:spPr>
          <a:xfrm>
            <a:off x="2195400" y="373100"/>
            <a:ext cx="998400" cy="998400"/>
          </a:xfrm>
          <a:prstGeom prst="ellipse">
            <a:avLst/>
          </a:prstGeom>
          <a:solidFill>
            <a:schemeClr val="hlink">
              <a:alpha val="383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3" name="Google Shape;463;p42"/>
          <p:cNvGrpSpPr/>
          <p:nvPr/>
        </p:nvGrpSpPr>
        <p:grpSpPr>
          <a:xfrm>
            <a:off x="2710863" y="1234912"/>
            <a:ext cx="537556" cy="136576"/>
            <a:chOff x="2641350" y="846250"/>
            <a:chExt cx="413600" cy="105075"/>
          </a:xfrm>
        </p:grpSpPr>
        <p:sp>
          <p:nvSpPr>
            <p:cNvPr id="464" name="Google Shape;464;p42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42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42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42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8" name="Google Shape;468;p42"/>
          <p:cNvGrpSpPr/>
          <p:nvPr/>
        </p:nvGrpSpPr>
        <p:grpSpPr>
          <a:xfrm>
            <a:off x="2881200" y="4514854"/>
            <a:ext cx="3397850" cy="187275"/>
            <a:chOff x="-3237675" y="-1132050"/>
            <a:chExt cx="3397850" cy="187275"/>
          </a:xfrm>
        </p:grpSpPr>
        <p:sp>
          <p:nvSpPr>
            <p:cNvPr id="469" name="Google Shape;469;p42"/>
            <p:cNvSpPr/>
            <p:nvPr/>
          </p:nvSpPr>
          <p:spPr>
            <a:xfrm>
              <a:off x="-37875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42"/>
            <p:cNvSpPr/>
            <p:nvPr/>
          </p:nvSpPr>
          <p:spPr>
            <a:xfrm>
              <a:off x="29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42"/>
            <p:cNvSpPr/>
            <p:nvPr/>
          </p:nvSpPr>
          <p:spPr>
            <a:xfrm>
              <a:off x="-787250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42"/>
            <p:cNvSpPr/>
            <p:nvPr/>
          </p:nvSpPr>
          <p:spPr>
            <a:xfrm>
              <a:off x="-1195725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42"/>
            <p:cNvSpPr/>
            <p:nvPr/>
          </p:nvSpPr>
          <p:spPr>
            <a:xfrm>
              <a:off x="-16042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42"/>
            <p:cNvSpPr/>
            <p:nvPr/>
          </p:nvSpPr>
          <p:spPr>
            <a:xfrm>
              <a:off x="-2012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42"/>
            <p:cNvSpPr/>
            <p:nvPr/>
          </p:nvSpPr>
          <p:spPr>
            <a:xfrm>
              <a:off x="-242120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42"/>
            <p:cNvSpPr/>
            <p:nvPr/>
          </p:nvSpPr>
          <p:spPr>
            <a:xfrm>
              <a:off x="-28291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39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6" y="690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42"/>
            <p:cNvSpPr/>
            <p:nvPr/>
          </p:nvSpPr>
          <p:spPr>
            <a:xfrm>
              <a:off x="-32376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8" name="Google Shape;478;p42"/>
          <p:cNvCxnSpPr/>
          <p:nvPr/>
        </p:nvCxnSpPr>
        <p:spPr>
          <a:xfrm rot="10800000" flipH="1">
            <a:off x="2195400" y="3762159"/>
            <a:ext cx="6957300" cy="22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02" name="Google Shape;1202;p63"/>
          <p:cNvGrpSpPr/>
          <p:nvPr/>
        </p:nvGrpSpPr>
        <p:grpSpPr>
          <a:xfrm>
            <a:off x="1113207" y="1072704"/>
            <a:ext cx="2812975" cy="3280100"/>
            <a:chOff x="5308017" y="1331784"/>
            <a:chExt cx="2812975" cy="3280100"/>
          </a:xfrm>
        </p:grpSpPr>
        <p:sp>
          <p:nvSpPr>
            <p:cNvPr id="1203" name="Google Shape;1203;p63"/>
            <p:cNvSpPr/>
            <p:nvPr/>
          </p:nvSpPr>
          <p:spPr>
            <a:xfrm>
              <a:off x="5379367" y="2432984"/>
              <a:ext cx="162400" cy="162400"/>
            </a:xfrm>
            <a:custGeom>
              <a:avLst/>
              <a:gdLst/>
              <a:ahLst/>
              <a:cxnLst/>
              <a:rect l="l" t="t" r="r" b="b"/>
              <a:pathLst>
                <a:path w="6496" h="6496" extrusionOk="0">
                  <a:moveTo>
                    <a:pt x="3239" y="2042"/>
                  </a:moveTo>
                  <a:cubicBezTo>
                    <a:pt x="3322" y="2042"/>
                    <a:pt x="3406" y="2052"/>
                    <a:pt x="3491" y="2071"/>
                  </a:cubicBezTo>
                  <a:cubicBezTo>
                    <a:pt x="4121" y="2213"/>
                    <a:pt x="4526" y="2822"/>
                    <a:pt x="4384" y="3451"/>
                  </a:cubicBezTo>
                  <a:cubicBezTo>
                    <a:pt x="4278" y="4002"/>
                    <a:pt x="3782" y="4367"/>
                    <a:pt x="3251" y="4367"/>
                  </a:cubicBezTo>
                  <a:cubicBezTo>
                    <a:pt x="3176" y="4367"/>
                    <a:pt x="3100" y="4359"/>
                    <a:pt x="3024" y="4344"/>
                  </a:cubicBezTo>
                  <a:cubicBezTo>
                    <a:pt x="2395" y="4202"/>
                    <a:pt x="1989" y="3593"/>
                    <a:pt x="2131" y="2964"/>
                  </a:cubicBezTo>
                  <a:cubicBezTo>
                    <a:pt x="2237" y="2420"/>
                    <a:pt x="2707" y="2042"/>
                    <a:pt x="3239" y="2042"/>
                  </a:cubicBezTo>
                  <a:close/>
                  <a:moveTo>
                    <a:pt x="3390" y="0"/>
                  </a:moveTo>
                  <a:lnTo>
                    <a:pt x="3106" y="589"/>
                  </a:lnTo>
                  <a:cubicBezTo>
                    <a:pt x="2882" y="609"/>
                    <a:pt x="2639" y="650"/>
                    <a:pt x="2416" y="731"/>
                  </a:cubicBezTo>
                  <a:lnTo>
                    <a:pt x="1949" y="264"/>
                  </a:lnTo>
                  <a:lnTo>
                    <a:pt x="1056" y="853"/>
                  </a:lnTo>
                  <a:lnTo>
                    <a:pt x="1279" y="1462"/>
                  </a:lnTo>
                  <a:cubicBezTo>
                    <a:pt x="1116" y="1645"/>
                    <a:pt x="974" y="1827"/>
                    <a:pt x="873" y="2051"/>
                  </a:cubicBezTo>
                  <a:lnTo>
                    <a:pt x="223" y="2051"/>
                  </a:lnTo>
                  <a:lnTo>
                    <a:pt x="0" y="3106"/>
                  </a:lnTo>
                  <a:lnTo>
                    <a:pt x="589" y="3390"/>
                  </a:lnTo>
                  <a:cubicBezTo>
                    <a:pt x="609" y="3634"/>
                    <a:pt x="650" y="3857"/>
                    <a:pt x="711" y="4080"/>
                  </a:cubicBezTo>
                  <a:lnTo>
                    <a:pt x="264" y="4547"/>
                  </a:lnTo>
                  <a:lnTo>
                    <a:pt x="853" y="5461"/>
                  </a:lnTo>
                  <a:lnTo>
                    <a:pt x="1462" y="5217"/>
                  </a:lnTo>
                  <a:cubicBezTo>
                    <a:pt x="1624" y="5379"/>
                    <a:pt x="1827" y="5521"/>
                    <a:pt x="2050" y="5623"/>
                  </a:cubicBezTo>
                  <a:lnTo>
                    <a:pt x="2050" y="6272"/>
                  </a:lnTo>
                  <a:lnTo>
                    <a:pt x="3106" y="6496"/>
                  </a:lnTo>
                  <a:lnTo>
                    <a:pt x="3370" y="5907"/>
                  </a:lnTo>
                  <a:cubicBezTo>
                    <a:pt x="3613" y="5907"/>
                    <a:pt x="3857" y="5846"/>
                    <a:pt x="4080" y="5785"/>
                  </a:cubicBezTo>
                  <a:lnTo>
                    <a:pt x="4547" y="6232"/>
                  </a:lnTo>
                  <a:lnTo>
                    <a:pt x="5440" y="5643"/>
                  </a:lnTo>
                  <a:lnTo>
                    <a:pt x="5217" y="5034"/>
                  </a:lnTo>
                  <a:cubicBezTo>
                    <a:pt x="5379" y="4872"/>
                    <a:pt x="5521" y="4669"/>
                    <a:pt x="5623" y="4466"/>
                  </a:cubicBezTo>
                  <a:lnTo>
                    <a:pt x="6272" y="4446"/>
                  </a:lnTo>
                  <a:lnTo>
                    <a:pt x="6495" y="3390"/>
                  </a:lnTo>
                  <a:lnTo>
                    <a:pt x="5907" y="3126"/>
                  </a:lnTo>
                  <a:cubicBezTo>
                    <a:pt x="5886" y="2883"/>
                    <a:pt x="5846" y="2639"/>
                    <a:pt x="5785" y="2436"/>
                  </a:cubicBezTo>
                  <a:lnTo>
                    <a:pt x="6231" y="1969"/>
                  </a:lnTo>
                  <a:lnTo>
                    <a:pt x="5643" y="1056"/>
                  </a:lnTo>
                  <a:lnTo>
                    <a:pt x="5034" y="1279"/>
                  </a:lnTo>
                  <a:cubicBezTo>
                    <a:pt x="4851" y="1117"/>
                    <a:pt x="4669" y="995"/>
                    <a:pt x="4445" y="873"/>
                  </a:cubicBezTo>
                  <a:lnTo>
                    <a:pt x="4445" y="224"/>
                  </a:lnTo>
                  <a:lnTo>
                    <a:pt x="339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63"/>
            <p:cNvSpPr/>
            <p:nvPr/>
          </p:nvSpPr>
          <p:spPr>
            <a:xfrm>
              <a:off x="6561692" y="4326134"/>
              <a:ext cx="7650" cy="7000"/>
            </a:xfrm>
            <a:custGeom>
              <a:avLst/>
              <a:gdLst/>
              <a:ahLst/>
              <a:cxnLst/>
              <a:rect l="l" t="t" r="r" b="b"/>
              <a:pathLst>
                <a:path w="306" h="280" extrusionOk="0">
                  <a:moveTo>
                    <a:pt x="155" y="1"/>
                  </a:moveTo>
                  <a:cubicBezTo>
                    <a:pt x="130" y="1"/>
                    <a:pt x="104" y="8"/>
                    <a:pt x="82" y="25"/>
                  </a:cubicBezTo>
                  <a:cubicBezTo>
                    <a:pt x="1" y="86"/>
                    <a:pt x="21" y="228"/>
                    <a:pt x="102" y="269"/>
                  </a:cubicBezTo>
                  <a:cubicBezTo>
                    <a:pt x="117" y="276"/>
                    <a:pt x="133" y="279"/>
                    <a:pt x="149" y="279"/>
                  </a:cubicBezTo>
                  <a:cubicBezTo>
                    <a:pt x="223" y="279"/>
                    <a:pt x="305" y="210"/>
                    <a:pt x="305" y="127"/>
                  </a:cubicBezTo>
                  <a:cubicBezTo>
                    <a:pt x="290" y="53"/>
                    <a:pt x="222" y="1"/>
                    <a:pt x="1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63"/>
            <p:cNvSpPr/>
            <p:nvPr/>
          </p:nvSpPr>
          <p:spPr>
            <a:xfrm>
              <a:off x="6721542" y="1828634"/>
              <a:ext cx="715000" cy="498325"/>
            </a:xfrm>
            <a:custGeom>
              <a:avLst/>
              <a:gdLst/>
              <a:ahLst/>
              <a:cxnLst/>
              <a:rect l="l" t="t" r="r" b="b"/>
              <a:pathLst>
                <a:path w="28600" h="19933" extrusionOk="0">
                  <a:moveTo>
                    <a:pt x="23404" y="0"/>
                  </a:moveTo>
                  <a:lnTo>
                    <a:pt x="13945" y="10697"/>
                  </a:lnTo>
                  <a:lnTo>
                    <a:pt x="0" y="13072"/>
                  </a:lnTo>
                  <a:lnTo>
                    <a:pt x="772" y="19932"/>
                  </a:lnTo>
                  <a:cubicBezTo>
                    <a:pt x="772" y="19932"/>
                    <a:pt x="17152" y="17618"/>
                    <a:pt x="18816" y="15751"/>
                  </a:cubicBezTo>
                  <a:cubicBezTo>
                    <a:pt x="20501" y="13884"/>
                    <a:pt x="28600" y="2334"/>
                    <a:pt x="28600" y="2334"/>
                  </a:cubicBezTo>
                  <a:lnTo>
                    <a:pt x="234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63"/>
            <p:cNvSpPr/>
            <p:nvPr/>
          </p:nvSpPr>
          <p:spPr>
            <a:xfrm>
              <a:off x="7069642" y="2094009"/>
              <a:ext cx="104050" cy="142125"/>
            </a:xfrm>
            <a:custGeom>
              <a:avLst/>
              <a:gdLst/>
              <a:ahLst/>
              <a:cxnLst/>
              <a:rect l="l" t="t" r="r" b="b"/>
              <a:pathLst>
                <a:path w="4162" h="5685" extrusionOk="0">
                  <a:moveTo>
                    <a:pt x="21" y="1"/>
                  </a:moveTo>
                  <a:lnTo>
                    <a:pt x="21" y="1"/>
                  </a:lnTo>
                  <a:cubicBezTo>
                    <a:pt x="1" y="41"/>
                    <a:pt x="386" y="204"/>
                    <a:pt x="934" y="569"/>
                  </a:cubicBezTo>
                  <a:cubicBezTo>
                    <a:pt x="1218" y="731"/>
                    <a:pt x="1523" y="975"/>
                    <a:pt x="1848" y="1279"/>
                  </a:cubicBezTo>
                  <a:cubicBezTo>
                    <a:pt x="2172" y="1564"/>
                    <a:pt x="2497" y="1929"/>
                    <a:pt x="2781" y="2335"/>
                  </a:cubicBezTo>
                  <a:cubicBezTo>
                    <a:pt x="3086" y="2741"/>
                    <a:pt x="3309" y="3147"/>
                    <a:pt x="3512" y="3553"/>
                  </a:cubicBezTo>
                  <a:cubicBezTo>
                    <a:pt x="3695" y="3938"/>
                    <a:pt x="3816" y="4324"/>
                    <a:pt x="3898" y="4629"/>
                  </a:cubicBezTo>
                  <a:cubicBezTo>
                    <a:pt x="4080" y="5278"/>
                    <a:pt x="4121" y="5684"/>
                    <a:pt x="4141" y="5684"/>
                  </a:cubicBezTo>
                  <a:cubicBezTo>
                    <a:pt x="4162" y="5684"/>
                    <a:pt x="4162" y="5583"/>
                    <a:pt x="4141" y="5380"/>
                  </a:cubicBezTo>
                  <a:cubicBezTo>
                    <a:pt x="4141" y="5197"/>
                    <a:pt x="4101" y="4933"/>
                    <a:pt x="4019" y="4608"/>
                  </a:cubicBezTo>
                  <a:cubicBezTo>
                    <a:pt x="3959" y="4283"/>
                    <a:pt x="3837" y="3898"/>
                    <a:pt x="3654" y="3492"/>
                  </a:cubicBezTo>
                  <a:cubicBezTo>
                    <a:pt x="3471" y="3086"/>
                    <a:pt x="3228" y="2639"/>
                    <a:pt x="2923" y="2233"/>
                  </a:cubicBezTo>
                  <a:cubicBezTo>
                    <a:pt x="2619" y="1807"/>
                    <a:pt x="2294" y="1462"/>
                    <a:pt x="1949" y="1158"/>
                  </a:cubicBezTo>
                  <a:cubicBezTo>
                    <a:pt x="1624" y="853"/>
                    <a:pt x="1300" y="630"/>
                    <a:pt x="995" y="447"/>
                  </a:cubicBezTo>
                  <a:cubicBezTo>
                    <a:pt x="711" y="285"/>
                    <a:pt x="467" y="163"/>
                    <a:pt x="285" y="102"/>
                  </a:cubicBezTo>
                  <a:cubicBezTo>
                    <a:pt x="122" y="21"/>
                    <a:pt x="21" y="1"/>
                    <a:pt x="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63"/>
            <p:cNvSpPr/>
            <p:nvPr/>
          </p:nvSpPr>
          <p:spPr>
            <a:xfrm>
              <a:off x="6804767" y="2170634"/>
              <a:ext cx="342025" cy="72075"/>
            </a:xfrm>
            <a:custGeom>
              <a:avLst/>
              <a:gdLst/>
              <a:ahLst/>
              <a:cxnLst/>
              <a:rect l="l" t="t" r="r" b="b"/>
              <a:pathLst>
                <a:path w="13681" h="2883" extrusionOk="0">
                  <a:moveTo>
                    <a:pt x="13681" y="1"/>
                  </a:moveTo>
                  <a:lnTo>
                    <a:pt x="13681" y="1"/>
                  </a:lnTo>
                  <a:cubicBezTo>
                    <a:pt x="13681" y="1"/>
                    <a:pt x="13478" y="41"/>
                    <a:pt x="13133" y="122"/>
                  </a:cubicBezTo>
                  <a:cubicBezTo>
                    <a:pt x="12767" y="204"/>
                    <a:pt x="12280" y="325"/>
                    <a:pt x="11692" y="467"/>
                  </a:cubicBezTo>
                  <a:cubicBezTo>
                    <a:pt x="10453" y="772"/>
                    <a:pt x="8748" y="1178"/>
                    <a:pt x="6861" y="1564"/>
                  </a:cubicBezTo>
                  <a:cubicBezTo>
                    <a:pt x="4993" y="1969"/>
                    <a:pt x="3268" y="2294"/>
                    <a:pt x="2030" y="2497"/>
                  </a:cubicBezTo>
                  <a:cubicBezTo>
                    <a:pt x="1421" y="2619"/>
                    <a:pt x="934" y="2700"/>
                    <a:pt x="548" y="2761"/>
                  </a:cubicBezTo>
                  <a:cubicBezTo>
                    <a:pt x="203" y="2822"/>
                    <a:pt x="0" y="2863"/>
                    <a:pt x="20" y="2883"/>
                  </a:cubicBezTo>
                  <a:cubicBezTo>
                    <a:pt x="20" y="2883"/>
                    <a:pt x="203" y="2863"/>
                    <a:pt x="568" y="2822"/>
                  </a:cubicBezTo>
                  <a:cubicBezTo>
                    <a:pt x="914" y="2781"/>
                    <a:pt x="1421" y="2720"/>
                    <a:pt x="2050" y="2619"/>
                  </a:cubicBezTo>
                  <a:cubicBezTo>
                    <a:pt x="3288" y="2436"/>
                    <a:pt x="5014" y="2132"/>
                    <a:pt x="6901" y="1746"/>
                  </a:cubicBezTo>
                  <a:cubicBezTo>
                    <a:pt x="8789" y="1340"/>
                    <a:pt x="10494" y="934"/>
                    <a:pt x="11712" y="589"/>
                  </a:cubicBezTo>
                  <a:cubicBezTo>
                    <a:pt x="12321" y="427"/>
                    <a:pt x="12808" y="285"/>
                    <a:pt x="13153" y="183"/>
                  </a:cubicBezTo>
                  <a:cubicBezTo>
                    <a:pt x="13498" y="82"/>
                    <a:pt x="13681" y="21"/>
                    <a:pt x="136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63"/>
            <p:cNvSpPr/>
            <p:nvPr/>
          </p:nvSpPr>
          <p:spPr>
            <a:xfrm>
              <a:off x="7101092" y="1847384"/>
              <a:ext cx="239550" cy="269000"/>
            </a:xfrm>
            <a:custGeom>
              <a:avLst/>
              <a:gdLst/>
              <a:ahLst/>
              <a:cxnLst/>
              <a:rect l="l" t="t" r="r" b="b"/>
              <a:pathLst>
                <a:path w="9582" h="10760" extrusionOk="0">
                  <a:moveTo>
                    <a:pt x="9540" y="1"/>
                  </a:moveTo>
                  <a:cubicBezTo>
                    <a:pt x="9502" y="1"/>
                    <a:pt x="7338" y="2368"/>
                    <a:pt x="4730" y="5319"/>
                  </a:cubicBezTo>
                  <a:cubicBezTo>
                    <a:pt x="2112" y="8303"/>
                    <a:pt x="1" y="10738"/>
                    <a:pt x="42" y="10759"/>
                  </a:cubicBezTo>
                  <a:cubicBezTo>
                    <a:pt x="42" y="10759"/>
                    <a:pt x="42" y="10759"/>
                    <a:pt x="43" y="10759"/>
                  </a:cubicBezTo>
                  <a:cubicBezTo>
                    <a:pt x="118" y="10759"/>
                    <a:pt x="2256" y="8399"/>
                    <a:pt x="4852" y="5441"/>
                  </a:cubicBezTo>
                  <a:cubicBezTo>
                    <a:pt x="7491" y="2477"/>
                    <a:pt x="9581" y="42"/>
                    <a:pt x="9541" y="1"/>
                  </a:cubicBezTo>
                  <a:cubicBezTo>
                    <a:pt x="9541" y="1"/>
                    <a:pt x="9541" y="1"/>
                    <a:pt x="95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63"/>
            <p:cNvSpPr/>
            <p:nvPr/>
          </p:nvSpPr>
          <p:spPr>
            <a:xfrm>
              <a:off x="7172642" y="2052584"/>
              <a:ext cx="7650" cy="6700"/>
            </a:xfrm>
            <a:custGeom>
              <a:avLst/>
              <a:gdLst/>
              <a:ahLst/>
              <a:cxnLst/>
              <a:rect l="l" t="t" r="r" b="b"/>
              <a:pathLst>
                <a:path w="306" h="268" extrusionOk="0">
                  <a:moveTo>
                    <a:pt x="142" y="1"/>
                  </a:moveTo>
                  <a:cubicBezTo>
                    <a:pt x="121" y="1"/>
                    <a:pt x="100" y="5"/>
                    <a:pt x="82" y="14"/>
                  </a:cubicBezTo>
                  <a:lnTo>
                    <a:pt x="82" y="34"/>
                  </a:lnTo>
                  <a:cubicBezTo>
                    <a:pt x="1" y="95"/>
                    <a:pt x="21" y="237"/>
                    <a:pt x="102" y="257"/>
                  </a:cubicBezTo>
                  <a:cubicBezTo>
                    <a:pt x="121" y="264"/>
                    <a:pt x="139" y="268"/>
                    <a:pt x="157" y="268"/>
                  </a:cubicBezTo>
                  <a:cubicBezTo>
                    <a:pt x="237" y="268"/>
                    <a:pt x="305" y="198"/>
                    <a:pt x="305" y="115"/>
                  </a:cubicBezTo>
                  <a:cubicBezTo>
                    <a:pt x="305" y="52"/>
                    <a:pt x="219" y="1"/>
                    <a:pt x="1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63"/>
            <p:cNvSpPr/>
            <p:nvPr/>
          </p:nvSpPr>
          <p:spPr>
            <a:xfrm>
              <a:off x="6960042" y="2190334"/>
              <a:ext cx="8050" cy="6975"/>
            </a:xfrm>
            <a:custGeom>
              <a:avLst/>
              <a:gdLst/>
              <a:ahLst/>
              <a:cxnLst/>
              <a:rect l="l" t="t" r="r" b="b"/>
              <a:pathLst>
                <a:path w="322" h="279" extrusionOk="0">
                  <a:moveTo>
                    <a:pt x="175" y="0"/>
                  </a:moveTo>
                  <a:cubicBezTo>
                    <a:pt x="149" y="0"/>
                    <a:pt x="124" y="8"/>
                    <a:pt x="102" y="25"/>
                  </a:cubicBezTo>
                  <a:lnTo>
                    <a:pt x="81" y="25"/>
                  </a:lnTo>
                  <a:cubicBezTo>
                    <a:pt x="0" y="85"/>
                    <a:pt x="21" y="227"/>
                    <a:pt x="122" y="268"/>
                  </a:cubicBezTo>
                  <a:cubicBezTo>
                    <a:pt x="137" y="275"/>
                    <a:pt x="153" y="279"/>
                    <a:pt x="169" y="279"/>
                  </a:cubicBezTo>
                  <a:cubicBezTo>
                    <a:pt x="242" y="279"/>
                    <a:pt x="321" y="209"/>
                    <a:pt x="305" y="126"/>
                  </a:cubicBezTo>
                  <a:cubicBezTo>
                    <a:pt x="305" y="52"/>
                    <a:pt x="241" y="0"/>
                    <a:pt x="1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63"/>
            <p:cNvSpPr/>
            <p:nvPr/>
          </p:nvSpPr>
          <p:spPr>
            <a:xfrm>
              <a:off x="7062542" y="2167484"/>
              <a:ext cx="7625" cy="7000"/>
            </a:xfrm>
            <a:custGeom>
              <a:avLst/>
              <a:gdLst/>
              <a:ahLst/>
              <a:cxnLst/>
              <a:rect l="l" t="t" r="r" b="b"/>
              <a:pathLst>
                <a:path w="305" h="280" extrusionOk="0">
                  <a:moveTo>
                    <a:pt x="155" y="1"/>
                  </a:moveTo>
                  <a:cubicBezTo>
                    <a:pt x="129" y="1"/>
                    <a:pt x="104" y="8"/>
                    <a:pt x="82" y="25"/>
                  </a:cubicBezTo>
                  <a:lnTo>
                    <a:pt x="61" y="25"/>
                  </a:lnTo>
                  <a:cubicBezTo>
                    <a:pt x="0" y="86"/>
                    <a:pt x="21" y="228"/>
                    <a:pt x="102" y="269"/>
                  </a:cubicBezTo>
                  <a:cubicBezTo>
                    <a:pt x="116" y="276"/>
                    <a:pt x="132" y="279"/>
                    <a:pt x="149" y="279"/>
                  </a:cubicBezTo>
                  <a:cubicBezTo>
                    <a:pt x="223" y="279"/>
                    <a:pt x="305" y="210"/>
                    <a:pt x="305" y="127"/>
                  </a:cubicBezTo>
                  <a:cubicBezTo>
                    <a:pt x="290" y="53"/>
                    <a:pt x="222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63"/>
            <p:cNvSpPr/>
            <p:nvPr/>
          </p:nvSpPr>
          <p:spPr>
            <a:xfrm>
              <a:off x="7230492" y="1987434"/>
              <a:ext cx="8050" cy="6900"/>
            </a:xfrm>
            <a:custGeom>
              <a:avLst/>
              <a:gdLst/>
              <a:ahLst/>
              <a:cxnLst/>
              <a:rect l="l" t="t" r="r" b="b"/>
              <a:pathLst>
                <a:path w="322" h="276" extrusionOk="0">
                  <a:moveTo>
                    <a:pt x="167" y="0"/>
                  </a:moveTo>
                  <a:cubicBezTo>
                    <a:pt x="144" y="0"/>
                    <a:pt x="122" y="7"/>
                    <a:pt x="102" y="21"/>
                  </a:cubicBezTo>
                  <a:lnTo>
                    <a:pt x="82" y="21"/>
                  </a:lnTo>
                  <a:cubicBezTo>
                    <a:pt x="1" y="82"/>
                    <a:pt x="21" y="224"/>
                    <a:pt x="123" y="265"/>
                  </a:cubicBezTo>
                  <a:cubicBezTo>
                    <a:pt x="137" y="272"/>
                    <a:pt x="153" y="276"/>
                    <a:pt x="169" y="276"/>
                  </a:cubicBezTo>
                  <a:cubicBezTo>
                    <a:pt x="243" y="276"/>
                    <a:pt x="322" y="206"/>
                    <a:pt x="305" y="123"/>
                  </a:cubicBezTo>
                  <a:cubicBezTo>
                    <a:pt x="305" y="62"/>
                    <a:pt x="236" y="0"/>
                    <a:pt x="1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63"/>
            <p:cNvSpPr/>
            <p:nvPr/>
          </p:nvSpPr>
          <p:spPr>
            <a:xfrm>
              <a:off x="7291392" y="1918634"/>
              <a:ext cx="7650" cy="7025"/>
            </a:xfrm>
            <a:custGeom>
              <a:avLst/>
              <a:gdLst/>
              <a:ahLst/>
              <a:cxnLst/>
              <a:rect l="l" t="t" r="r" b="b"/>
              <a:pathLst>
                <a:path w="306" h="281" extrusionOk="0">
                  <a:moveTo>
                    <a:pt x="140" y="0"/>
                  </a:moveTo>
                  <a:cubicBezTo>
                    <a:pt x="119" y="0"/>
                    <a:pt x="99" y="4"/>
                    <a:pt x="82" y="13"/>
                  </a:cubicBezTo>
                  <a:lnTo>
                    <a:pt x="82" y="33"/>
                  </a:lnTo>
                  <a:cubicBezTo>
                    <a:pt x="1" y="94"/>
                    <a:pt x="21" y="236"/>
                    <a:pt x="102" y="277"/>
                  </a:cubicBezTo>
                  <a:cubicBezTo>
                    <a:pt x="113" y="279"/>
                    <a:pt x="124" y="280"/>
                    <a:pt x="134" y="280"/>
                  </a:cubicBezTo>
                  <a:cubicBezTo>
                    <a:pt x="224" y="280"/>
                    <a:pt x="305" y="207"/>
                    <a:pt x="305" y="135"/>
                  </a:cubicBezTo>
                  <a:cubicBezTo>
                    <a:pt x="305" y="55"/>
                    <a:pt x="217" y="0"/>
                    <a:pt x="1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63"/>
            <p:cNvSpPr/>
            <p:nvPr/>
          </p:nvSpPr>
          <p:spPr>
            <a:xfrm>
              <a:off x="6810342" y="2110834"/>
              <a:ext cx="240550" cy="44175"/>
            </a:xfrm>
            <a:custGeom>
              <a:avLst/>
              <a:gdLst/>
              <a:ahLst/>
              <a:cxnLst/>
              <a:rect l="l" t="t" r="r" b="b"/>
              <a:pathLst>
                <a:path w="9622" h="1767" extrusionOk="0">
                  <a:moveTo>
                    <a:pt x="8904" y="1"/>
                  </a:moveTo>
                  <a:cubicBezTo>
                    <a:pt x="8055" y="1"/>
                    <a:pt x="6497" y="159"/>
                    <a:pt x="4730" y="444"/>
                  </a:cubicBezTo>
                  <a:cubicBezTo>
                    <a:pt x="2111" y="870"/>
                    <a:pt x="0" y="1418"/>
                    <a:pt x="41" y="1662"/>
                  </a:cubicBezTo>
                  <a:cubicBezTo>
                    <a:pt x="54" y="1733"/>
                    <a:pt x="280" y="1767"/>
                    <a:pt x="667" y="1767"/>
                  </a:cubicBezTo>
                  <a:cubicBezTo>
                    <a:pt x="1502" y="1767"/>
                    <a:pt x="3083" y="1608"/>
                    <a:pt x="4872" y="1317"/>
                  </a:cubicBezTo>
                  <a:cubicBezTo>
                    <a:pt x="7511" y="891"/>
                    <a:pt x="9622" y="343"/>
                    <a:pt x="9581" y="119"/>
                  </a:cubicBezTo>
                  <a:cubicBezTo>
                    <a:pt x="9568" y="39"/>
                    <a:pt x="9322" y="1"/>
                    <a:pt x="89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63"/>
            <p:cNvSpPr/>
            <p:nvPr/>
          </p:nvSpPr>
          <p:spPr>
            <a:xfrm>
              <a:off x="6871742" y="2206059"/>
              <a:ext cx="8050" cy="6975"/>
            </a:xfrm>
            <a:custGeom>
              <a:avLst/>
              <a:gdLst/>
              <a:ahLst/>
              <a:cxnLst/>
              <a:rect l="l" t="t" r="r" b="b"/>
              <a:pathLst>
                <a:path w="322" h="279" extrusionOk="0">
                  <a:moveTo>
                    <a:pt x="158" y="0"/>
                  </a:moveTo>
                  <a:cubicBezTo>
                    <a:pt x="131" y="0"/>
                    <a:pt x="104" y="8"/>
                    <a:pt x="82" y="25"/>
                  </a:cubicBezTo>
                  <a:cubicBezTo>
                    <a:pt x="0" y="86"/>
                    <a:pt x="21" y="228"/>
                    <a:pt x="102" y="268"/>
                  </a:cubicBezTo>
                  <a:cubicBezTo>
                    <a:pt x="120" y="276"/>
                    <a:pt x="139" y="279"/>
                    <a:pt x="158" y="279"/>
                  </a:cubicBezTo>
                  <a:cubicBezTo>
                    <a:pt x="243" y="279"/>
                    <a:pt x="322" y="209"/>
                    <a:pt x="305" y="126"/>
                  </a:cubicBezTo>
                  <a:cubicBezTo>
                    <a:pt x="305" y="53"/>
                    <a:pt x="230" y="0"/>
                    <a:pt x="1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63"/>
            <p:cNvSpPr/>
            <p:nvPr/>
          </p:nvSpPr>
          <p:spPr>
            <a:xfrm>
              <a:off x="6684992" y="2126009"/>
              <a:ext cx="129950" cy="236975"/>
            </a:xfrm>
            <a:custGeom>
              <a:avLst/>
              <a:gdLst/>
              <a:ahLst/>
              <a:cxnLst/>
              <a:rect l="l" t="t" r="r" b="b"/>
              <a:pathLst>
                <a:path w="5198" h="9479" extrusionOk="0">
                  <a:moveTo>
                    <a:pt x="1120" y="1"/>
                  </a:moveTo>
                  <a:cubicBezTo>
                    <a:pt x="739" y="1"/>
                    <a:pt x="360" y="65"/>
                    <a:pt x="1" y="202"/>
                  </a:cubicBezTo>
                  <a:lnTo>
                    <a:pt x="1198" y="9478"/>
                  </a:lnTo>
                  <a:cubicBezTo>
                    <a:pt x="2498" y="8951"/>
                    <a:pt x="4406" y="7022"/>
                    <a:pt x="4791" y="5581"/>
                  </a:cubicBezTo>
                  <a:cubicBezTo>
                    <a:pt x="5197" y="4160"/>
                    <a:pt x="4954" y="2516"/>
                    <a:pt x="4000" y="1380"/>
                  </a:cubicBezTo>
                  <a:cubicBezTo>
                    <a:pt x="3309" y="523"/>
                    <a:pt x="2206" y="1"/>
                    <a:pt x="11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63"/>
            <p:cNvSpPr/>
            <p:nvPr/>
          </p:nvSpPr>
          <p:spPr>
            <a:xfrm>
              <a:off x="7299017" y="1622559"/>
              <a:ext cx="211625" cy="224875"/>
            </a:xfrm>
            <a:custGeom>
              <a:avLst/>
              <a:gdLst/>
              <a:ahLst/>
              <a:cxnLst/>
              <a:rect l="l" t="t" r="r" b="b"/>
              <a:pathLst>
                <a:path w="8465" h="8995" extrusionOk="0">
                  <a:moveTo>
                    <a:pt x="6154" y="1"/>
                  </a:moveTo>
                  <a:cubicBezTo>
                    <a:pt x="5992" y="1"/>
                    <a:pt x="5823" y="51"/>
                    <a:pt x="5683" y="144"/>
                  </a:cubicBezTo>
                  <a:cubicBezTo>
                    <a:pt x="5399" y="327"/>
                    <a:pt x="5217" y="652"/>
                    <a:pt x="5054" y="956"/>
                  </a:cubicBezTo>
                  <a:lnTo>
                    <a:pt x="3024" y="4772"/>
                  </a:lnTo>
                  <a:cubicBezTo>
                    <a:pt x="2415" y="3838"/>
                    <a:pt x="1827" y="2905"/>
                    <a:pt x="1218" y="1951"/>
                  </a:cubicBezTo>
                  <a:cubicBezTo>
                    <a:pt x="1050" y="1690"/>
                    <a:pt x="814" y="1395"/>
                    <a:pt x="526" y="1395"/>
                  </a:cubicBezTo>
                  <a:cubicBezTo>
                    <a:pt x="500" y="1395"/>
                    <a:pt x="473" y="1398"/>
                    <a:pt x="447" y="1403"/>
                  </a:cubicBezTo>
                  <a:cubicBezTo>
                    <a:pt x="183" y="1443"/>
                    <a:pt x="0" y="1728"/>
                    <a:pt x="0" y="1991"/>
                  </a:cubicBezTo>
                  <a:cubicBezTo>
                    <a:pt x="0" y="2276"/>
                    <a:pt x="102" y="2519"/>
                    <a:pt x="223" y="2783"/>
                  </a:cubicBezTo>
                  <a:cubicBezTo>
                    <a:pt x="751" y="3879"/>
                    <a:pt x="1705" y="6416"/>
                    <a:pt x="1705" y="6416"/>
                  </a:cubicBezTo>
                  <a:lnTo>
                    <a:pt x="6881" y="8994"/>
                  </a:lnTo>
                  <a:cubicBezTo>
                    <a:pt x="7287" y="8405"/>
                    <a:pt x="7713" y="7817"/>
                    <a:pt x="8018" y="7147"/>
                  </a:cubicBezTo>
                  <a:cubicBezTo>
                    <a:pt x="8302" y="6477"/>
                    <a:pt x="8464" y="5746"/>
                    <a:pt x="8322" y="5016"/>
                  </a:cubicBezTo>
                  <a:cubicBezTo>
                    <a:pt x="8180" y="4305"/>
                    <a:pt x="7713" y="3635"/>
                    <a:pt x="7043" y="3392"/>
                  </a:cubicBezTo>
                  <a:cubicBezTo>
                    <a:pt x="6859" y="3321"/>
                    <a:pt x="6662" y="3287"/>
                    <a:pt x="6465" y="3287"/>
                  </a:cubicBezTo>
                  <a:cubicBezTo>
                    <a:pt x="5925" y="3287"/>
                    <a:pt x="5388" y="3545"/>
                    <a:pt x="5135" y="4021"/>
                  </a:cubicBezTo>
                  <a:cubicBezTo>
                    <a:pt x="5602" y="3108"/>
                    <a:pt x="6049" y="2194"/>
                    <a:pt x="6516" y="1281"/>
                  </a:cubicBezTo>
                  <a:cubicBezTo>
                    <a:pt x="6678" y="956"/>
                    <a:pt x="6840" y="530"/>
                    <a:pt x="6637" y="226"/>
                  </a:cubicBezTo>
                  <a:cubicBezTo>
                    <a:pt x="6527" y="71"/>
                    <a:pt x="6346" y="1"/>
                    <a:pt x="61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63"/>
            <p:cNvSpPr/>
            <p:nvPr/>
          </p:nvSpPr>
          <p:spPr>
            <a:xfrm>
              <a:off x="6707342" y="2125984"/>
              <a:ext cx="64450" cy="232425"/>
            </a:xfrm>
            <a:custGeom>
              <a:avLst/>
              <a:gdLst/>
              <a:ahLst/>
              <a:cxnLst/>
              <a:rect l="l" t="t" r="r" b="b"/>
              <a:pathLst>
                <a:path w="2578" h="9297" extrusionOk="0">
                  <a:moveTo>
                    <a:pt x="0" y="0"/>
                  </a:moveTo>
                  <a:cubicBezTo>
                    <a:pt x="0" y="21"/>
                    <a:pt x="162" y="41"/>
                    <a:pt x="386" y="183"/>
                  </a:cubicBezTo>
                  <a:cubicBezTo>
                    <a:pt x="629" y="325"/>
                    <a:pt x="893" y="609"/>
                    <a:pt x="1157" y="1015"/>
                  </a:cubicBezTo>
                  <a:cubicBezTo>
                    <a:pt x="1685" y="1827"/>
                    <a:pt x="2253" y="3086"/>
                    <a:pt x="2355" y="4567"/>
                  </a:cubicBezTo>
                  <a:cubicBezTo>
                    <a:pt x="2395" y="5298"/>
                    <a:pt x="2334" y="6009"/>
                    <a:pt x="2131" y="6617"/>
                  </a:cubicBezTo>
                  <a:cubicBezTo>
                    <a:pt x="1949" y="7226"/>
                    <a:pt x="1644" y="7734"/>
                    <a:pt x="1360" y="8119"/>
                  </a:cubicBezTo>
                  <a:cubicBezTo>
                    <a:pt x="771" y="8891"/>
                    <a:pt x="284" y="9256"/>
                    <a:pt x="304" y="9297"/>
                  </a:cubicBezTo>
                  <a:cubicBezTo>
                    <a:pt x="304" y="9297"/>
                    <a:pt x="426" y="9216"/>
                    <a:pt x="650" y="9033"/>
                  </a:cubicBezTo>
                  <a:cubicBezTo>
                    <a:pt x="853" y="8850"/>
                    <a:pt x="1137" y="8586"/>
                    <a:pt x="1461" y="8201"/>
                  </a:cubicBezTo>
                  <a:cubicBezTo>
                    <a:pt x="1766" y="7815"/>
                    <a:pt x="2091" y="7308"/>
                    <a:pt x="2294" y="6678"/>
                  </a:cubicBezTo>
                  <a:cubicBezTo>
                    <a:pt x="2517" y="6049"/>
                    <a:pt x="2578" y="5318"/>
                    <a:pt x="2517" y="4567"/>
                  </a:cubicBezTo>
                  <a:cubicBezTo>
                    <a:pt x="2415" y="3045"/>
                    <a:pt x="1827" y="1746"/>
                    <a:pt x="1258" y="954"/>
                  </a:cubicBezTo>
                  <a:cubicBezTo>
                    <a:pt x="974" y="548"/>
                    <a:pt x="690" y="244"/>
                    <a:pt x="426" y="122"/>
                  </a:cubicBezTo>
                  <a:cubicBezTo>
                    <a:pt x="304" y="61"/>
                    <a:pt x="203" y="21"/>
                    <a:pt x="122" y="21"/>
                  </a:cubicBezTo>
                  <a:cubicBezTo>
                    <a:pt x="41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63"/>
            <p:cNvSpPr/>
            <p:nvPr/>
          </p:nvSpPr>
          <p:spPr>
            <a:xfrm>
              <a:off x="7292417" y="1766259"/>
              <a:ext cx="185225" cy="130800"/>
            </a:xfrm>
            <a:custGeom>
              <a:avLst/>
              <a:gdLst/>
              <a:ahLst/>
              <a:cxnLst/>
              <a:rect l="l" t="t" r="r" b="b"/>
              <a:pathLst>
                <a:path w="7409" h="5232" extrusionOk="0">
                  <a:moveTo>
                    <a:pt x="1817" y="1"/>
                  </a:moveTo>
                  <a:cubicBezTo>
                    <a:pt x="1642" y="1"/>
                    <a:pt x="1468" y="19"/>
                    <a:pt x="1299" y="59"/>
                  </a:cubicBezTo>
                  <a:cubicBezTo>
                    <a:pt x="771" y="161"/>
                    <a:pt x="284" y="526"/>
                    <a:pt x="142" y="1034"/>
                  </a:cubicBezTo>
                  <a:cubicBezTo>
                    <a:pt x="0" y="1541"/>
                    <a:pt x="81" y="2170"/>
                    <a:pt x="569" y="2495"/>
                  </a:cubicBezTo>
                  <a:cubicBezTo>
                    <a:pt x="2274" y="3551"/>
                    <a:pt x="3167" y="4038"/>
                    <a:pt x="4993" y="4890"/>
                  </a:cubicBezTo>
                  <a:cubicBezTo>
                    <a:pt x="5364" y="5069"/>
                    <a:pt x="5798" y="5232"/>
                    <a:pt x="6206" y="5232"/>
                  </a:cubicBezTo>
                  <a:cubicBezTo>
                    <a:pt x="6447" y="5232"/>
                    <a:pt x="6678" y="5175"/>
                    <a:pt x="6881" y="5032"/>
                  </a:cubicBezTo>
                  <a:cubicBezTo>
                    <a:pt x="7287" y="4768"/>
                    <a:pt x="7409" y="4220"/>
                    <a:pt x="7307" y="3733"/>
                  </a:cubicBezTo>
                  <a:cubicBezTo>
                    <a:pt x="7206" y="3266"/>
                    <a:pt x="6901" y="2860"/>
                    <a:pt x="6577" y="2495"/>
                  </a:cubicBezTo>
                  <a:cubicBezTo>
                    <a:pt x="5602" y="1399"/>
                    <a:pt x="4283" y="567"/>
                    <a:pt x="2862" y="181"/>
                  </a:cubicBezTo>
                  <a:cubicBezTo>
                    <a:pt x="2524" y="73"/>
                    <a:pt x="2168" y="1"/>
                    <a:pt x="1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63"/>
            <p:cNvSpPr/>
            <p:nvPr/>
          </p:nvSpPr>
          <p:spPr>
            <a:xfrm>
              <a:off x="7298492" y="1787484"/>
              <a:ext cx="171550" cy="88875"/>
            </a:xfrm>
            <a:custGeom>
              <a:avLst/>
              <a:gdLst/>
              <a:ahLst/>
              <a:cxnLst/>
              <a:rect l="l" t="t" r="r" b="b"/>
              <a:pathLst>
                <a:path w="6862" h="3555" extrusionOk="0">
                  <a:moveTo>
                    <a:pt x="1337" y="0"/>
                  </a:moveTo>
                  <a:cubicBezTo>
                    <a:pt x="1290" y="0"/>
                    <a:pt x="1244" y="1"/>
                    <a:pt x="1198" y="2"/>
                  </a:cubicBezTo>
                  <a:cubicBezTo>
                    <a:pt x="813" y="22"/>
                    <a:pt x="528" y="63"/>
                    <a:pt x="326" y="103"/>
                  </a:cubicBezTo>
                  <a:cubicBezTo>
                    <a:pt x="102" y="144"/>
                    <a:pt x="1" y="164"/>
                    <a:pt x="1" y="185"/>
                  </a:cubicBezTo>
                  <a:cubicBezTo>
                    <a:pt x="1" y="187"/>
                    <a:pt x="7" y="188"/>
                    <a:pt x="18" y="188"/>
                  </a:cubicBezTo>
                  <a:cubicBezTo>
                    <a:pt x="108" y="188"/>
                    <a:pt x="549" y="124"/>
                    <a:pt x="1198" y="124"/>
                  </a:cubicBezTo>
                  <a:cubicBezTo>
                    <a:pt x="1929" y="124"/>
                    <a:pt x="2944" y="286"/>
                    <a:pt x="3959" y="773"/>
                  </a:cubicBezTo>
                  <a:cubicBezTo>
                    <a:pt x="4953" y="1281"/>
                    <a:pt x="5704" y="1991"/>
                    <a:pt x="6171" y="2580"/>
                  </a:cubicBezTo>
                  <a:cubicBezTo>
                    <a:pt x="6608" y="3135"/>
                    <a:pt x="6811" y="3555"/>
                    <a:pt x="6839" y="3555"/>
                  </a:cubicBezTo>
                  <a:cubicBezTo>
                    <a:pt x="6840" y="3555"/>
                    <a:pt x="6841" y="3554"/>
                    <a:pt x="6841" y="3554"/>
                  </a:cubicBezTo>
                  <a:cubicBezTo>
                    <a:pt x="6861" y="3554"/>
                    <a:pt x="6821" y="3432"/>
                    <a:pt x="6719" y="3250"/>
                  </a:cubicBezTo>
                  <a:cubicBezTo>
                    <a:pt x="6638" y="3067"/>
                    <a:pt x="6476" y="2803"/>
                    <a:pt x="6252" y="2499"/>
                  </a:cubicBezTo>
                  <a:cubicBezTo>
                    <a:pt x="5826" y="1890"/>
                    <a:pt x="5075" y="1139"/>
                    <a:pt x="4040" y="631"/>
                  </a:cubicBezTo>
                  <a:cubicBezTo>
                    <a:pt x="3067" y="154"/>
                    <a:pt x="2076" y="0"/>
                    <a:pt x="13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63"/>
            <p:cNvSpPr/>
            <p:nvPr/>
          </p:nvSpPr>
          <p:spPr>
            <a:xfrm>
              <a:off x="6292742" y="2757484"/>
              <a:ext cx="342050" cy="57000"/>
            </a:xfrm>
            <a:custGeom>
              <a:avLst/>
              <a:gdLst/>
              <a:ahLst/>
              <a:cxnLst/>
              <a:rect l="l" t="t" r="r" b="b"/>
              <a:pathLst>
                <a:path w="13682" h="2280" extrusionOk="0">
                  <a:moveTo>
                    <a:pt x="13539" y="1"/>
                  </a:moveTo>
                  <a:cubicBezTo>
                    <a:pt x="13312" y="1"/>
                    <a:pt x="12625" y="229"/>
                    <a:pt x="11631" y="498"/>
                  </a:cubicBezTo>
                  <a:cubicBezTo>
                    <a:pt x="11043" y="681"/>
                    <a:pt x="10332" y="843"/>
                    <a:pt x="9520" y="1006"/>
                  </a:cubicBezTo>
                  <a:cubicBezTo>
                    <a:pt x="8729" y="1148"/>
                    <a:pt x="7836" y="1290"/>
                    <a:pt x="6902" y="1351"/>
                  </a:cubicBezTo>
                  <a:cubicBezTo>
                    <a:pt x="6343" y="1398"/>
                    <a:pt x="5805" y="1418"/>
                    <a:pt x="5292" y="1418"/>
                  </a:cubicBezTo>
                  <a:cubicBezTo>
                    <a:pt x="4930" y="1418"/>
                    <a:pt x="4579" y="1408"/>
                    <a:pt x="4243" y="1391"/>
                  </a:cubicBezTo>
                  <a:cubicBezTo>
                    <a:pt x="3431" y="1351"/>
                    <a:pt x="2700" y="1290"/>
                    <a:pt x="2071" y="1208"/>
                  </a:cubicBezTo>
                  <a:cubicBezTo>
                    <a:pt x="1154" y="1101"/>
                    <a:pt x="490" y="983"/>
                    <a:pt x="201" y="983"/>
                  </a:cubicBezTo>
                  <a:cubicBezTo>
                    <a:pt x="106" y="983"/>
                    <a:pt x="51" y="996"/>
                    <a:pt x="41" y="1026"/>
                  </a:cubicBezTo>
                  <a:cubicBezTo>
                    <a:pt x="1" y="1148"/>
                    <a:pt x="711" y="1513"/>
                    <a:pt x="1970" y="1817"/>
                  </a:cubicBezTo>
                  <a:cubicBezTo>
                    <a:pt x="2579" y="1980"/>
                    <a:pt x="3330" y="2122"/>
                    <a:pt x="4182" y="2203"/>
                  </a:cubicBezTo>
                  <a:cubicBezTo>
                    <a:pt x="4698" y="2252"/>
                    <a:pt x="5244" y="2279"/>
                    <a:pt x="5816" y="2279"/>
                  </a:cubicBezTo>
                  <a:cubicBezTo>
                    <a:pt x="6188" y="2279"/>
                    <a:pt x="6571" y="2268"/>
                    <a:pt x="6963" y="2244"/>
                  </a:cubicBezTo>
                  <a:cubicBezTo>
                    <a:pt x="7937" y="2162"/>
                    <a:pt x="8871" y="2000"/>
                    <a:pt x="9703" y="1797"/>
                  </a:cubicBezTo>
                  <a:cubicBezTo>
                    <a:pt x="10515" y="1594"/>
                    <a:pt x="11246" y="1351"/>
                    <a:pt x="11834" y="1087"/>
                  </a:cubicBezTo>
                  <a:cubicBezTo>
                    <a:pt x="13032" y="600"/>
                    <a:pt x="13681" y="133"/>
                    <a:pt x="13621" y="31"/>
                  </a:cubicBezTo>
                  <a:cubicBezTo>
                    <a:pt x="13614" y="11"/>
                    <a:pt x="13586" y="1"/>
                    <a:pt x="135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63"/>
            <p:cNvSpPr/>
            <p:nvPr/>
          </p:nvSpPr>
          <p:spPr>
            <a:xfrm>
              <a:off x="6314067" y="2803759"/>
              <a:ext cx="309550" cy="43525"/>
            </a:xfrm>
            <a:custGeom>
              <a:avLst/>
              <a:gdLst/>
              <a:ahLst/>
              <a:cxnLst/>
              <a:rect l="l" t="t" r="r" b="b"/>
              <a:pathLst>
                <a:path w="12382" h="1741" extrusionOk="0">
                  <a:moveTo>
                    <a:pt x="12174" y="1"/>
                  </a:moveTo>
                  <a:cubicBezTo>
                    <a:pt x="11532" y="1"/>
                    <a:pt x="9131" y="608"/>
                    <a:pt x="6211" y="819"/>
                  </a:cubicBezTo>
                  <a:cubicBezTo>
                    <a:pt x="5297" y="890"/>
                    <a:pt x="4430" y="913"/>
                    <a:pt x="3650" y="913"/>
                  </a:cubicBezTo>
                  <a:cubicBezTo>
                    <a:pt x="2318" y="913"/>
                    <a:pt x="1241" y="847"/>
                    <a:pt x="615" y="847"/>
                  </a:cubicBezTo>
                  <a:cubicBezTo>
                    <a:pt x="248" y="847"/>
                    <a:pt x="37" y="870"/>
                    <a:pt x="21" y="941"/>
                  </a:cubicBezTo>
                  <a:cubicBezTo>
                    <a:pt x="0" y="1042"/>
                    <a:pt x="670" y="1306"/>
                    <a:pt x="1807" y="1489"/>
                  </a:cubicBezTo>
                  <a:cubicBezTo>
                    <a:pt x="2616" y="1636"/>
                    <a:pt x="3681" y="1740"/>
                    <a:pt x="4870" y="1740"/>
                  </a:cubicBezTo>
                  <a:cubicBezTo>
                    <a:pt x="5322" y="1740"/>
                    <a:pt x="5792" y="1725"/>
                    <a:pt x="6272" y="1692"/>
                  </a:cubicBezTo>
                  <a:cubicBezTo>
                    <a:pt x="8018" y="1570"/>
                    <a:pt x="9581" y="1225"/>
                    <a:pt x="10657" y="860"/>
                  </a:cubicBezTo>
                  <a:cubicBezTo>
                    <a:pt x="11753" y="494"/>
                    <a:pt x="12382" y="149"/>
                    <a:pt x="12341" y="48"/>
                  </a:cubicBezTo>
                  <a:cubicBezTo>
                    <a:pt x="12330" y="15"/>
                    <a:pt x="12273" y="1"/>
                    <a:pt x="121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63"/>
            <p:cNvSpPr/>
            <p:nvPr/>
          </p:nvSpPr>
          <p:spPr>
            <a:xfrm>
              <a:off x="6036992" y="1546884"/>
              <a:ext cx="688625" cy="521400"/>
            </a:xfrm>
            <a:custGeom>
              <a:avLst/>
              <a:gdLst/>
              <a:ahLst/>
              <a:cxnLst/>
              <a:rect l="l" t="t" r="r" b="b"/>
              <a:pathLst>
                <a:path w="27545" h="20856" extrusionOk="0">
                  <a:moveTo>
                    <a:pt x="15526" y="1"/>
                  </a:moveTo>
                  <a:cubicBezTo>
                    <a:pt x="14195" y="1"/>
                    <a:pt x="12742" y="161"/>
                    <a:pt x="11165" y="512"/>
                  </a:cubicBezTo>
                  <a:cubicBezTo>
                    <a:pt x="11165" y="512"/>
                    <a:pt x="1" y="2583"/>
                    <a:pt x="143" y="12569"/>
                  </a:cubicBezTo>
                  <a:cubicBezTo>
                    <a:pt x="243" y="19600"/>
                    <a:pt x="4961" y="20856"/>
                    <a:pt x="8701" y="20856"/>
                  </a:cubicBezTo>
                  <a:cubicBezTo>
                    <a:pt x="10273" y="20856"/>
                    <a:pt x="11673" y="20634"/>
                    <a:pt x="12484" y="20526"/>
                  </a:cubicBezTo>
                  <a:cubicBezTo>
                    <a:pt x="13722" y="20384"/>
                    <a:pt x="16219" y="20018"/>
                    <a:pt x="18553" y="19694"/>
                  </a:cubicBezTo>
                  <a:cubicBezTo>
                    <a:pt x="23505" y="18963"/>
                    <a:pt x="27220" y="16547"/>
                    <a:pt x="27504" y="11554"/>
                  </a:cubicBezTo>
                  <a:cubicBezTo>
                    <a:pt x="27545" y="10966"/>
                    <a:pt x="27524" y="10377"/>
                    <a:pt x="27443" y="9788"/>
                  </a:cubicBezTo>
                  <a:cubicBezTo>
                    <a:pt x="26855" y="5292"/>
                    <a:pt x="23188" y="1"/>
                    <a:pt x="155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63"/>
            <p:cNvSpPr/>
            <p:nvPr/>
          </p:nvSpPr>
          <p:spPr>
            <a:xfrm>
              <a:off x="6171467" y="1673459"/>
              <a:ext cx="506975" cy="213950"/>
            </a:xfrm>
            <a:custGeom>
              <a:avLst/>
              <a:gdLst/>
              <a:ahLst/>
              <a:cxnLst/>
              <a:rect l="l" t="t" r="r" b="b"/>
              <a:pathLst>
                <a:path w="20279" h="8558" extrusionOk="0">
                  <a:moveTo>
                    <a:pt x="17247" y="0"/>
                  </a:moveTo>
                  <a:cubicBezTo>
                    <a:pt x="17062" y="0"/>
                    <a:pt x="16874" y="19"/>
                    <a:pt x="16685" y="57"/>
                  </a:cubicBezTo>
                  <a:lnTo>
                    <a:pt x="2436" y="3081"/>
                  </a:lnTo>
                  <a:cubicBezTo>
                    <a:pt x="955" y="3406"/>
                    <a:pt x="1" y="4867"/>
                    <a:pt x="305" y="6369"/>
                  </a:cubicBezTo>
                  <a:cubicBezTo>
                    <a:pt x="589" y="7665"/>
                    <a:pt x="1742" y="8557"/>
                    <a:pt x="3032" y="8557"/>
                  </a:cubicBezTo>
                  <a:cubicBezTo>
                    <a:pt x="3217" y="8557"/>
                    <a:pt x="3405" y="8539"/>
                    <a:pt x="3593" y="8501"/>
                  </a:cubicBezTo>
                  <a:lnTo>
                    <a:pt x="17842" y="5476"/>
                  </a:lnTo>
                  <a:cubicBezTo>
                    <a:pt x="19324" y="5152"/>
                    <a:pt x="20278" y="3690"/>
                    <a:pt x="19974" y="2188"/>
                  </a:cubicBezTo>
                  <a:cubicBezTo>
                    <a:pt x="19690" y="892"/>
                    <a:pt x="18536" y="0"/>
                    <a:pt x="172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63"/>
            <p:cNvSpPr/>
            <p:nvPr/>
          </p:nvSpPr>
          <p:spPr>
            <a:xfrm>
              <a:off x="6287167" y="1788534"/>
              <a:ext cx="44175" cy="44675"/>
            </a:xfrm>
            <a:custGeom>
              <a:avLst/>
              <a:gdLst/>
              <a:ahLst/>
              <a:cxnLst/>
              <a:rect l="l" t="t" r="r" b="b"/>
              <a:pathLst>
                <a:path w="1767" h="1787" extrusionOk="0">
                  <a:moveTo>
                    <a:pt x="894" y="1"/>
                  </a:moveTo>
                  <a:cubicBezTo>
                    <a:pt x="386" y="1"/>
                    <a:pt x="1" y="406"/>
                    <a:pt x="1" y="894"/>
                  </a:cubicBezTo>
                  <a:cubicBezTo>
                    <a:pt x="1" y="1381"/>
                    <a:pt x="386" y="1787"/>
                    <a:pt x="894" y="1787"/>
                  </a:cubicBezTo>
                  <a:cubicBezTo>
                    <a:pt x="1381" y="1787"/>
                    <a:pt x="1766" y="1381"/>
                    <a:pt x="1766" y="894"/>
                  </a:cubicBezTo>
                  <a:cubicBezTo>
                    <a:pt x="1766" y="406"/>
                    <a:pt x="1381" y="1"/>
                    <a:pt x="8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63"/>
            <p:cNvSpPr/>
            <p:nvPr/>
          </p:nvSpPr>
          <p:spPr>
            <a:xfrm>
              <a:off x="6535817" y="1735759"/>
              <a:ext cx="44675" cy="44175"/>
            </a:xfrm>
            <a:custGeom>
              <a:avLst/>
              <a:gdLst/>
              <a:ahLst/>
              <a:cxnLst/>
              <a:rect l="l" t="t" r="r" b="b"/>
              <a:pathLst>
                <a:path w="1787" h="1767" extrusionOk="0">
                  <a:moveTo>
                    <a:pt x="894" y="1"/>
                  </a:moveTo>
                  <a:cubicBezTo>
                    <a:pt x="406" y="1"/>
                    <a:pt x="0" y="407"/>
                    <a:pt x="0" y="894"/>
                  </a:cubicBezTo>
                  <a:cubicBezTo>
                    <a:pt x="0" y="1381"/>
                    <a:pt x="406" y="1766"/>
                    <a:pt x="894" y="1766"/>
                  </a:cubicBezTo>
                  <a:cubicBezTo>
                    <a:pt x="1381" y="1766"/>
                    <a:pt x="1787" y="1381"/>
                    <a:pt x="1787" y="894"/>
                  </a:cubicBezTo>
                  <a:cubicBezTo>
                    <a:pt x="1787" y="407"/>
                    <a:pt x="1381" y="1"/>
                    <a:pt x="8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63"/>
            <p:cNvSpPr/>
            <p:nvPr/>
          </p:nvSpPr>
          <p:spPr>
            <a:xfrm>
              <a:off x="6299342" y="1563234"/>
              <a:ext cx="125875" cy="128400"/>
            </a:xfrm>
            <a:custGeom>
              <a:avLst/>
              <a:gdLst/>
              <a:ahLst/>
              <a:cxnLst/>
              <a:rect l="l" t="t" r="r" b="b"/>
              <a:pathLst>
                <a:path w="5035" h="5136" extrusionOk="0">
                  <a:moveTo>
                    <a:pt x="305" y="0"/>
                  </a:moveTo>
                  <a:cubicBezTo>
                    <a:pt x="102" y="0"/>
                    <a:pt x="1" y="0"/>
                    <a:pt x="1" y="21"/>
                  </a:cubicBezTo>
                  <a:cubicBezTo>
                    <a:pt x="1" y="41"/>
                    <a:pt x="427" y="41"/>
                    <a:pt x="1076" y="285"/>
                  </a:cubicBezTo>
                  <a:cubicBezTo>
                    <a:pt x="1706" y="508"/>
                    <a:pt x="2518" y="1056"/>
                    <a:pt x="3167" y="1847"/>
                  </a:cubicBezTo>
                  <a:cubicBezTo>
                    <a:pt x="3817" y="2659"/>
                    <a:pt x="4263" y="3492"/>
                    <a:pt x="4547" y="4121"/>
                  </a:cubicBezTo>
                  <a:cubicBezTo>
                    <a:pt x="4832" y="4750"/>
                    <a:pt x="4994" y="5136"/>
                    <a:pt x="5014" y="5136"/>
                  </a:cubicBezTo>
                  <a:cubicBezTo>
                    <a:pt x="5035" y="5136"/>
                    <a:pt x="5014" y="5034"/>
                    <a:pt x="4953" y="4852"/>
                  </a:cubicBezTo>
                  <a:cubicBezTo>
                    <a:pt x="4892" y="4669"/>
                    <a:pt x="4791" y="4405"/>
                    <a:pt x="4669" y="4080"/>
                  </a:cubicBezTo>
                  <a:cubicBezTo>
                    <a:pt x="4405" y="3431"/>
                    <a:pt x="3979" y="2558"/>
                    <a:pt x="3289" y="1746"/>
                  </a:cubicBezTo>
                  <a:cubicBezTo>
                    <a:pt x="2619" y="914"/>
                    <a:pt x="1787" y="366"/>
                    <a:pt x="1117" y="163"/>
                  </a:cubicBezTo>
                  <a:cubicBezTo>
                    <a:pt x="772" y="61"/>
                    <a:pt x="488" y="21"/>
                    <a:pt x="3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63"/>
            <p:cNvSpPr/>
            <p:nvPr/>
          </p:nvSpPr>
          <p:spPr>
            <a:xfrm>
              <a:off x="6433317" y="1864659"/>
              <a:ext cx="49750" cy="183800"/>
            </a:xfrm>
            <a:custGeom>
              <a:avLst/>
              <a:gdLst/>
              <a:ahLst/>
              <a:cxnLst/>
              <a:rect l="l" t="t" r="r" b="b"/>
              <a:pathLst>
                <a:path w="1990" h="7352" extrusionOk="0">
                  <a:moveTo>
                    <a:pt x="1523" y="0"/>
                  </a:moveTo>
                  <a:lnTo>
                    <a:pt x="1523" y="0"/>
                  </a:lnTo>
                  <a:cubicBezTo>
                    <a:pt x="1482" y="0"/>
                    <a:pt x="1563" y="447"/>
                    <a:pt x="1665" y="1137"/>
                  </a:cubicBezTo>
                  <a:cubicBezTo>
                    <a:pt x="1786" y="1847"/>
                    <a:pt x="1807" y="2822"/>
                    <a:pt x="1685" y="3897"/>
                  </a:cubicBezTo>
                  <a:cubicBezTo>
                    <a:pt x="1543" y="4953"/>
                    <a:pt x="1096" y="5846"/>
                    <a:pt x="711" y="6435"/>
                  </a:cubicBezTo>
                  <a:cubicBezTo>
                    <a:pt x="325" y="7023"/>
                    <a:pt x="0" y="7328"/>
                    <a:pt x="21" y="7348"/>
                  </a:cubicBezTo>
                  <a:cubicBezTo>
                    <a:pt x="21" y="7350"/>
                    <a:pt x="22" y="7351"/>
                    <a:pt x="24" y="7351"/>
                  </a:cubicBezTo>
                  <a:cubicBezTo>
                    <a:pt x="42" y="7351"/>
                    <a:pt x="137" y="7274"/>
                    <a:pt x="264" y="7165"/>
                  </a:cubicBezTo>
                  <a:cubicBezTo>
                    <a:pt x="406" y="7023"/>
                    <a:pt x="609" y="6800"/>
                    <a:pt x="812" y="6516"/>
                  </a:cubicBezTo>
                  <a:cubicBezTo>
                    <a:pt x="1238" y="5927"/>
                    <a:pt x="1705" y="5014"/>
                    <a:pt x="1868" y="3918"/>
                  </a:cubicBezTo>
                  <a:cubicBezTo>
                    <a:pt x="1989" y="2822"/>
                    <a:pt x="1929" y="1827"/>
                    <a:pt x="1786" y="1117"/>
                  </a:cubicBezTo>
                  <a:cubicBezTo>
                    <a:pt x="1726" y="771"/>
                    <a:pt x="1665" y="487"/>
                    <a:pt x="1604" y="284"/>
                  </a:cubicBezTo>
                  <a:cubicBezTo>
                    <a:pt x="1563" y="102"/>
                    <a:pt x="1523" y="0"/>
                    <a:pt x="15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63"/>
            <p:cNvSpPr/>
            <p:nvPr/>
          </p:nvSpPr>
          <p:spPr>
            <a:xfrm>
              <a:off x="6174517" y="1906284"/>
              <a:ext cx="518625" cy="162900"/>
            </a:xfrm>
            <a:custGeom>
              <a:avLst/>
              <a:gdLst/>
              <a:ahLst/>
              <a:cxnLst/>
              <a:rect l="l" t="t" r="r" b="b"/>
              <a:pathLst>
                <a:path w="20745" h="6516" extrusionOk="0">
                  <a:moveTo>
                    <a:pt x="15644" y="0"/>
                  </a:moveTo>
                  <a:cubicBezTo>
                    <a:pt x="14369" y="0"/>
                    <a:pt x="13088" y="158"/>
                    <a:pt x="11834" y="345"/>
                  </a:cubicBezTo>
                  <a:cubicBezTo>
                    <a:pt x="8323" y="872"/>
                    <a:pt x="4750" y="1705"/>
                    <a:pt x="1929" y="3816"/>
                  </a:cubicBezTo>
                  <a:cubicBezTo>
                    <a:pt x="1117" y="4404"/>
                    <a:pt x="366" y="5135"/>
                    <a:pt x="1" y="6069"/>
                  </a:cubicBezTo>
                  <a:cubicBezTo>
                    <a:pt x="1" y="6069"/>
                    <a:pt x="1104" y="6516"/>
                    <a:pt x="3311" y="6516"/>
                  </a:cubicBezTo>
                  <a:cubicBezTo>
                    <a:pt x="3679" y="6516"/>
                    <a:pt x="4077" y="6504"/>
                    <a:pt x="4507" y="6475"/>
                  </a:cubicBezTo>
                  <a:cubicBezTo>
                    <a:pt x="7490" y="6292"/>
                    <a:pt x="13681" y="5216"/>
                    <a:pt x="13681" y="5216"/>
                  </a:cubicBezTo>
                  <a:cubicBezTo>
                    <a:pt x="13681" y="5216"/>
                    <a:pt x="16848" y="4668"/>
                    <a:pt x="18634" y="3328"/>
                  </a:cubicBezTo>
                  <a:cubicBezTo>
                    <a:pt x="20420" y="2009"/>
                    <a:pt x="20745" y="1360"/>
                    <a:pt x="20745" y="1360"/>
                  </a:cubicBezTo>
                  <a:cubicBezTo>
                    <a:pt x="19466" y="507"/>
                    <a:pt x="17923" y="121"/>
                    <a:pt x="16401" y="20"/>
                  </a:cubicBezTo>
                  <a:cubicBezTo>
                    <a:pt x="16149" y="6"/>
                    <a:pt x="15897" y="0"/>
                    <a:pt x="156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63"/>
            <p:cNvSpPr/>
            <p:nvPr/>
          </p:nvSpPr>
          <p:spPr>
            <a:xfrm>
              <a:off x="6149142" y="1654409"/>
              <a:ext cx="548075" cy="258500"/>
            </a:xfrm>
            <a:custGeom>
              <a:avLst/>
              <a:gdLst/>
              <a:ahLst/>
              <a:cxnLst/>
              <a:rect l="l" t="t" r="r" b="b"/>
              <a:pathLst>
                <a:path w="21923" h="10340" extrusionOk="0">
                  <a:moveTo>
                    <a:pt x="17547" y="1"/>
                  </a:moveTo>
                  <a:cubicBezTo>
                    <a:pt x="17335" y="1"/>
                    <a:pt x="17115" y="10"/>
                    <a:pt x="16888" y="27"/>
                  </a:cubicBezTo>
                  <a:cubicBezTo>
                    <a:pt x="16361" y="48"/>
                    <a:pt x="15812" y="129"/>
                    <a:pt x="15224" y="251"/>
                  </a:cubicBezTo>
                  <a:cubicBezTo>
                    <a:pt x="14067" y="474"/>
                    <a:pt x="12849" y="859"/>
                    <a:pt x="11489" y="1144"/>
                  </a:cubicBezTo>
                  <a:cubicBezTo>
                    <a:pt x="10149" y="1468"/>
                    <a:pt x="8708" y="1793"/>
                    <a:pt x="7206" y="2159"/>
                  </a:cubicBezTo>
                  <a:cubicBezTo>
                    <a:pt x="6435" y="2321"/>
                    <a:pt x="5664" y="2504"/>
                    <a:pt x="4872" y="2686"/>
                  </a:cubicBezTo>
                  <a:cubicBezTo>
                    <a:pt x="4486" y="2788"/>
                    <a:pt x="4080" y="2889"/>
                    <a:pt x="3674" y="2970"/>
                  </a:cubicBezTo>
                  <a:cubicBezTo>
                    <a:pt x="3269" y="3072"/>
                    <a:pt x="2863" y="3153"/>
                    <a:pt x="2457" y="3336"/>
                  </a:cubicBezTo>
                  <a:cubicBezTo>
                    <a:pt x="1665" y="3681"/>
                    <a:pt x="975" y="4290"/>
                    <a:pt x="549" y="5081"/>
                  </a:cubicBezTo>
                  <a:cubicBezTo>
                    <a:pt x="122" y="5853"/>
                    <a:pt x="1" y="6827"/>
                    <a:pt x="244" y="7720"/>
                  </a:cubicBezTo>
                  <a:cubicBezTo>
                    <a:pt x="488" y="8593"/>
                    <a:pt x="1056" y="9384"/>
                    <a:pt x="1807" y="9851"/>
                  </a:cubicBezTo>
                  <a:cubicBezTo>
                    <a:pt x="2379" y="10213"/>
                    <a:pt x="3041" y="10339"/>
                    <a:pt x="3692" y="10339"/>
                  </a:cubicBezTo>
                  <a:cubicBezTo>
                    <a:pt x="3919" y="10339"/>
                    <a:pt x="4144" y="10324"/>
                    <a:pt x="4365" y="10298"/>
                  </a:cubicBezTo>
                  <a:cubicBezTo>
                    <a:pt x="5197" y="10176"/>
                    <a:pt x="6009" y="9973"/>
                    <a:pt x="6800" y="9811"/>
                  </a:cubicBezTo>
                  <a:cubicBezTo>
                    <a:pt x="7592" y="9628"/>
                    <a:pt x="8384" y="9466"/>
                    <a:pt x="9135" y="9303"/>
                  </a:cubicBezTo>
                  <a:cubicBezTo>
                    <a:pt x="12159" y="8633"/>
                    <a:pt x="14899" y="8045"/>
                    <a:pt x="17193" y="7537"/>
                  </a:cubicBezTo>
                  <a:cubicBezTo>
                    <a:pt x="18350" y="7294"/>
                    <a:pt x="19385" y="7030"/>
                    <a:pt x="20197" y="6523"/>
                  </a:cubicBezTo>
                  <a:cubicBezTo>
                    <a:pt x="21009" y="6035"/>
                    <a:pt x="21516" y="5325"/>
                    <a:pt x="21719" y="4696"/>
                  </a:cubicBezTo>
                  <a:cubicBezTo>
                    <a:pt x="21922" y="4066"/>
                    <a:pt x="21902" y="3518"/>
                    <a:pt x="21841" y="3194"/>
                  </a:cubicBezTo>
                  <a:cubicBezTo>
                    <a:pt x="21800" y="2849"/>
                    <a:pt x="21719" y="2666"/>
                    <a:pt x="21719" y="2666"/>
                  </a:cubicBezTo>
                  <a:lnTo>
                    <a:pt x="21719" y="2666"/>
                  </a:lnTo>
                  <a:cubicBezTo>
                    <a:pt x="21719" y="2686"/>
                    <a:pt x="21780" y="2849"/>
                    <a:pt x="21821" y="3194"/>
                  </a:cubicBezTo>
                  <a:cubicBezTo>
                    <a:pt x="21861" y="3539"/>
                    <a:pt x="21861" y="4046"/>
                    <a:pt x="21658" y="4675"/>
                  </a:cubicBezTo>
                  <a:cubicBezTo>
                    <a:pt x="21435" y="5284"/>
                    <a:pt x="20948" y="5974"/>
                    <a:pt x="20156" y="6441"/>
                  </a:cubicBezTo>
                  <a:cubicBezTo>
                    <a:pt x="19365" y="6908"/>
                    <a:pt x="18309" y="7172"/>
                    <a:pt x="17172" y="7416"/>
                  </a:cubicBezTo>
                  <a:cubicBezTo>
                    <a:pt x="14879" y="7903"/>
                    <a:pt x="12139" y="8491"/>
                    <a:pt x="9094" y="9141"/>
                  </a:cubicBezTo>
                  <a:cubicBezTo>
                    <a:pt x="8343" y="9303"/>
                    <a:pt x="7572" y="9466"/>
                    <a:pt x="6760" y="9648"/>
                  </a:cubicBezTo>
                  <a:cubicBezTo>
                    <a:pt x="5968" y="9811"/>
                    <a:pt x="5156" y="10014"/>
                    <a:pt x="4344" y="10115"/>
                  </a:cubicBezTo>
                  <a:cubicBezTo>
                    <a:pt x="4119" y="10148"/>
                    <a:pt x="3891" y="10166"/>
                    <a:pt x="3663" y="10166"/>
                  </a:cubicBezTo>
                  <a:cubicBezTo>
                    <a:pt x="3050" y="10166"/>
                    <a:pt x="2442" y="10035"/>
                    <a:pt x="1909" y="9709"/>
                  </a:cubicBezTo>
                  <a:cubicBezTo>
                    <a:pt x="1178" y="9263"/>
                    <a:pt x="630" y="8512"/>
                    <a:pt x="407" y="7659"/>
                  </a:cubicBezTo>
                  <a:cubicBezTo>
                    <a:pt x="183" y="6827"/>
                    <a:pt x="305" y="5914"/>
                    <a:pt x="711" y="5163"/>
                  </a:cubicBezTo>
                  <a:cubicBezTo>
                    <a:pt x="1097" y="4412"/>
                    <a:pt x="1767" y="3823"/>
                    <a:pt x="2518" y="3478"/>
                  </a:cubicBezTo>
                  <a:cubicBezTo>
                    <a:pt x="2903" y="3315"/>
                    <a:pt x="3309" y="3234"/>
                    <a:pt x="3715" y="3133"/>
                  </a:cubicBezTo>
                  <a:cubicBezTo>
                    <a:pt x="4121" y="3052"/>
                    <a:pt x="4527" y="2950"/>
                    <a:pt x="4913" y="2869"/>
                  </a:cubicBezTo>
                  <a:cubicBezTo>
                    <a:pt x="5704" y="2666"/>
                    <a:pt x="6476" y="2483"/>
                    <a:pt x="7247" y="2301"/>
                  </a:cubicBezTo>
                  <a:cubicBezTo>
                    <a:pt x="8749" y="1956"/>
                    <a:pt x="10190" y="1610"/>
                    <a:pt x="11530" y="1286"/>
                  </a:cubicBezTo>
                  <a:cubicBezTo>
                    <a:pt x="12869" y="1002"/>
                    <a:pt x="14107" y="616"/>
                    <a:pt x="15264" y="372"/>
                  </a:cubicBezTo>
                  <a:cubicBezTo>
                    <a:pt x="15833" y="251"/>
                    <a:pt x="16381" y="169"/>
                    <a:pt x="16909" y="129"/>
                  </a:cubicBezTo>
                  <a:cubicBezTo>
                    <a:pt x="17095" y="114"/>
                    <a:pt x="17277" y="108"/>
                    <a:pt x="17455" y="108"/>
                  </a:cubicBezTo>
                  <a:cubicBezTo>
                    <a:pt x="17779" y="108"/>
                    <a:pt x="18089" y="130"/>
                    <a:pt x="18390" y="169"/>
                  </a:cubicBezTo>
                  <a:cubicBezTo>
                    <a:pt x="19304" y="311"/>
                    <a:pt x="20055" y="657"/>
                    <a:pt x="20562" y="1042"/>
                  </a:cubicBezTo>
                  <a:cubicBezTo>
                    <a:pt x="21070" y="1448"/>
                    <a:pt x="21354" y="1895"/>
                    <a:pt x="21516" y="2199"/>
                  </a:cubicBezTo>
                  <a:cubicBezTo>
                    <a:pt x="21651" y="2488"/>
                    <a:pt x="21713" y="2667"/>
                    <a:pt x="21719" y="2667"/>
                  </a:cubicBezTo>
                  <a:cubicBezTo>
                    <a:pt x="21719" y="2667"/>
                    <a:pt x="21719" y="2667"/>
                    <a:pt x="21719" y="2666"/>
                  </a:cubicBezTo>
                  <a:cubicBezTo>
                    <a:pt x="21719" y="2666"/>
                    <a:pt x="21719" y="2625"/>
                    <a:pt x="21678" y="2544"/>
                  </a:cubicBezTo>
                  <a:cubicBezTo>
                    <a:pt x="21658" y="2463"/>
                    <a:pt x="21618" y="2341"/>
                    <a:pt x="21536" y="2179"/>
                  </a:cubicBezTo>
                  <a:cubicBezTo>
                    <a:pt x="21394" y="1854"/>
                    <a:pt x="21110" y="1408"/>
                    <a:pt x="20603" y="1002"/>
                  </a:cubicBezTo>
                  <a:cubicBezTo>
                    <a:pt x="20075" y="596"/>
                    <a:pt x="19324" y="210"/>
                    <a:pt x="18390" y="68"/>
                  </a:cubicBezTo>
                  <a:cubicBezTo>
                    <a:pt x="18129" y="20"/>
                    <a:pt x="17846" y="1"/>
                    <a:pt x="175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63"/>
            <p:cNvSpPr/>
            <p:nvPr/>
          </p:nvSpPr>
          <p:spPr>
            <a:xfrm>
              <a:off x="6044117" y="1848784"/>
              <a:ext cx="110125" cy="54000"/>
            </a:xfrm>
            <a:custGeom>
              <a:avLst/>
              <a:gdLst/>
              <a:ahLst/>
              <a:cxnLst/>
              <a:rect l="l" t="t" r="r" b="b"/>
              <a:pathLst>
                <a:path w="4405" h="2160" extrusionOk="0">
                  <a:moveTo>
                    <a:pt x="4364" y="1"/>
                  </a:moveTo>
                  <a:cubicBezTo>
                    <a:pt x="4294" y="1"/>
                    <a:pt x="4048" y="46"/>
                    <a:pt x="3674" y="148"/>
                  </a:cubicBezTo>
                  <a:cubicBezTo>
                    <a:pt x="3248" y="250"/>
                    <a:pt x="2659" y="473"/>
                    <a:pt x="2050" y="757"/>
                  </a:cubicBezTo>
                  <a:cubicBezTo>
                    <a:pt x="1441" y="1061"/>
                    <a:pt x="913" y="1406"/>
                    <a:pt x="568" y="1670"/>
                  </a:cubicBezTo>
                  <a:cubicBezTo>
                    <a:pt x="203" y="1934"/>
                    <a:pt x="0" y="2137"/>
                    <a:pt x="20" y="2157"/>
                  </a:cubicBezTo>
                  <a:cubicBezTo>
                    <a:pt x="21" y="2159"/>
                    <a:pt x="22" y="2159"/>
                    <a:pt x="24" y="2159"/>
                  </a:cubicBezTo>
                  <a:cubicBezTo>
                    <a:pt x="90" y="2159"/>
                    <a:pt x="948" y="1491"/>
                    <a:pt x="2131" y="919"/>
                  </a:cubicBezTo>
                  <a:cubicBezTo>
                    <a:pt x="3329" y="331"/>
                    <a:pt x="4405" y="47"/>
                    <a:pt x="4384" y="6"/>
                  </a:cubicBezTo>
                  <a:cubicBezTo>
                    <a:pt x="4384" y="3"/>
                    <a:pt x="4377" y="1"/>
                    <a:pt x="43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63"/>
            <p:cNvSpPr/>
            <p:nvPr/>
          </p:nvSpPr>
          <p:spPr>
            <a:xfrm>
              <a:off x="6332342" y="1594084"/>
              <a:ext cx="7625" cy="7000"/>
            </a:xfrm>
            <a:custGeom>
              <a:avLst/>
              <a:gdLst/>
              <a:ahLst/>
              <a:cxnLst/>
              <a:rect l="l" t="t" r="r" b="b"/>
              <a:pathLst>
                <a:path w="305" h="280" extrusionOk="0">
                  <a:moveTo>
                    <a:pt x="155" y="1"/>
                  </a:moveTo>
                  <a:cubicBezTo>
                    <a:pt x="129" y="1"/>
                    <a:pt x="104" y="8"/>
                    <a:pt x="81" y="25"/>
                  </a:cubicBezTo>
                  <a:cubicBezTo>
                    <a:pt x="0" y="86"/>
                    <a:pt x="20" y="228"/>
                    <a:pt x="102" y="268"/>
                  </a:cubicBezTo>
                  <a:cubicBezTo>
                    <a:pt x="120" y="276"/>
                    <a:pt x="138" y="279"/>
                    <a:pt x="156" y="279"/>
                  </a:cubicBezTo>
                  <a:cubicBezTo>
                    <a:pt x="236" y="279"/>
                    <a:pt x="305" y="210"/>
                    <a:pt x="305" y="126"/>
                  </a:cubicBezTo>
                  <a:cubicBezTo>
                    <a:pt x="290" y="53"/>
                    <a:pt x="222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63"/>
            <p:cNvSpPr/>
            <p:nvPr/>
          </p:nvSpPr>
          <p:spPr>
            <a:xfrm>
              <a:off x="6376467" y="1658809"/>
              <a:ext cx="8100" cy="7025"/>
            </a:xfrm>
            <a:custGeom>
              <a:avLst/>
              <a:gdLst/>
              <a:ahLst/>
              <a:cxnLst/>
              <a:rect l="l" t="t" r="r" b="b"/>
              <a:pathLst>
                <a:path w="324" h="281" extrusionOk="0">
                  <a:moveTo>
                    <a:pt x="141" y="1"/>
                  </a:moveTo>
                  <a:cubicBezTo>
                    <a:pt x="120" y="1"/>
                    <a:pt x="99" y="5"/>
                    <a:pt x="82" y="14"/>
                  </a:cubicBezTo>
                  <a:lnTo>
                    <a:pt x="82" y="34"/>
                  </a:lnTo>
                  <a:cubicBezTo>
                    <a:pt x="1" y="95"/>
                    <a:pt x="21" y="237"/>
                    <a:pt x="102" y="278"/>
                  </a:cubicBezTo>
                  <a:cubicBezTo>
                    <a:pt x="113" y="280"/>
                    <a:pt x="124" y="281"/>
                    <a:pt x="135" y="281"/>
                  </a:cubicBezTo>
                  <a:cubicBezTo>
                    <a:pt x="228" y="281"/>
                    <a:pt x="324" y="208"/>
                    <a:pt x="305" y="135"/>
                  </a:cubicBezTo>
                  <a:cubicBezTo>
                    <a:pt x="305" y="56"/>
                    <a:pt x="218" y="1"/>
                    <a:pt x="1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63"/>
            <p:cNvSpPr/>
            <p:nvPr/>
          </p:nvSpPr>
          <p:spPr>
            <a:xfrm>
              <a:off x="6108542" y="1839759"/>
              <a:ext cx="8050" cy="6925"/>
            </a:xfrm>
            <a:custGeom>
              <a:avLst/>
              <a:gdLst/>
              <a:ahLst/>
              <a:cxnLst/>
              <a:rect l="l" t="t" r="r" b="b"/>
              <a:pathLst>
                <a:path w="322" h="277" extrusionOk="0">
                  <a:moveTo>
                    <a:pt x="167" y="1"/>
                  </a:moveTo>
                  <a:cubicBezTo>
                    <a:pt x="144" y="1"/>
                    <a:pt x="122" y="7"/>
                    <a:pt x="102" y="22"/>
                  </a:cubicBezTo>
                  <a:lnTo>
                    <a:pt x="82" y="22"/>
                  </a:lnTo>
                  <a:cubicBezTo>
                    <a:pt x="1" y="83"/>
                    <a:pt x="21" y="225"/>
                    <a:pt x="123" y="265"/>
                  </a:cubicBezTo>
                  <a:cubicBezTo>
                    <a:pt x="137" y="273"/>
                    <a:pt x="153" y="276"/>
                    <a:pt x="169" y="276"/>
                  </a:cubicBezTo>
                  <a:cubicBezTo>
                    <a:pt x="243" y="276"/>
                    <a:pt x="322" y="207"/>
                    <a:pt x="305" y="123"/>
                  </a:cubicBezTo>
                  <a:cubicBezTo>
                    <a:pt x="305" y="62"/>
                    <a:pt x="236" y="1"/>
                    <a:pt x="1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63"/>
            <p:cNvSpPr/>
            <p:nvPr/>
          </p:nvSpPr>
          <p:spPr>
            <a:xfrm>
              <a:off x="6053242" y="1869409"/>
              <a:ext cx="8050" cy="7200"/>
            </a:xfrm>
            <a:custGeom>
              <a:avLst/>
              <a:gdLst/>
              <a:ahLst/>
              <a:cxnLst/>
              <a:rect l="l" t="t" r="r" b="b"/>
              <a:pathLst>
                <a:path w="322" h="288" extrusionOk="0">
                  <a:moveTo>
                    <a:pt x="158" y="0"/>
                  </a:moveTo>
                  <a:cubicBezTo>
                    <a:pt x="138" y="0"/>
                    <a:pt x="119" y="4"/>
                    <a:pt x="102" y="13"/>
                  </a:cubicBezTo>
                  <a:lnTo>
                    <a:pt x="82" y="33"/>
                  </a:lnTo>
                  <a:cubicBezTo>
                    <a:pt x="0" y="94"/>
                    <a:pt x="21" y="236"/>
                    <a:pt x="122" y="277"/>
                  </a:cubicBezTo>
                  <a:cubicBezTo>
                    <a:pt x="137" y="284"/>
                    <a:pt x="153" y="288"/>
                    <a:pt x="169" y="288"/>
                  </a:cubicBezTo>
                  <a:cubicBezTo>
                    <a:pt x="243" y="288"/>
                    <a:pt x="321" y="218"/>
                    <a:pt x="305" y="135"/>
                  </a:cubicBezTo>
                  <a:cubicBezTo>
                    <a:pt x="305" y="55"/>
                    <a:pt x="230" y="0"/>
                    <a:pt x="1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63"/>
            <p:cNvSpPr/>
            <p:nvPr/>
          </p:nvSpPr>
          <p:spPr>
            <a:xfrm>
              <a:off x="6065917" y="1562409"/>
              <a:ext cx="326325" cy="279950"/>
            </a:xfrm>
            <a:custGeom>
              <a:avLst/>
              <a:gdLst/>
              <a:ahLst/>
              <a:cxnLst/>
              <a:rect l="l" t="t" r="r" b="b"/>
              <a:pathLst>
                <a:path w="13053" h="11198" extrusionOk="0">
                  <a:moveTo>
                    <a:pt x="12774" y="1"/>
                  </a:moveTo>
                  <a:cubicBezTo>
                    <a:pt x="12363" y="1"/>
                    <a:pt x="11484" y="117"/>
                    <a:pt x="10292" y="378"/>
                  </a:cubicBezTo>
                  <a:cubicBezTo>
                    <a:pt x="9460" y="561"/>
                    <a:pt x="8485" y="825"/>
                    <a:pt x="7430" y="1231"/>
                  </a:cubicBezTo>
                  <a:cubicBezTo>
                    <a:pt x="6374" y="1637"/>
                    <a:pt x="5238" y="2205"/>
                    <a:pt x="4162" y="2977"/>
                  </a:cubicBezTo>
                  <a:cubicBezTo>
                    <a:pt x="3086" y="3768"/>
                    <a:pt x="2193" y="4702"/>
                    <a:pt x="1543" y="5656"/>
                  </a:cubicBezTo>
                  <a:cubicBezTo>
                    <a:pt x="894" y="6610"/>
                    <a:pt x="468" y="7564"/>
                    <a:pt x="265" y="8416"/>
                  </a:cubicBezTo>
                  <a:cubicBezTo>
                    <a:pt x="41" y="9269"/>
                    <a:pt x="1" y="9979"/>
                    <a:pt x="41" y="10446"/>
                  </a:cubicBezTo>
                  <a:cubicBezTo>
                    <a:pt x="82" y="10933"/>
                    <a:pt x="163" y="11197"/>
                    <a:pt x="224" y="11197"/>
                  </a:cubicBezTo>
                  <a:cubicBezTo>
                    <a:pt x="366" y="11197"/>
                    <a:pt x="305" y="10121"/>
                    <a:pt x="853" y="8599"/>
                  </a:cubicBezTo>
                  <a:cubicBezTo>
                    <a:pt x="1117" y="7848"/>
                    <a:pt x="1564" y="6975"/>
                    <a:pt x="2213" y="6123"/>
                  </a:cubicBezTo>
                  <a:cubicBezTo>
                    <a:pt x="2842" y="5270"/>
                    <a:pt x="3675" y="4418"/>
                    <a:pt x="4669" y="3687"/>
                  </a:cubicBezTo>
                  <a:cubicBezTo>
                    <a:pt x="6699" y="2246"/>
                    <a:pt x="8891" y="1495"/>
                    <a:pt x="10454" y="967"/>
                  </a:cubicBezTo>
                  <a:cubicBezTo>
                    <a:pt x="12058" y="460"/>
                    <a:pt x="13052" y="175"/>
                    <a:pt x="13032" y="54"/>
                  </a:cubicBezTo>
                  <a:cubicBezTo>
                    <a:pt x="13026" y="19"/>
                    <a:pt x="12937" y="1"/>
                    <a:pt x="127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63"/>
            <p:cNvSpPr/>
            <p:nvPr/>
          </p:nvSpPr>
          <p:spPr>
            <a:xfrm>
              <a:off x="6077592" y="1910584"/>
              <a:ext cx="48225" cy="55975"/>
            </a:xfrm>
            <a:custGeom>
              <a:avLst/>
              <a:gdLst/>
              <a:ahLst/>
              <a:cxnLst/>
              <a:rect l="l" t="t" r="r" b="b"/>
              <a:pathLst>
                <a:path w="1929" h="2239" extrusionOk="0">
                  <a:moveTo>
                    <a:pt x="280" y="1"/>
                  </a:moveTo>
                  <a:cubicBezTo>
                    <a:pt x="260" y="1"/>
                    <a:pt x="242" y="4"/>
                    <a:pt x="224" y="10"/>
                  </a:cubicBezTo>
                  <a:cubicBezTo>
                    <a:pt x="1" y="91"/>
                    <a:pt x="21" y="782"/>
                    <a:pt x="508" y="1451"/>
                  </a:cubicBezTo>
                  <a:cubicBezTo>
                    <a:pt x="878" y="1966"/>
                    <a:pt x="1363" y="2239"/>
                    <a:pt x="1619" y="2239"/>
                  </a:cubicBezTo>
                  <a:cubicBezTo>
                    <a:pt x="1686" y="2239"/>
                    <a:pt x="1737" y="2220"/>
                    <a:pt x="1767" y="2182"/>
                  </a:cubicBezTo>
                  <a:cubicBezTo>
                    <a:pt x="1929" y="1979"/>
                    <a:pt x="1604" y="1492"/>
                    <a:pt x="1219" y="924"/>
                  </a:cubicBezTo>
                  <a:cubicBezTo>
                    <a:pt x="864" y="419"/>
                    <a:pt x="509" y="1"/>
                    <a:pt x="2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63"/>
            <p:cNvSpPr/>
            <p:nvPr/>
          </p:nvSpPr>
          <p:spPr>
            <a:xfrm>
              <a:off x="6102967" y="2074384"/>
              <a:ext cx="614525" cy="706775"/>
            </a:xfrm>
            <a:custGeom>
              <a:avLst/>
              <a:gdLst/>
              <a:ahLst/>
              <a:cxnLst/>
              <a:rect l="l" t="t" r="r" b="b"/>
              <a:pathLst>
                <a:path w="24581" h="28271" extrusionOk="0">
                  <a:moveTo>
                    <a:pt x="16093" y="0"/>
                  </a:moveTo>
                  <a:cubicBezTo>
                    <a:pt x="7114" y="0"/>
                    <a:pt x="1" y="3830"/>
                    <a:pt x="1" y="3830"/>
                  </a:cubicBezTo>
                  <a:cubicBezTo>
                    <a:pt x="143" y="7423"/>
                    <a:pt x="285" y="11036"/>
                    <a:pt x="1076" y="14547"/>
                  </a:cubicBezTo>
                  <a:cubicBezTo>
                    <a:pt x="1848" y="18059"/>
                    <a:pt x="3309" y="21489"/>
                    <a:pt x="5765" y="24128"/>
                  </a:cubicBezTo>
                  <a:cubicBezTo>
                    <a:pt x="8068" y="26583"/>
                    <a:pt x="11317" y="28271"/>
                    <a:pt x="14675" y="28271"/>
                  </a:cubicBezTo>
                  <a:cubicBezTo>
                    <a:pt x="14898" y="28271"/>
                    <a:pt x="15122" y="28263"/>
                    <a:pt x="15346" y="28248"/>
                  </a:cubicBezTo>
                  <a:cubicBezTo>
                    <a:pt x="18329" y="28045"/>
                    <a:pt x="21232" y="26401"/>
                    <a:pt x="22754" y="23823"/>
                  </a:cubicBezTo>
                  <a:cubicBezTo>
                    <a:pt x="24114" y="21530"/>
                    <a:pt x="24317" y="18729"/>
                    <a:pt x="24398" y="16049"/>
                  </a:cubicBezTo>
                  <a:cubicBezTo>
                    <a:pt x="24540" y="11056"/>
                    <a:pt x="24581" y="1253"/>
                    <a:pt x="23891" y="1050"/>
                  </a:cubicBezTo>
                  <a:cubicBezTo>
                    <a:pt x="21223" y="295"/>
                    <a:pt x="18586" y="0"/>
                    <a:pt x="160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63"/>
            <p:cNvSpPr/>
            <p:nvPr/>
          </p:nvSpPr>
          <p:spPr>
            <a:xfrm>
              <a:off x="6114142" y="2205134"/>
              <a:ext cx="350150" cy="568200"/>
            </a:xfrm>
            <a:custGeom>
              <a:avLst/>
              <a:gdLst/>
              <a:ahLst/>
              <a:cxnLst/>
              <a:rect l="l" t="t" r="r" b="b"/>
              <a:pathLst>
                <a:path w="14006" h="22728" extrusionOk="0">
                  <a:moveTo>
                    <a:pt x="244" y="1"/>
                  </a:moveTo>
                  <a:lnTo>
                    <a:pt x="81" y="3350"/>
                  </a:lnTo>
                  <a:cubicBezTo>
                    <a:pt x="0" y="6496"/>
                    <a:pt x="568" y="10150"/>
                    <a:pt x="1583" y="12788"/>
                  </a:cubicBezTo>
                  <a:cubicBezTo>
                    <a:pt x="2679" y="15630"/>
                    <a:pt x="4263" y="18208"/>
                    <a:pt x="6922" y="20359"/>
                  </a:cubicBezTo>
                  <a:cubicBezTo>
                    <a:pt x="7449" y="20786"/>
                    <a:pt x="8302" y="21313"/>
                    <a:pt x="9276" y="21841"/>
                  </a:cubicBezTo>
                  <a:cubicBezTo>
                    <a:pt x="10047" y="22247"/>
                    <a:pt x="10738" y="22450"/>
                    <a:pt x="11509" y="22673"/>
                  </a:cubicBezTo>
                  <a:cubicBezTo>
                    <a:pt x="11635" y="22710"/>
                    <a:pt x="11756" y="22727"/>
                    <a:pt x="11872" y="22727"/>
                  </a:cubicBezTo>
                  <a:cubicBezTo>
                    <a:pt x="12909" y="22727"/>
                    <a:pt x="13525" y="21345"/>
                    <a:pt x="13762" y="20177"/>
                  </a:cubicBezTo>
                  <a:cubicBezTo>
                    <a:pt x="14005" y="18898"/>
                    <a:pt x="13539" y="17538"/>
                    <a:pt x="12747" y="16482"/>
                  </a:cubicBezTo>
                  <a:cubicBezTo>
                    <a:pt x="11976" y="15447"/>
                    <a:pt x="10900" y="14656"/>
                    <a:pt x="9784" y="13945"/>
                  </a:cubicBezTo>
                  <a:cubicBezTo>
                    <a:pt x="8687" y="13235"/>
                    <a:pt x="7531" y="12585"/>
                    <a:pt x="6516" y="11753"/>
                  </a:cubicBezTo>
                  <a:cubicBezTo>
                    <a:pt x="4750" y="10332"/>
                    <a:pt x="3471" y="8404"/>
                    <a:pt x="2497" y="6374"/>
                  </a:cubicBezTo>
                  <a:cubicBezTo>
                    <a:pt x="1543" y="4324"/>
                    <a:pt x="893" y="2152"/>
                    <a:pt x="2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63"/>
            <p:cNvSpPr/>
            <p:nvPr/>
          </p:nvSpPr>
          <p:spPr>
            <a:xfrm>
              <a:off x="6321167" y="2622459"/>
              <a:ext cx="8050" cy="6700"/>
            </a:xfrm>
            <a:custGeom>
              <a:avLst/>
              <a:gdLst/>
              <a:ahLst/>
              <a:cxnLst/>
              <a:rect l="l" t="t" r="r" b="b"/>
              <a:pathLst>
                <a:path w="322" h="268" extrusionOk="0">
                  <a:moveTo>
                    <a:pt x="140" y="0"/>
                  </a:moveTo>
                  <a:cubicBezTo>
                    <a:pt x="119" y="0"/>
                    <a:pt x="99" y="4"/>
                    <a:pt x="82" y="13"/>
                  </a:cubicBezTo>
                  <a:lnTo>
                    <a:pt x="82" y="33"/>
                  </a:lnTo>
                  <a:cubicBezTo>
                    <a:pt x="1" y="94"/>
                    <a:pt x="21" y="236"/>
                    <a:pt x="102" y="256"/>
                  </a:cubicBezTo>
                  <a:cubicBezTo>
                    <a:pt x="121" y="264"/>
                    <a:pt x="140" y="267"/>
                    <a:pt x="159" y="267"/>
                  </a:cubicBezTo>
                  <a:cubicBezTo>
                    <a:pt x="243" y="267"/>
                    <a:pt x="322" y="201"/>
                    <a:pt x="305" y="135"/>
                  </a:cubicBezTo>
                  <a:cubicBezTo>
                    <a:pt x="305" y="55"/>
                    <a:pt x="217" y="0"/>
                    <a:pt x="1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63"/>
            <p:cNvSpPr/>
            <p:nvPr/>
          </p:nvSpPr>
          <p:spPr>
            <a:xfrm>
              <a:off x="6429767" y="2618109"/>
              <a:ext cx="7625" cy="6975"/>
            </a:xfrm>
            <a:custGeom>
              <a:avLst/>
              <a:gdLst/>
              <a:ahLst/>
              <a:cxnLst/>
              <a:rect l="l" t="t" r="r" b="b"/>
              <a:pathLst>
                <a:path w="305" h="279" extrusionOk="0">
                  <a:moveTo>
                    <a:pt x="158" y="0"/>
                  </a:moveTo>
                  <a:cubicBezTo>
                    <a:pt x="131" y="0"/>
                    <a:pt x="104" y="8"/>
                    <a:pt x="81" y="24"/>
                  </a:cubicBezTo>
                  <a:cubicBezTo>
                    <a:pt x="0" y="85"/>
                    <a:pt x="21" y="227"/>
                    <a:pt x="102" y="268"/>
                  </a:cubicBezTo>
                  <a:cubicBezTo>
                    <a:pt x="120" y="275"/>
                    <a:pt x="138" y="279"/>
                    <a:pt x="156" y="279"/>
                  </a:cubicBezTo>
                  <a:cubicBezTo>
                    <a:pt x="236" y="279"/>
                    <a:pt x="305" y="209"/>
                    <a:pt x="305" y="126"/>
                  </a:cubicBezTo>
                  <a:cubicBezTo>
                    <a:pt x="305" y="52"/>
                    <a:pt x="230" y="0"/>
                    <a:pt x="1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63"/>
            <p:cNvSpPr/>
            <p:nvPr/>
          </p:nvSpPr>
          <p:spPr>
            <a:xfrm>
              <a:off x="6548492" y="2505959"/>
              <a:ext cx="7650" cy="6975"/>
            </a:xfrm>
            <a:custGeom>
              <a:avLst/>
              <a:gdLst/>
              <a:ahLst/>
              <a:cxnLst/>
              <a:rect l="l" t="t" r="r" b="b"/>
              <a:pathLst>
                <a:path w="306" h="279" extrusionOk="0">
                  <a:moveTo>
                    <a:pt x="155" y="0"/>
                  </a:moveTo>
                  <a:cubicBezTo>
                    <a:pt x="130" y="0"/>
                    <a:pt x="104" y="8"/>
                    <a:pt x="82" y="25"/>
                  </a:cubicBezTo>
                  <a:cubicBezTo>
                    <a:pt x="1" y="86"/>
                    <a:pt x="21" y="228"/>
                    <a:pt x="102" y="268"/>
                  </a:cubicBezTo>
                  <a:cubicBezTo>
                    <a:pt x="117" y="276"/>
                    <a:pt x="133" y="279"/>
                    <a:pt x="149" y="279"/>
                  </a:cubicBezTo>
                  <a:cubicBezTo>
                    <a:pt x="223" y="279"/>
                    <a:pt x="305" y="209"/>
                    <a:pt x="305" y="126"/>
                  </a:cubicBezTo>
                  <a:cubicBezTo>
                    <a:pt x="291" y="53"/>
                    <a:pt x="223" y="0"/>
                    <a:pt x="1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63"/>
            <p:cNvSpPr/>
            <p:nvPr/>
          </p:nvSpPr>
          <p:spPr>
            <a:xfrm>
              <a:off x="6493692" y="2229409"/>
              <a:ext cx="8050" cy="6975"/>
            </a:xfrm>
            <a:custGeom>
              <a:avLst/>
              <a:gdLst/>
              <a:ahLst/>
              <a:cxnLst/>
              <a:rect l="l" t="t" r="r" b="b"/>
              <a:pathLst>
                <a:path w="322" h="279" extrusionOk="0">
                  <a:moveTo>
                    <a:pt x="175" y="0"/>
                  </a:moveTo>
                  <a:cubicBezTo>
                    <a:pt x="150" y="0"/>
                    <a:pt x="125" y="8"/>
                    <a:pt x="102" y="24"/>
                  </a:cubicBezTo>
                  <a:lnTo>
                    <a:pt x="82" y="24"/>
                  </a:lnTo>
                  <a:cubicBezTo>
                    <a:pt x="1" y="85"/>
                    <a:pt x="21" y="227"/>
                    <a:pt x="122" y="268"/>
                  </a:cubicBezTo>
                  <a:cubicBezTo>
                    <a:pt x="137" y="275"/>
                    <a:pt x="153" y="279"/>
                    <a:pt x="169" y="279"/>
                  </a:cubicBezTo>
                  <a:cubicBezTo>
                    <a:pt x="243" y="279"/>
                    <a:pt x="322" y="209"/>
                    <a:pt x="305" y="126"/>
                  </a:cubicBezTo>
                  <a:cubicBezTo>
                    <a:pt x="305" y="52"/>
                    <a:pt x="241" y="0"/>
                    <a:pt x="1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63"/>
            <p:cNvSpPr/>
            <p:nvPr/>
          </p:nvSpPr>
          <p:spPr>
            <a:xfrm>
              <a:off x="6604817" y="2274634"/>
              <a:ext cx="8050" cy="6925"/>
            </a:xfrm>
            <a:custGeom>
              <a:avLst/>
              <a:gdLst/>
              <a:ahLst/>
              <a:cxnLst/>
              <a:rect l="l" t="t" r="r" b="b"/>
              <a:pathLst>
                <a:path w="322" h="277" extrusionOk="0">
                  <a:moveTo>
                    <a:pt x="167" y="1"/>
                  </a:moveTo>
                  <a:cubicBezTo>
                    <a:pt x="144" y="1"/>
                    <a:pt x="122" y="7"/>
                    <a:pt x="102" y="22"/>
                  </a:cubicBezTo>
                  <a:lnTo>
                    <a:pt x="82" y="22"/>
                  </a:lnTo>
                  <a:cubicBezTo>
                    <a:pt x="1" y="83"/>
                    <a:pt x="21" y="225"/>
                    <a:pt x="123" y="265"/>
                  </a:cubicBezTo>
                  <a:cubicBezTo>
                    <a:pt x="137" y="273"/>
                    <a:pt x="153" y="276"/>
                    <a:pt x="169" y="276"/>
                  </a:cubicBezTo>
                  <a:cubicBezTo>
                    <a:pt x="243" y="276"/>
                    <a:pt x="322" y="207"/>
                    <a:pt x="305" y="123"/>
                  </a:cubicBezTo>
                  <a:cubicBezTo>
                    <a:pt x="305" y="62"/>
                    <a:pt x="236" y="1"/>
                    <a:pt x="1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63"/>
            <p:cNvSpPr/>
            <p:nvPr/>
          </p:nvSpPr>
          <p:spPr>
            <a:xfrm>
              <a:off x="6198367" y="2590484"/>
              <a:ext cx="7625" cy="6700"/>
            </a:xfrm>
            <a:custGeom>
              <a:avLst/>
              <a:gdLst/>
              <a:ahLst/>
              <a:cxnLst/>
              <a:rect l="l" t="t" r="r" b="b"/>
              <a:pathLst>
                <a:path w="305" h="268" extrusionOk="0">
                  <a:moveTo>
                    <a:pt x="139" y="0"/>
                  </a:moveTo>
                  <a:cubicBezTo>
                    <a:pt x="119" y="0"/>
                    <a:pt x="99" y="4"/>
                    <a:pt x="82" y="13"/>
                  </a:cubicBezTo>
                  <a:lnTo>
                    <a:pt x="61" y="33"/>
                  </a:lnTo>
                  <a:cubicBezTo>
                    <a:pt x="0" y="74"/>
                    <a:pt x="21" y="216"/>
                    <a:pt x="102" y="257"/>
                  </a:cubicBezTo>
                  <a:cubicBezTo>
                    <a:pt x="117" y="264"/>
                    <a:pt x="133" y="267"/>
                    <a:pt x="149" y="267"/>
                  </a:cubicBezTo>
                  <a:cubicBezTo>
                    <a:pt x="223" y="267"/>
                    <a:pt x="305" y="198"/>
                    <a:pt x="305" y="115"/>
                  </a:cubicBezTo>
                  <a:cubicBezTo>
                    <a:pt x="289" y="51"/>
                    <a:pt x="211" y="0"/>
                    <a:pt x="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63"/>
            <p:cNvSpPr/>
            <p:nvPr/>
          </p:nvSpPr>
          <p:spPr>
            <a:xfrm>
              <a:off x="6180092" y="2498334"/>
              <a:ext cx="8050" cy="7000"/>
            </a:xfrm>
            <a:custGeom>
              <a:avLst/>
              <a:gdLst/>
              <a:ahLst/>
              <a:cxnLst/>
              <a:rect l="l" t="t" r="r" b="b"/>
              <a:pathLst>
                <a:path w="322" h="280" extrusionOk="0">
                  <a:moveTo>
                    <a:pt x="175" y="1"/>
                  </a:moveTo>
                  <a:cubicBezTo>
                    <a:pt x="150" y="1"/>
                    <a:pt x="125" y="8"/>
                    <a:pt x="102" y="25"/>
                  </a:cubicBezTo>
                  <a:lnTo>
                    <a:pt x="82" y="25"/>
                  </a:lnTo>
                  <a:cubicBezTo>
                    <a:pt x="1" y="86"/>
                    <a:pt x="21" y="228"/>
                    <a:pt x="123" y="269"/>
                  </a:cubicBezTo>
                  <a:cubicBezTo>
                    <a:pt x="137" y="276"/>
                    <a:pt x="153" y="279"/>
                    <a:pt x="169" y="279"/>
                  </a:cubicBezTo>
                  <a:cubicBezTo>
                    <a:pt x="243" y="279"/>
                    <a:pt x="322" y="210"/>
                    <a:pt x="305" y="127"/>
                  </a:cubicBezTo>
                  <a:cubicBezTo>
                    <a:pt x="305" y="53"/>
                    <a:pt x="241" y="1"/>
                    <a:pt x="1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63"/>
            <p:cNvSpPr/>
            <p:nvPr/>
          </p:nvSpPr>
          <p:spPr>
            <a:xfrm>
              <a:off x="6172492" y="2414909"/>
              <a:ext cx="7625" cy="6700"/>
            </a:xfrm>
            <a:custGeom>
              <a:avLst/>
              <a:gdLst/>
              <a:ahLst/>
              <a:cxnLst/>
              <a:rect l="l" t="t" r="r" b="b"/>
              <a:pathLst>
                <a:path w="305" h="268" extrusionOk="0">
                  <a:moveTo>
                    <a:pt x="140" y="0"/>
                  </a:moveTo>
                  <a:cubicBezTo>
                    <a:pt x="119" y="0"/>
                    <a:pt x="99" y="4"/>
                    <a:pt x="82" y="13"/>
                  </a:cubicBezTo>
                  <a:lnTo>
                    <a:pt x="82" y="33"/>
                  </a:lnTo>
                  <a:cubicBezTo>
                    <a:pt x="0" y="94"/>
                    <a:pt x="21" y="236"/>
                    <a:pt x="102" y="257"/>
                  </a:cubicBezTo>
                  <a:cubicBezTo>
                    <a:pt x="120" y="264"/>
                    <a:pt x="139" y="267"/>
                    <a:pt x="157" y="267"/>
                  </a:cubicBezTo>
                  <a:cubicBezTo>
                    <a:pt x="237" y="267"/>
                    <a:pt x="305" y="201"/>
                    <a:pt x="305" y="135"/>
                  </a:cubicBezTo>
                  <a:cubicBezTo>
                    <a:pt x="305" y="55"/>
                    <a:pt x="217" y="0"/>
                    <a:pt x="1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63"/>
            <p:cNvSpPr/>
            <p:nvPr/>
          </p:nvSpPr>
          <p:spPr>
            <a:xfrm>
              <a:off x="6164367" y="2326309"/>
              <a:ext cx="8050" cy="7000"/>
            </a:xfrm>
            <a:custGeom>
              <a:avLst/>
              <a:gdLst/>
              <a:ahLst/>
              <a:cxnLst/>
              <a:rect l="l" t="t" r="r" b="b"/>
              <a:pathLst>
                <a:path w="322" h="280" extrusionOk="0">
                  <a:moveTo>
                    <a:pt x="175" y="1"/>
                  </a:moveTo>
                  <a:cubicBezTo>
                    <a:pt x="150" y="1"/>
                    <a:pt x="124" y="9"/>
                    <a:pt x="102" y="25"/>
                  </a:cubicBezTo>
                  <a:lnTo>
                    <a:pt x="82" y="25"/>
                  </a:lnTo>
                  <a:cubicBezTo>
                    <a:pt x="1" y="86"/>
                    <a:pt x="21" y="228"/>
                    <a:pt x="122" y="269"/>
                  </a:cubicBezTo>
                  <a:cubicBezTo>
                    <a:pt x="137" y="276"/>
                    <a:pt x="153" y="280"/>
                    <a:pt x="169" y="280"/>
                  </a:cubicBezTo>
                  <a:cubicBezTo>
                    <a:pt x="243" y="280"/>
                    <a:pt x="322" y="210"/>
                    <a:pt x="305" y="127"/>
                  </a:cubicBezTo>
                  <a:cubicBezTo>
                    <a:pt x="305" y="53"/>
                    <a:pt x="241" y="1"/>
                    <a:pt x="1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63"/>
            <p:cNvSpPr/>
            <p:nvPr/>
          </p:nvSpPr>
          <p:spPr>
            <a:xfrm>
              <a:off x="6670792" y="2253034"/>
              <a:ext cx="8100" cy="7025"/>
            </a:xfrm>
            <a:custGeom>
              <a:avLst/>
              <a:gdLst/>
              <a:ahLst/>
              <a:cxnLst/>
              <a:rect l="l" t="t" r="r" b="b"/>
              <a:pathLst>
                <a:path w="324" h="281" extrusionOk="0">
                  <a:moveTo>
                    <a:pt x="158" y="0"/>
                  </a:moveTo>
                  <a:cubicBezTo>
                    <a:pt x="139" y="0"/>
                    <a:pt x="119" y="4"/>
                    <a:pt x="102" y="13"/>
                  </a:cubicBezTo>
                  <a:lnTo>
                    <a:pt x="82" y="33"/>
                  </a:lnTo>
                  <a:cubicBezTo>
                    <a:pt x="1" y="94"/>
                    <a:pt x="21" y="236"/>
                    <a:pt x="122" y="277"/>
                  </a:cubicBezTo>
                  <a:cubicBezTo>
                    <a:pt x="131" y="279"/>
                    <a:pt x="140" y="280"/>
                    <a:pt x="149" y="280"/>
                  </a:cubicBezTo>
                  <a:cubicBezTo>
                    <a:pt x="228" y="280"/>
                    <a:pt x="323" y="208"/>
                    <a:pt x="305" y="135"/>
                  </a:cubicBezTo>
                  <a:cubicBezTo>
                    <a:pt x="305" y="55"/>
                    <a:pt x="230" y="0"/>
                    <a:pt x="1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63"/>
            <p:cNvSpPr/>
            <p:nvPr/>
          </p:nvSpPr>
          <p:spPr>
            <a:xfrm>
              <a:off x="6566267" y="2609759"/>
              <a:ext cx="8075" cy="7025"/>
            </a:xfrm>
            <a:custGeom>
              <a:avLst/>
              <a:gdLst/>
              <a:ahLst/>
              <a:cxnLst/>
              <a:rect l="l" t="t" r="r" b="b"/>
              <a:pathLst>
                <a:path w="323" h="281" extrusionOk="0">
                  <a:moveTo>
                    <a:pt x="158" y="1"/>
                  </a:moveTo>
                  <a:cubicBezTo>
                    <a:pt x="138" y="1"/>
                    <a:pt x="119" y="5"/>
                    <a:pt x="102" y="13"/>
                  </a:cubicBezTo>
                  <a:lnTo>
                    <a:pt x="81" y="34"/>
                  </a:lnTo>
                  <a:cubicBezTo>
                    <a:pt x="0" y="95"/>
                    <a:pt x="21" y="237"/>
                    <a:pt x="122" y="277"/>
                  </a:cubicBezTo>
                  <a:cubicBezTo>
                    <a:pt x="131" y="279"/>
                    <a:pt x="140" y="280"/>
                    <a:pt x="149" y="280"/>
                  </a:cubicBezTo>
                  <a:cubicBezTo>
                    <a:pt x="227" y="280"/>
                    <a:pt x="323" y="208"/>
                    <a:pt x="305" y="135"/>
                  </a:cubicBezTo>
                  <a:cubicBezTo>
                    <a:pt x="305" y="55"/>
                    <a:pt x="229" y="1"/>
                    <a:pt x="1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63"/>
            <p:cNvSpPr/>
            <p:nvPr/>
          </p:nvSpPr>
          <p:spPr>
            <a:xfrm>
              <a:off x="6578442" y="2697259"/>
              <a:ext cx="7625" cy="7000"/>
            </a:xfrm>
            <a:custGeom>
              <a:avLst/>
              <a:gdLst/>
              <a:ahLst/>
              <a:cxnLst/>
              <a:rect l="l" t="t" r="r" b="b"/>
              <a:pathLst>
                <a:path w="305" h="280" extrusionOk="0">
                  <a:moveTo>
                    <a:pt x="155" y="1"/>
                  </a:moveTo>
                  <a:cubicBezTo>
                    <a:pt x="129" y="1"/>
                    <a:pt x="104" y="8"/>
                    <a:pt x="82" y="25"/>
                  </a:cubicBezTo>
                  <a:cubicBezTo>
                    <a:pt x="0" y="86"/>
                    <a:pt x="21" y="228"/>
                    <a:pt x="102" y="268"/>
                  </a:cubicBezTo>
                  <a:cubicBezTo>
                    <a:pt x="120" y="276"/>
                    <a:pt x="138" y="279"/>
                    <a:pt x="156" y="279"/>
                  </a:cubicBezTo>
                  <a:cubicBezTo>
                    <a:pt x="237" y="279"/>
                    <a:pt x="305" y="209"/>
                    <a:pt x="305" y="126"/>
                  </a:cubicBezTo>
                  <a:cubicBezTo>
                    <a:pt x="290" y="53"/>
                    <a:pt x="222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63"/>
            <p:cNvSpPr/>
            <p:nvPr/>
          </p:nvSpPr>
          <p:spPr>
            <a:xfrm>
              <a:off x="6130867" y="2165709"/>
              <a:ext cx="502900" cy="54050"/>
            </a:xfrm>
            <a:custGeom>
              <a:avLst/>
              <a:gdLst/>
              <a:ahLst/>
              <a:cxnLst/>
              <a:rect l="l" t="t" r="r" b="b"/>
              <a:pathLst>
                <a:path w="20116" h="2162" extrusionOk="0">
                  <a:moveTo>
                    <a:pt x="19971" y="0"/>
                  </a:moveTo>
                  <a:cubicBezTo>
                    <a:pt x="19216" y="0"/>
                    <a:pt x="15148" y="1107"/>
                    <a:pt x="10089" y="1273"/>
                  </a:cubicBezTo>
                  <a:cubicBezTo>
                    <a:pt x="9586" y="1292"/>
                    <a:pt x="9092" y="1300"/>
                    <a:pt x="8610" y="1300"/>
                  </a:cubicBezTo>
                  <a:cubicBezTo>
                    <a:pt x="4411" y="1300"/>
                    <a:pt x="1087" y="676"/>
                    <a:pt x="234" y="676"/>
                  </a:cubicBezTo>
                  <a:cubicBezTo>
                    <a:pt x="102" y="676"/>
                    <a:pt x="29" y="691"/>
                    <a:pt x="21" y="725"/>
                  </a:cubicBezTo>
                  <a:cubicBezTo>
                    <a:pt x="1" y="827"/>
                    <a:pt x="1077" y="1212"/>
                    <a:pt x="2883" y="1578"/>
                  </a:cubicBezTo>
                  <a:cubicBezTo>
                    <a:pt x="3797" y="1761"/>
                    <a:pt x="4893" y="1923"/>
                    <a:pt x="6110" y="2045"/>
                  </a:cubicBezTo>
                  <a:cubicBezTo>
                    <a:pt x="7029" y="2120"/>
                    <a:pt x="8003" y="2162"/>
                    <a:pt x="9025" y="2162"/>
                  </a:cubicBezTo>
                  <a:cubicBezTo>
                    <a:pt x="9380" y="2162"/>
                    <a:pt x="9742" y="2157"/>
                    <a:pt x="10109" y="2146"/>
                  </a:cubicBezTo>
                  <a:cubicBezTo>
                    <a:pt x="11530" y="2085"/>
                    <a:pt x="12870" y="1943"/>
                    <a:pt x="14087" y="1761"/>
                  </a:cubicBezTo>
                  <a:cubicBezTo>
                    <a:pt x="15305" y="1578"/>
                    <a:pt x="16381" y="1355"/>
                    <a:pt x="17274" y="1091"/>
                  </a:cubicBezTo>
                  <a:cubicBezTo>
                    <a:pt x="19081" y="624"/>
                    <a:pt x="20116" y="137"/>
                    <a:pt x="20096" y="35"/>
                  </a:cubicBezTo>
                  <a:cubicBezTo>
                    <a:pt x="20088" y="11"/>
                    <a:pt x="20046" y="0"/>
                    <a:pt x="199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63"/>
            <p:cNvSpPr/>
            <p:nvPr/>
          </p:nvSpPr>
          <p:spPr>
            <a:xfrm>
              <a:off x="6176042" y="2183834"/>
              <a:ext cx="137550" cy="548650"/>
            </a:xfrm>
            <a:custGeom>
              <a:avLst/>
              <a:gdLst/>
              <a:ahLst/>
              <a:cxnLst/>
              <a:rect l="l" t="t" r="r" b="b"/>
              <a:pathLst>
                <a:path w="5502" h="21946" extrusionOk="0">
                  <a:moveTo>
                    <a:pt x="0" y="0"/>
                  </a:moveTo>
                  <a:cubicBezTo>
                    <a:pt x="0" y="0"/>
                    <a:pt x="0" y="82"/>
                    <a:pt x="0" y="244"/>
                  </a:cubicBezTo>
                  <a:cubicBezTo>
                    <a:pt x="0" y="406"/>
                    <a:pt x="0" y="630"/>
                    <a:pt x="0" y="914"/>
                  </a:cubicBezTo>
                  <a:cubicBezTo>
                    <a:pt x="21" y="1502"/>
                    <a:pt x="82" y="2335"/>
                    <a:pt x="163" y="3370"/>
                  </a:cubicBezTo>
                  <a:cubicBezTo>
                    <a:pt x="325" y="5460"/>
                    <a:pt x="650" y="8322"/>
                    <a:pt x="1279" y="11448"/>
                  </a:cubicBezTo>
                  <a:cubicBezTo>
                    <a:pt x="1584" y="13011"/>
                    <a:pt x="1929" y="14493"/>
                    <a:pt x="2294" y="15832"/>
                  </a:cubicBezTo>
                  <a:cubicBezTo>
                    <a:pt x="2477" y="16502"/>
                    <a:pt x="2639" y="17132"/>
                    <a:pt x="2822" y="17720"/>
                  </a:cubicBezTo>
                  <a:cubicBezTo>
                    <a:pt x="2984" y="18309"/>
                    <a:pt x="3167" y="18857"/>
                    <a:pt x="3390" y="19324"/>
                  </a:cubicBezTo>
                  <a:cubicBezTo>
                    <a:pt x="3816" y="20298"/>
                    <a:pt x="4405" y="20947"/>
                    <a:pt x="4811" y="21353"/>
                  </a:cubicBezTo>
                  <a:cubicBezTo>
                    <a:pt x="5014" y="21556"/>
                    <a:pt x="5197" y="21698"/>
                    <a:pt x="5298" y="21800"/>
                  </a:cubicBezTo>
                  <a:cubicBezTo>
                    <a:pt x="5404" y="21888"/>
                    <a:pt x="5464" y="21946"/>
                    <a:pt x="5478" y="21946"/>
                  </a:cubicBezTo>
                  <a:cubicBezTo>
                    <a:pt x="5480" y="21946"/>
                    <a:pt x="5481" y="21945"/>
                    <a:pt x="5481" y="21942"/>
                  </a:cubicBezTo>
                  <a:cubicBezTo>
                    <a:pt x="5501" y="21942"/>
                    <a:pt x="5440" y="21881"/>
                    <a:pt x="5339" y="21780"/>
                  </a:cubicBezTo>
                  <a:cubicBezTo>
                    <a:pt x="5217" y="21678"/>
                    <a:pt x="5055" y="21516"/>
                    <a:pt x="4872" y="21293"/>
                  </a:cubicBezTo>
                  <a:cubicBezTo>
                    <a:pt x="4466" y="20887"/>
                    <a:pt x="3918" y="20237"/>
                    <a:pt x="3492" y="19283"/>
                  </a:cubicBezTo>
                  <a:cubicBezTo>
                    <a:pt x="3289" y="18816"/>
                    <a:pt x="3126" y="18268"/>
                    <a:pt x="2964" y="17680"/>
                  </a:cubicBezTo>
                  <a:cubicBezTo>
                    <a:pt x="2781" y="17091"/>
                    <a:pt x="2619" y="16441"/>
                    <a:pt x="2436" y="15792"/>
                  </a:cubicBezTo>
                  <a:cubicBezTo>
                    <a:pt x="2091" y="14452"/>
                    <a:pt x="1766" y="12971"/>
                    <a:pt x="1442" y="11428"/>
                  </a:cubicBezTo>
                  <a:cubicBezTo>
                    <a:pt x="833" y="8302"/>
                    <a:pt x="488" y="5440"/>
                    <a:pt x="285" y="3370"/>
                  </a:cubicBezTo>
                  <a:cubicBezTo>
                    <a:pt x="183" y="2335"/>
                    <a:pt x="122" y="1482"/>
                    <a:pt x="82" y="914"/>
                  </a:cubicBezTo>
                  <a:cubicBezTo>
                    <a:pt x="61" y="630"/>
                    <a:pt x="41" y="406"/>
                    <a:pt x="21" y="244"/>
                  </a:cubicBezTo>
                  <a:cubicBezTo>
                    <a:pt x="21" y="82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63"/>
            <p:cNvSpPr/>
            <p:nvPr/>
          </p:nvSpPr>
          <p:spPr>
            <a:xfrm>
              <a:off x="6508917" y="2463434"/>
              <a:ext cx="38600" cy="300925"/>
            </a:xfrm>
            <a:custGeom>
              <a:avLst/>
              <a:gdLst/>
              <a:ahLst/>
              <a:cxnLst/>
              <a:rect l="l" t="t" r="r" b="b"/>
              <a:pathLst>
                <a:path w="1544" h="12037" extrusionOk="0">
                  <a:moveTo>
                    <a:pt x="42" y="0"/>
                  </a:moveTo>
                  <a:cubicBezTo>
                    <a:pt x="42" y="0"/>
                    <a:pt x="41" y="0"/>
                    <a:pt x="41" y="0"/>
                  </a:cubicBezTo>
                  <a:cubicBezTo>
                    <a:pt x="1" y="0"/>
                    <a:pt x="285" y="2700"/>
                    <a:pt x="691" y="6029"/>
                  </a:cubicBezTo>
                  <a:cubicBezTo>
                    <a:pt x="1095" y="9345"/>
                    <a:pt x="1459" y="12037"/>
                    <a:pt x="1502" y="12037"/>
                  </a:cubicBezTo>
                  <a:cubicBezTo>
                    <a:pt x="1502" y="12037"/>
                    <a:pt x="1503" y="12037"/>
                    <a:pt x="1503" y="12037"/>
                  </a:cubicBezTo>
                  <a:cubicBezTo>
                    <a:pt x="1543" y="12037"/>
                    <a:pt x="1259" y="9337"/>
                    <a:pt x="873" y="6008"/>
                  </a:cubicBezTo>
                  <a:cubicBezTo>
                    <a:pt x="469" y="2692"/>
                    <a:pt x="105" y="0"/>
                    <a:pt x="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63"/>
            <p:cNvSpPr/>
            <p:nvPr/>
          </p:nvSpPr>
          <p:spPr>
            <a:xfrm>
              <a:off x="6382567" y="2083359"/>
              <a:ext cx="84250" cy="189300"/>
            </a:xfrm>
            <a:custGeom>
              <a:avLst/>
              <a:gdLst/>
              <a:ahLst/>
              <a:cxnLst/>
              <a:rect l="l" t="t" r="r" b="b"/>
              <a:pathLst>
                <a:path w="3370" h="7572" extrusionOk="0">
                  <a:moveTo>
                    <a:pt x="21" y="0"/>
                  </a:moveTo>
                  <a:cubicBezTo>
                    <a:pt x="1" y="21"/>
                    <a:pt x="61" y="122"/>
                    <a:pt x="204" y="285"/>
                  </a:cubicBezTo>
                  <a:cubicBezTo>
                    <a:pt x="325" y="467"/>
                    <a:pt x="528" y="731"/>
                    <a:pt x="772" y="1036"/>
                  </a:cubicBezTo>
                  <a:cubicBezTo>
                    <a:pt x="1259" y="1645"/>
                    <a:pt x="1929" y="2497"/>
                    <a:pt x="2700" y="3431"/>
                  </a:cubicBezTo>
                  <a:cubicBezTo>
                    <a:pt x="2781" y="3532"/>
                    <a:pt x="2883" y="3654"/>
                    <a:pt x="2964" y="3776"/>
                  </a:cubicBezTo>
                  <a:cubicBezTo>
                    <a:pt x="2984" y="3796"/>
                    <a:pt x="3025" y="3816"/>
                    <a:pt x="3025" y="3837"/>
                  </a:cubicBezTo>
                  <a:cubicBezTo>
                    <a:pt x="3025" y="3857"/>
                    <a:pt x="3045" y="3857"/>
                    <a:pt x="3045" y="3877"/>
                  </a:cubicBezTo>
                  <a:lnTo>
                    <a:pt x="3045" y="3918"/>
                  </a:lnTo>
                  <a:cubicBezTo>
                    <a:pt x="3065" y="3979"/>
                    <a:pt x="3065" y="4060"/>
                    <a:pt x="3086" y="4121"/>
                  </a:cubicBezTo>
                  <a:cubicBezTo>
                    <a:pt x="3106" y="4405"/>
                    <a:pt x="3126" y="4669"/>
                    <a:pt x="3147" y="4933"/>
                  </a:cubicBezTo>
                  <a:cubicBezTo>
                    <a:pt x="3187" y="5440"/>
                    <a:pt x="3208" y="5907"/>
                    <a:pt x="3228" y="6313"/>
                  </a:cubicBezTo>
                  <a:cubicBezTo>
                    <a:pt x="3268" y="7084"/>
                    <a:pt x="3309" y="7571"/>
                    <a:pt x="3329" y="7571"/>
                  </a:cubicBezTo>
                  <a:cubicBezTo>
                    <a:pt x="3350" y="7571"/>
                    <a:pt x="3350" y="7450"/>
                    <a:pt x="3370" y="7226"/>
                  </a:cubicBezTo>
                  <a:cubicBezTo>
                    <a:pt x="3370" y="7003"/>
                    <a:pt x="3370" y="6699"/>
                    <a:pt x="3350" y="6293"/>
                  </a:cubicBezTo>
                  <a:cubicBezTo>
                    <a:pt x="3350" y="5907"/>
                    <a:pt x="3329" y="5440"/>
                    <a:pt x="3309" y="4912"/>
                  </a:cubicBezTo>
                  <a:cubicBezTo>
                    <a:pt x="3289" y="4669"/>
                    <a:pt x="3289" y="4385"/>
                    <a:pt x="3248" y="4101"/>
                  </a:cubicBezTo>
                  <a:cubicBezTo>
                    <a:pt x="3248" y="4040"/>
                    <a:pt x="3228" y="3958"/>
                    <a:pt x="3228" y="3877"/>
                  </a:cubicBezTo>
                  <a:lnTo>
                    <a:pt x="3208" y="3837"/>
                  </a:lnTo>
                  <a:cubicBezTo>
                    <a:pt x="3208" y="3796"/>
                    <a:pt x="3187" y="3776"/>
                    <a:pt x="3187" y="3755"/>
                  </a:cubicBezTo>
                  <a:cubicBezTo>
                    <a:pt x="3167" y="3715"/>
                    <a:pt x="3167" y="3715"/>
                    <a:pt x="3147" y="3695"/>
                  </a:cubicBezTo>
                  <a:lnTo>
                    <a:pt x="3106" y="3654"/>
                  </a:lnTo>
                  <a:cubicBezTo>
                    <a:pt x="3025" y="3553"/>
                    <a:pt x="2923" y="3431"/>
                    <a:pt x="2822" y="3309"/>
                  </a:cubicBezTo>
                  <a:cubicBezTo>
                    <a:pt x="2071" y="2396"/>
                    <a:pt x="1381" y="1543"/>
                    <a:pt x="873" y="954"/>
                  </a:cubicBezTo>
                  <a:cubicBezTo>
                    <a:pt x="609" y="650"/>
                    <a:pt x="406" y="406"/>
                    <a:pt x="264" y="244"/>
                  </a:cubicBezTo>
                  <a:cubicBezTo>
                    <a:pt x="102" y="82"/>
                    <a:pt x="21" y="0"/>
                    <a:pt x="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63"/>
            <p:cNvSpPr/>
            <p:nvPr/>
          </p:nvSpPr>
          <p:spPr>
            <a:xfrm>
              <a:off x="6244042" y="2590809"/>
              <a:ext cx="273525" cy="16525"/>
            </a:xfrm>
            <a:custGeom>
              <a:avLst/>
              <a:gdLst/>
              <a:ahLst/>
              <a:cxnLst/>
              <a:rect l="l" t="t" r="r" b="b"/>
              <a:pathLst>
                <a:path w="10941" h="661" extrusionOk="0">
                  <a:moveTo>
                    <a:pt x="10941" y="0"/>
                  </a:moveTo>
                  <a:cubicBezTo>
                    <a:pt x="10941" y="0"/>
                    <a:pt x="10799" y="0"/>
                    <a:pt x="10514" y="20"/>
                  </a:cubicBezTo>
                  <a:cubicBezTo>
                    <a:pt x="10210" y="61"/>
                    <a:pt x="9804" y="81"/>
                    <a:pt x="9337" y="122"/>
                  </a:cubicBezTo>
                  <a:cubicBezTo>
                    <a:pt x="8363" y="223"/>
                    <a:pt x="6983" y="325"/>
                    <a:pt x="5481" y="406"/>
                  </a:cubicBezTo>
                  <a:cubicBezTo>
                    <a:pt x="3958" y="487"/>
                    <a:pt x="2598" y="507"/>
                    <a:pt x="1604" y="528"/>
                  </a:cubicBezTo>
                  <a:lnTo>
                    <a:pt x="427" y="528"/>
                  </a:lnTo>
                  <a:cubicBezTo>
                    <a:pt x="142" y="548"/>
                    <a:pt x="0" y="548"/>
                    <a:pt x="0" y="568"/>
                  </a:cubicBezTo>
                  <a:cubicBezTo>
                    <a:pt x="0" y="568"/>
                    <a:pt x="142" y="589"/>
                    <a:pt x="427" y="609"/>
                  </a:cubicBezTo>
                  <a:cubicBezTo>
                    <a:pt x="690" y="629"/>
                    <a:pt x="1096" y="629"/>
                    <a:pt x="1604" y="650"/>
                  </a:cubicBezTo>
                  <a:cubicBezTo>
                    <a:pt x="1935" y="656"/>
                    <a:pt x="2310" y="661"/>
                    <a:pt x="2717" y="661"/>
                  </a:cubicBezTo>
                  <a:cubicBezTo>
                    <a:pt x="3532" y="661"/>
                    <a:pt x="4479" y="643"/>
                    <a:pt x="5481" y="589"/>
                  </a:cubicBezTo>
                  <a:cubicBezTo>
                    <a:pt x="7003" y="507"/>
                    <a:pt x="8363" y="386"/>
                    <a:pt x="9357" y="244"/>
                  </a:cubicBezTo>
                  <a:cubicBezTo>
                    <a:pt x="9845" y="183"/>
                    <a:pt x="10251" y="142"/>
                    <a:pt x="10514" y="81"/>
                  </a:cubicBezTo>
                  <a:cubicBezTo>
                    <a:pt x="10799" y="41"/>
                    <a:pt x="10941" y="20"/>
                    <a:pt x="109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63"/>
            <p:cNvSpPr/>
            <p:nvPr/>
          </p:nvSpPr>
          <p:spPr>
            <a:xfrm>
              <a:off x="6542417" y="2263959"/>
              <a:ext cx="171525" cy="53025"/>
            </a:xfrm>
            <a:custGeom>
              <a:avLst/>
              <a:gdLst/>
              <a:ahLst/>
              <a:cxnLst/>
              <a:rect l="l" t="t" r="r" b="b"/>
              <a:pathLst>
                <a:path w="6861" h="2121" extrusionOk="0">
                  <a:moveTo>
                    <a:pt x="6855" y="1"/>
                  </a:moveTo>
                  <a:cubicBezTo>
                    <a:pt x="6805" y="1"/>
                    <a:pt x="6465" y="178"/>
                    <a:pt x="5887" y="429"/>
                  </a:cubicBezTo>
                  <a:cubicBezTo>
                    <a:pt x="5298" y="692"/>
                    <a:pt x="4466" y="1017"/>
                    <a:pt x="3512" y="1301"/>
                  </a:cubicBezTo>
                  <a:cubicBezTo>
                    <a:pt x="2558" y="1586"/>
                    <a:pt x="1685" y="1768"/>
                    <a:pt x="1035" y="1890"/>
                  </a:cubicBezTo>
                  <a:cubicBezTo>
                    <a:pt x="406" y="2032"/>
                    <a:pt x="0" y="2093"/>
                    <a:pt x="0" y="2113"/>
                  </a:cubicBezTo>
                  <a:cubicBezTo>
                    <a:pt x="5" y="2118"/>
                    <a:pt x="28" y="2120"/>
                    <a:pt x="68" y="2120"/>
                  </a:cubicBezTo>
                  <a:cubicBezTo>
                    <a:pt x="207" y="2120"/>
                    <a:pt x="552" y="2091"/>
                    <a:pt x="1056" y="2012"/>
                  </a:cubicBezTo>
                  <a:cubicBezTo>
                    <a:pt x="1705" y="1931"/>
                    <a:pt x="2598" y="1748"/>
                    <a:pt x="3552" y="1464"/>
                  </a:cubicBezTo>
                  <a:cubicBezTo>
                    <a:pt x="4527" y="1180"/>
                    <a:pt x="5359" y="835"/>
                    <a:pt x="5947" y="550"/>
                  </a:cubicBezTo>
                  <a:cubicBezTo>
                    <a:pt x="6252" y="408"/>
                    <a:pt x="6475" y="266"/>
                    <a:pt x="6638" y="165"/>
                  </a:cubicBezTo>
                  <a:cubicBezTo>
                    <a:pt x="6780" y="84"/>
                    <a:pt x="6861" y="23"/>
                    <a:pt x="6861" y="2"/>
                  </a:cubicBezTo>
                  <a:cubicBezTo>
                    <a:pt x="6860" y="1"/>
                    <a:pt x="6858" y="1"/>
                    <a:pt x="68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63"/>
            <p:cNvSpPr/>
            <p:nvPr/>
          </p:nvSpPr>
          <p:spPr>
            <a:xfrm>
              <a:off x="6383067" y="2267559"/>
              <a:ext cx="197925" cy="198425"/>
            </a:xfrm>
            <a:custGeom>
              <a:avLst/>
              <a:gdLst/>
              <a:ahLst/>
              <a:cxnLst/>
              <a:rect l="l" t="t" r="r" b="b"/>
              <a:pathLst>
                <a:path w="7917" h="7937" extrusionOk="0">
                  <a:moveTo>
                    <a:pt x="3959" y="0"/>
                  </a:moveTo>
                  <a:cubicBezTo>
                    <a:pt x="1767" y="0"/>
                    <a:pt x="1" y="1787"/>
                    <a:pt x="1" y="3979"/>
                  </a:cubicBezTo>
                  <a:cubicBezTo>
                    <a:pt x="1" y="6171"/>
                    <a:pt x="1767" y="7937"/>
                    <a:pt x="3959" y="7937"/>
                  </a:cubicBezTo>
                  <a:cubicBezTo>
                    <a:pt x="6151" y="7937"/>
                    <a:pt x="7917" y="6171"/>
                    <a:pt x="7917" y="3979"/>
                  </a:cubicBezTo>
                  <a:cubicBezTo>
                    <a:pt x="7917" y="1787"/>
                    <a:pt x="6151" y="0"/>
                    <a:pt x="39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63"/>
            <p:cNvSpPr/>
            <p:nvPr/>
          </p:nvSpPr>
          <p:spPr>
            <a:xfrm>
              <a:off x="6409967" y="2294459"/>
              <a:ext cx="144150" cy="144650"/>
            </a:xfrm>
            <a:custGeom>
              <a:avLst/>
              <a:gdLst/>
              <a:ahLst/>
              <a:cxnLst/>
              <a:rect l="l" t="t" r="r" b="b"/>
              <a:pathLst>
                <a:path w="5766" h="5786" extrusionOk="0">
                  <a:moveTo>
                    <a:pt x="2883" y="0"/>
                  </a:moveTo>
                  <a:cubicBezTo>
                    <a:pt x="1279" y="0"/>
                    <a:pt x="1" y="1299"/>
                    <a:pt x="1" y="2903"/>
                  </a:cubicBezTo>
                  <a:cubicBezTo>
                    <a:pt x="1" y="4486"/>
                    <a:pt x="1279" y="5785"/>
                    <a:pt x="2883" y="5785"/>
                  </a:cubicBezTo>
                  <a:cubicBezTo>
                    <a:pt x="4466" y="5785"/>
                    <a:pt x="5765" y="4486"/>
                    <a:pt x="5765" y="2903"/>
                  </a:cubicBezTo>
                  <a:cubicBezTo>
                    <a:pt x="5765" y="1299"/>
                    <a:pt x="4466" y="0"/>
                    <a:pt x="28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63"/>
            <p:cNvSpPr/>
            <p:nvPr/>
          </p:nvSpPr>
          <p:spPr>
            <a:xfrm>
              <a:off x="6102967" y="2073559"/>
              <a:ext cx="597275" cy="110925"/>
            </a:xfrm>
            <a:custGeom>
              <a:avLst/>
              <a:gdLst/>
              <a:ahLst/>
              <a:cxnLst/>
              <a:rect l="l" t="t" r="r" b="b"/>
              <a:pathLst>
                <a:path w="23891" h="4437" extrusionOk="0">
                  <a:moveTo>
                    <a:pt x="16033" y="1"/>
                  </a:moveTo>
                  <a:cubicBezTo>
                    <a:pt x="7082" y="1"/>
                    <a:pt x="1" y="3863"/>
                    <a:pt x="1" y="3863"/>
                  </a:cubicBezTo>
                  <a:cubicBezTo>
                    <a:pt x="3394" y="4270"/>
                    <a:pt x="6344" y="4436"/>
                    <a:pt x="8899" y="4436"/>
                  </a:cubicBezTo>
                  <a:cubicBezTo>
                    <a:pt x="20374" y="4436"/>
                    <a:pt x="23891" y="1083"/>
                    <a:pt x="23891" y="1083"/>
                  </a:cubicBezTo>
                  <a:cubicBezTo>
                    <a:pt x="21201" y="305"/>
                    <a:pt x="18544" y="1"/>
                    <a:pt x="160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63"/>
            <p:cNvSpPr/>
            <p:nvPr/>
          </p:nvSpPr>
          <p:spPr>
            <a:xfrm>
              <a:off x="6568292" y="4121134"/>
              <a:ext cx="8050" cy="7000"/>
            </a:xfrm>
            <a:custGeom>
              <a:avLst/>
              <a:gdLst/>
              <a:ahLst/>
              <a:cxnLst/>
              <a:rect l="l" t="t" r="r" b="b"/>
              <a:pathLst>
                <a:path w="322" h="280" extrusionOk="0">
                  <a:moveTo>
                    <a:pt x="175" y="1"/>
                  </a:moveTo>
                  <a:cubicBezTo>
                    <a:pt x="150" y="1"/>
                    <a:pt x="124" y="8"/>
                    <a:pt x="102" y="25"/>
                  </a:cubicBezTo>
                  <a:lnTo>
                    <a:pt x="82" y="25"/>
                  </a:lnTo>
                  <a:cubicBezTo>
                    <a:pt x="0" y="86"/>
                    <a:pt x="21" y="228"/>
                    <a:pt x="122" y="268"/>
                  </a:cubicBezTo>
                  <a:cubicBezTo>
                    <a:pt x="137" y="276"/>
                    <a:pt x="153" y="279"/>
                    <a:pt x="169" y="279"/>
                  </a:cubicBezTo>
                  <a:cubicBezTo>
                    <a:pt x="243" y="279"/>
                    <a:pt x="322" y="210"/>
                    <a:pt x="305" y="126"/>
                  </a:cubicBezTo>
                  <a:cubicBezTo>
                    <a:pt x="305" y="53"/>
                    <a:pt x="241" y="1"/>
                    <a:pt x="1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63"/>
            <p:cNvSpPr/>
            <p:nvPr/>
          </p:nvSpPr>
          <p:spPr>
            <a:xfrm>
              <a:off x="6441442" y="2840959"/>
              <a:ext cx="306000" cy="929600"/>
            </a:xfrm>
            <a:custGeom>
              <a:avLst/>
              <a:gdLst/>
              <a:ahLst/>
              <a:cxnLst/>
              <a:rect l="l" t="t" r="r" b="b"/>
              <a:pathLst>
                <a:path w="12240" h="37184" extrusionOk="0">
                  <a:moveTo>
                    <a:pt x="7429" y="1"/>
                  </a:moveTo>
                  <a:cubicBezTo>
                    <a:pt x="2639" y="1"/>
                    <a:pt x="0" y="2721"/>
                    <a:pt x="122" y="7775"/>
                  </a:cubicBezTo>
                  <a:cubicBezTo>
                    <a:pt x="325" y="16036"/>
                    <a:pt x="1177" y="24297"/>
                    <a:pt x="3288" y="32294"/>
                  </a:cubicBezTo>
                  <a:cubicBezTo>
                    <a:pt x="3633" y="33654"/>
                    <a:pt x="4060" y="35095"/>
                    <a:pt x="5054" y="36110"/>
                  </a:cubicBezTo>
                  <a:cubicBezTo>
                    <a:pt x="5677" y="36758"/>
                    <a:pt x="6605" y="37183"/>
                    <a:pt x="7491" y="37183"/>
                  </a:cubicBezTo>
                  <a:cubicBezTo>
                    <a:pt x="7992" y="37183"/>
                    <a:pt x="8480" y="37047"/>
                    <a:pt x="8890" y="36739"/>
                  </a:cubicBezTo>
                  <a:cubicBezTo>
                    <a:pt x="9865" y="36029"/>
                    <a:pt x="10088" y="34669"/>
                    <a:pt x="10230" y="33471"/>
                  </a:cubicBezTo>
                  <a:cubicBezTo>
                    <a:pt x="11286" y="24094"/>
                    <a:pt x="11854" y="16239"/>
                    <a:pt x="11976" y="6800"/>
                  </a:cubicBezTo>
                  <a:cubicBezTo>
                    <a:pt x="11976" y="6800"/>
                    <a:pt x="12240" y="1"/>
                    <a:pt x="74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63"/>
            <p:cNvSpPr/>
            <p:nvPr/>
          </p:nvSpPr>
          <p:spPr>
            <a:xfrm>
              <a:off x="6444467" y="2846084"/>
              <a:ext cx="185250" cy="696700"/>
            </a:xfrm>
            <a:custGeom>
              <a:avLst/>
              <a:gdLst/>
              <a:ahLst/>
              <a:cxnLst/>
              <a:rect l="l" t="t" r="r" b="b"/>
              <a:pathLst>
                <a:path w="7410" h="27868" extrusionOk="0">
                  <a:moveTo>
                    <a:pt x="4616" y="1"/>
                  </a:moveTo>
                  <a:cubicBezTo>
                    <a:pt x="4132" y="1"/>
                    <a:pt x="3661" y="173"/>
                    <a:pt x="3350" y="547"/>
                  </a:cubicBezTo>
                  <a:cubicBezTo>
                    <a:pt x="3350" y="547"/>
                    <a:pt x="529" y="9539"/>
                    <a:pt x="305" y="12604"/>
                  </a:cubicBezTo>
                  <a:cubicBezTo>
                    <a:pt x="1" y="16825"/>
                    <a:pt x="2173" y="27867"/>
                    <a:pt x="2173" y="27867"/>
                  </a:cubicBezTo>
                  <a:cubicBezTo>
                    <a:pt x="4405" y="26081"/>
                    <a:pt x="5035" y="23158"/>
                    <a:pt x="5177" y="20296"/>
                  </a:cubicBezTo>
                  <a:cubicBezTo>
                    <a:pt x="5319" y="17414"/>
                    <a:pt x="4933" y="14511"/>
                    <a:pt x="5441" y="11690"/>
                  </a:cubicBezTo>
                  <a:cubicBezTo>
                    <a:pt x="5948" y="8747"/>
                    <a:pt x="7409" y="5905"/>
                    <a:pt x="7064" y="2942"/>
                  </a:cubicBezTo>
                  <a:cubicBezTo>
                    <a:pt x="6963" y="2008"/>
                    <a:pt x="6638" y="1054"/>
                    <a:pt x="5907" y="445"/>
                  </a:cubicBezTo>
                  <a:cubicBezTo>
                    <a:pt x="5551" y="158"/>
                    <a:pt x="5077" y="1"/>
                    <a:pt x="46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63"/>
            <p:cNvSpPr/>
            <p:nvPr/>
          </p:nvSpPr>
          <p:spPr>
            <a:xfrm>
              <a:off x="6544442" y="3138334"/>
              <a:ext cx="81725" cy="632275"/>
            </a:xfrm>
            <a:custGeom>
              <a:avLst/>
              <a:gdLst/>
              <a:ahLst/>
              <a:cxnLst/>
              <a:rect l="l" t="t" r="r" b="b"/>
              <a:pathLst>
                <a:path w="3269" h="25291" extrusionOk="0">
                  <a:moveTo>
                    <a:pt x="0" y="0"/>
                  </a:moveTo>
                  <a:cubicBezTo>
                    <a:pt x="0" y="0"/>
                    <a:pt x="0" y="81"/>
                    <a:pt x="0" y="244"/>
                  </a:cubicBezTo>
                  <a:cubicBezTo>
                    <a:pt x="21" y="447"/>
                    <a:pt x="41" y="690"/>
                    <a:pt x="41" y="995"/>
                  </a:cubicBezTo>
                  <a:cubicBezTo>
                    <a:pt x="102" y="1644"/>
                    <a:pt x="163" y="2578"/>
                    <a:pt x="285" y="3715"/>
                  </a:cubicBezTo>
                  <a:cubicBezTo>
                    <a:pt x="488" y="6028"/>
                    <a:pt x="812" y="9195"/>
                    <a:pt x="1259" y="12686"/>
                  </a:cubicBezTo>
                  <a:cubicBezTo>
                    <a:pt x="1705" y="16177"/>
                    <a:pt x="2193" y="19344"/>
                    <a:pt x="2578" y="21617"/>
                  </a:cubicBezTo>
                  <a:cubicBezTo>
                    <a:pt x="2761" y="22754"/>
                    <a:pt x="2923" y="23667"/>
                    <a:pt x="3045" y="24296"/>
                  </a:cubicBezTo>
                  <a:cubicBezTo>
                    <a:pt x="3106" y="24601"/>
                    <a:pt x="3167" y="24844"/>
                    <a:pt x="3187" y="25027"/>
                  </a:cubicBezTo>
                  <a:cubicBezTo>
                    <a:pt x="3228" y="25210"/>
                    <a:pt x="3248" y="25291"/>
                    <a:pt x="3248" y="25291"/>
                  </a:cubicBezTo>
                  <a:cubicBezTo>
                    <a:pt x="3268" y="25291"/>
                    <a:pt x="3248" y="25189"/>
                    <a:pt x="3228" y="25027"/>
                  </a:cubicBezTo>
                  <a:cubicBezTo>
                    <a:pt x="3207" y="24844"/>
                    <a:pt x="3167" y="24601"/>
                    <a:pt x="3126" y="24296"/>
                  </a:cubicBezTo>
                  <a:cubicBezTo>
                    <a:pt x="3025" y="23647"/>
                    <a:pt x="2883" y="22713"/>
                    <a:pt x="2700" y="21597"/>
                  </a:cubicBezTo>
                  <a:cubicBezTo>
                    <a:pt x="2355" y="19303"/>
                    <a:pt x="1888" y="16157"/>
                    <a:pt x="1442" y="12666"/>
                  </a:cubicBezTo>
                  <a:cubicBezTo>
                    <a:pt x="995" y="9175"/>
                    <a:pt x="630" y="6008"/>
                    <a:pt x="406" y="3715"/>
                  </a:cubicBezTo>
                  <a:cubicBezTo>
                    <a:pt x="285" y="2578"/>
                    <a:pt x="183" y="1644"/>
                    <a:pt x="122" y="995"/>
                  </a:cubicBezTo>
                  <a:cubicBezTo>
                    <a:pt x="82" y="690"/>
                    <a:pt x="61" y="426"/>
                    <a:pt x="41" y="244"/>
                  </a:cubicBezTo>
                  <a:cubicBezTo>
                    <a:pt x="21" y="81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63"/>
            <p:cNvSpPr/>
            <p:nvPr/>
          </p:nvSpPr>
          <p:spPr>
            <a:xfrm>
              <a:off x="6182117" y="2850334"/>
              <a:ext cx="429325" cy="345875"/>
            </a:xfrm>
            <a:custGeom>
              <a:avLst/>
              <a:gdLst/>
              <a:ahLst/>
              <a:cxnLst/>
              <a:rect l="l" t="t" r="r" b="b"/>
              <a:pathLst>
                <a:path w="17173" h="13835" extrusionOk="0">
                  <a:moveTo>
                    <a:pt x="14167" y="1"/>
                  </a:moveTo>
                  <a:cubicBezTo>
                    <a:pt x="14003" y="1"/>
                    <a:pt x="13841" y="5"/>
                    <a:pt x="13682" y="11"/>
                  </a:cubicBezTo>
                  <a:cubicBezTo>
                    <a:pt x="10332" y="113"/>
                    <a:pt x="7004" y="235"/>
                    <a:pt x="3655" y="336"/>
                  </a:cubicBezTo>
                  <a:cubicBezTo>
                    <a:pt x="3655" y="336"/>
                    <a:pt x="1" y="1392"/>
                    <a:pt x="1" y="3584"/>
                  </a:cubicBezTo>
                  <a:cubicBezTo>
                    <a:pt x="1" y="5796"/>
                    <a:pt x="4345" y="11865"/>
                    <a:pt x="7410" y="13367"/>
                  </a:cubicBezTo>
                  <a:cubicBezTo>
                    <a:pt x="8060" y="13684"/>
                    <a:pt x="8790" y="13834"/>
                    <a:pt x="9536" y="13834"/>
                  </a:cubicBezTo>
                  <a:cubicBezTo>
                    <a:pt x="11376" y="13834"/>
                    <a:pt x="13315" y="12920"/>
                    <a:pt x="14412" y="11317"/>
                  </a:cubicBezTo>
                  <a:cubicBezTo>
                    <a:pt x="15975" y="9044"/>
                    <a:pt x="16462" y="6222"/>
                    <a:pt x="16909" y="3523"/>
                  </a:cubicBezTo>
                  <a:cubicBezTo>
                    <a:pt x="17051" y="2609"/>
                    <a:pt x="17173" y="1574"/>
                    <a:pt x="16604" y="844"/>
                  </a:cubicBezTo>
                  <a:cubicBezTo>
                    <a:pt x="16053" y="137"/>
                    <a:pt x="15091" y="1"/>
                    <a:pt x="141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63"/>
            <p:cNvSpPr/>
            <p:nvPr/>
          </p:nvSpPr>
          <p:spPr>
            <a:xfrm>
              <a:off x="6498267" y="3784534"/>
              <a:ext cx="217200" cy="756050"/>
            </a:xfrm>
            <a:custGeom>
              <a:avLst/>
              <a:gdLst/>
              <a:ahLst/>
              <a:cxnLst/>
              <a:rect l="l" t="t" r="r" b="b"/>
              <a:pathLst>
                <a:path w="8688" h="30242" extrusionOk="0">
                  <a:moveTo>
                    <a:pt x="5538" y="0"/>
                  </a:moveTo>
                  <a:cubicBezTo>
                    <a:pt x="4870" y="0"/>
                    <a:pt x="4201" y="127"/>
                    <a:pt x="3532" y="255"/>
                  </a:cubicBezTo>
                  <a:lnTo>
                    <a:pt x="3390" y="214"/>
                  </a:lnTo>
                  <a:cubicBezTo>
                    <a:pt x="2314" y="255"/>
                    <a:pt x="1401" y="1128"/>
                    <a:pt x="975" y="2122"/>
                  </a:cubicBezTo>
                  <a:cubicBezTo>
                    <a:pt x="548" y="3117"/>
                    <a:pt x="508" y="4233"/>
                    <a:pt x="467" y="5309"/>
                  </a:cubicBezTo>
                  <a:cubicBezTo>
                    <a:pt x="244" y="11885"/>
                    <a:pt x="0" y="18462"/>
                    <a:pt x="366" y="25038"/>
                  </a:cubicBezTo>
                  <a:cubicBezTo>
                    <a:pt x="447" y="26459"/>
                    <a:pt x="589" y="27981"/>
                    <a:pt x="1462" y="29098"/>
                  </a:cubicBezTo>
                  <a:cubicBezTo>
                    <a:pt x="1998" y="29796"/>
                    <a:pt x="2909" y="30241"/>
                    <a:pt x="3758" y="30241"/>
                  </a:cubicBezTo>
                  <a:cubicBezTo>
                    <a:pt x="4292" y="30241"/>
                    <a:pt x="4800" y="30065"/>
                    <a:pt x="5176" y="29666"/>
                  </a:cubicBezTo>
                  <a:cubicBezTo>
                    <a:pt x="5745" y="29077"/>
                    <a:pt x="5846" y="28205"/>
                    <a:pt x="5948" y="27393"/>
                  </a:cubicBezTo>
                  <a:cubicBezTo>
                    <a:pt x="6800" y="19558"/>
                    <a:pt x="7653" y="11723"/>
                    <a:pt x="8505" y="3888"/>
                  </a:cubicBezTo>
                  <a:cubicBezTo>
                    <a:pt x="8586" y="2995"/>
                    <a:pt x="8688" y="2041"/>
                    <a:pt x="8221" y="1270"/>
                  </a:cubicBezTo>
                  <a:cubicBezTo>
                    <a:pt x="7795" y="539"/>
                    <a:pt x="6942" y="133"/>
                    <a:pt x="6090" y="32"/>
                  </a:cubicBezTo>
                  <a:cubicBezTo>
                    <a:pt x="5906" y="10"/>
                    <a:pt x="5722" y="0"/>
                    <a:pt x="55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63"/>
            <p:cNvSpPr/>
            <p:nvPr/>
          </p:nvSpPr>
          <p:spPr>
            <a:xfrm>
              <a:off x="6537342" y="3796984"/>
              <a:ext cx="42125" cy="766775"/>
            </a:xfrm>
            <a:custGeom>
              <a:avLst/>
              <a:gdLst/>
              <a:ahLst/>
              <a:cxnLst/>
              <a:rect l="l" t="t" r="r" b="b"/>
              <a:pathLst>
                <a:path w="1685" h="30671" extrusionOk="0">
                  <a:moveTo>
                    <a:pt x="1685" y="0"/>
                  </a:moveTo>
                  <a:lnTo>
                    <a:pt x="1685" y="0"/>
                  </a:lnTo>
                  <a:cubicBezTo>
                    <a:pt x="1685" y="0"/>
                    <a:pt x="1665" y="21"/>
                    <a:pt x="1644" y="61"/>
                  </a:cubicBezTo>
                  <a:cubicBezTo>
                    <a:pt x="1685" y="21"/>
                    <a:pt x="1685" y="0"/>
                    <a:pt x="1685" y="0"/>
                  </a:cubicBezTo>
                  <a:close/>
                  <a:moveTo>
                    <a:pt x="1644" y="61"/>
                  </a:moveTo>
                  <a:cubicBezTo>
                    <a:pt x="1604" y="102"/>
                    <a:pt x="1543" y="163"/>
                    <a:pt x="1502" y="244"/>
                  </a:cubicBezTo>
                  <a:cubicBezTo>
                    <a:pt x="1381" y="427"/>
                    <a:pt x="1218" y="670"/>
                    <a:pt x="1076" y="1036"/>
                  </a:cubicBezTo>
                  <a:cubicBezTo>
                    <a:pt x="751" y="1766"/>
                    <a:pt x="548" y="2903"/>
                    <a:pt x="508" y="4303"/>
                  </a:cubicBezTo>
                  <a:cubicBezTo>
                    <a:pt x="406" y="7105"/>
                    <a:pt x="284" y="10961"/>
                    <a:pt x="163" y="15224"/>
                  </a:cubicBezTo>
                  <a:cubicBezTo>
                    <a:pt x="21" y="19486"/>
                    <a:pt x="0" y="23363"/>
                    <a:pt x="142" y="26144"/>
                  </a:cubicBezTo>
                  <a:cubicBezTo>
                    <a:pt x="203" y="27544"/>
                    <a:pt x="284" y="28681"/>
                    <a:pt x="366" y="29452"/>
                  </a:cubicBezTo>
                  <a:cubicBezTo>
                    <a:pt x="406" y="29858"/>
                    <a:pt x="427" y="30142"/>
                    <a:pt x="467" y="30345"/>
                  </a:cubicBezTo>
                  <a:cubicBezTo>
                    <a:pt x="467" y="30447"/>
                    <a:pt x="487" y="30528"/>
                    <a:pt x="487" y="30589"/>
                  </a:cubicBezTo>
                  <a:cubicBezTo>
                    <a:pt x="487" y="30650"/>
                    <a:pt x="508" y="30670"/>
                    <a:pt x="508" y="30670"/>
                  </a:cubicBezTo>
                  <a:cubicBezTo>
                    <a:pt x="508" y="30670"/>
                    <a:pt x="508" y="30629"/>
                    <a:pt x="508" y="30589"/>
                  </a:cubicBezTo>
                  <a:cubicBezTo>
                    <a:pt x="508" y="30528"/>
                    <a:pt x="508" y="30447"/>
                    <a:pt x="487" y="30345"/>
                  </a:cubicBezTo>
                  <a:cubicBezTo>
                    <a:pt x="467" y="30122"/>
                    <a:pt x="447" y="29838"/>
                    <a:pt x="427" y="29452"/>
                  </a:cubicBezTo>
                  <a:cubicBezTo>
                    <a:pt x="386" y="28681"/>
                    <a:pt x="305" y="27544"/>
                    <a:pt x="264" y="26144"/>
                  </a:cubicBezTo>
                  <a:cubicBezTo>
                    <a:pt x="163" y="23363"/>
                    <a:pt x="203" y="19486"/>
                    <a:pt x="345" y="15224"/>
                  </a:cubicBezTo>
                  <a:cubicBezTo>
                    <a:pt x="447" y="10981"/>
                    <a:pt x="548" y="7125"/>
                    <a:pt x="630" y="4303"/>
                  </a:cubicBezTo>
                  <a:cubicBezTo>
                    <a:pt x="650" y="2923"/>
                    <a:pt x="833" y="1787"/>
                    <a:pt x="1137" y="1076"/>
                  </a:cubicBezTo>
                  <a:cubicBezTo>
                    <a:pt x="1259" y="711"/>
                    <a:pt x="1421" y="447"/>
                    <a:pt x="1523" y="264"/>
                  </a:cubicBezTo>
                  <a:cubicBezTo>
                    <a:pt x="1584" y="183"/>
                    <a:pt x="1624" y="122"/>
                    <a:pt x="1644" y="6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63"/>
            <p:cNvSpPr/>
            <p:nvPr/>
          </p:nvSpPr>
          <p:spPr>
            <a:xfrm>
              <a:off x="6518042" y="4469434"/>
              <a:ext cx="144650" cy="116650"/>
            </a:xfrm>
            <a:custGeom>
              <a:avLst/>
              <a:gdLst/>
              <a:ahLst/>
              <a:cxnLst/>
              <a:rect l="l" t="t" r="r" b="b"/>
              <a:pathLst>
                <a:path w="5786" h="4666" extrusionOk="0">
                  <a:moveTo>
                    <a:pt x="2864" y="0"/>
                  </a:moveTo>
                  <a:cubicBezTo>
                    <a:pt x="2734" y="0"/>
                    <a:pt x="2604" y="7"/>
                    <a:pt x="2477" y="17"/>
                  </a:cubicBezTo>
                  <a:cubicBezTo>
                    <a:pt x="1950" y="78"/>
                    <a:pt x="1422" y="200"/>
                    <a:pt x="996" y="524"/>
                  </a:cubicBezTo>
                  <a:cubicBezTo>
                    <a:pt x="468" y="930"/>
                    <a:pt x="184" y="1600"/>
                    <a:pt x="102" y="2270"/>
                  </a:cubicBezTo>
                  <a:cubicBezTo>
                    <a:pt x="1" y="2940"/>
                    <a:pt x="102" y="3630"/>
                    <a:pt x="184" y="4300"/>
                  </a:cubicBezTo>
                  <a:lnTo>
                    <a:pt x="5786" y="4665"/>
                  </a:lnTo>
                  <a:lnTo>
                    <a:pt x="5786" y="4665"/>
                  </a:lnTo>
                  <a:lnTo>
                    <a:pt x="5278" y="2209"/>
                  </a:lnTo>
                  <a:cubicBezTo>
                    <a:pt x="5157" y="1397"/>
                    <a:pt x="4730" y="606"/>
                    <a:pt x="4000" y="240"/>
                  </a:cubicBezTo>
                  <a:cubicBezTo>
                    <a:pt x="3649" y="58"/>
                    <a:pt x="3254" y="0"/>
                    <a:pt x="28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63"/>
            <p:cNvSpPr/>
            <p:nvPr/>
          </p:nvSpPr>
          <p:spPr>
            <a:xfrm>
              <a:off x="6513492" y="4573859"/>
              <a:ext cx="257800" cy="38025"/>
            </a:xfrm>
            <a:custGeom>
              <a:avLst/>
              <a:gdLst/>
              <a:ahLst/>
              <a:cxnLst/>
              <a:rect l="l" t="t" r="r" b="b"/>
              <a:pathLst>
                <a:path w="10312" h="1521" extrusionOk="0">
                  <a:moveTo>
                    <a:pt x="163" y="1"/>
                  </a:moveTo>
                  <a:lnTo>
                    <a:pt x="0" y="1320"/>
                  </a:lnTo>
                  <a:cubicBezTo>
                    <a:pt x="0" y="1320"/>
                    <a:pt x="4988" y="1520"/>
                    <a:pt x="7991" y="1520"/>
                  </a:cubicBezTo>
                  <a:cubicBezTo>
                    <a:pt x="9268" y="1520"/>
                    <a:pt x="10186" y="1484"/>
                    <a:pt x="10210" y="1381"/>
                  </a:cubicBezTo>
                  <a:cubicBezTo>
                    <a:pt x="10312" y="1036"/>
                    <a:pt x="6008" y="62"/>
                    <a:pt x="6008" y="62"/>
                  </a:cubicBezTo>
                  <a:lnTo>
                    <a:pt x="16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63"/>
            <p:cNvSpPr/>
            <p:nvPr/>
          </p:nvSpPr>
          <p:spPr>
            <a:xfrm>
              <a:off x="6426217" y="2858734"/>
              <a:ext cx="76650" cy="337500"/>
            </a:xfrm>
            <a:custGeom>
              <a:avLst/>
              <a:gdLst/>
              <a:ahLst/>
              <a:cxnLst/>
              <a:rect l="l" t="t" r="r" b="b"/>
              <a:pathLst>
                <a:path w="3066" h="13500" extrusionOk="0">
                  <a:moveTo>
                    <a:pt x="2213" y="0"/>
                  </a:moveTo>
                  <a:cubicBezTo>
                    <a:pt x="2192" y="0"/>
                    <a:pt x="2253" y="203"/>
                    <a:pt x="2334" y="548"/>
                  </a:cubicBezTo>
                  <a:cubicBezTo>
                    <a:pt x="2395" y="711"/>
                    <a:pt x="2456" y="934"/>
                    <a:pt x="2497" y="1177"/>
                  </a:cubicBezTo>
                  <a:cubicBezTo>
                    <a:pt x="2558" y="1421"/>
                    <a:pt x="2619" y="1705"/>
                    <a:pt x="2659" y="2030"/>
                  </a:cubicBezTo>
                  <a:cubicBezTo>
                    <a:pt x="2720" y="2355"/>
                    <a:pt x="2781" y="2700"/>
                    <a:pt x="2801" y="3065"/>
                  </a:cubicBezTo>
                  <a:cubicBezTo>
                    <a:pt x="2862" y="3451"/>
                    <a:pt x="2862" y="3857"/>
                    <a:pt x="2882" y="4263"/>
                  </a:cubicBezTo>
                  <a:cubicBezTo>
                    <a:pt x="2903" y="5115"/>
                    <a:pt x="2862" y="6049"/>
                    <a:pt x="2720" y="7023"/>
                  </a:cubicBezTo>
                  <a:cubicBezTo>
                    <a:pt x="2558" y="7997"/>
                    <a:pt x="2334" y="8890"/>
                    <a:pt x="2050" y="9702"/>
                  </a:cubicBezTo>
                  <a:cubicBezTo>
                    <a:pt x="1888" y="10088"/>
                    <a:pt x="1766" y="10474"/>
                    <a:pt x="1604" y="10819"/>
                  </a:cubicBezTo>
                  <a:cubicBezTo>
                    <a:pt x="1522" y="10981"/>
                    <a:pt x="1441" y="11144"/>
                    <a:pt x="1360" y="11306"/>
                  </a:cubicBezTo>
                  <a:cubicBezTo>
                    <a:pt x="1279" y="11468"/>
                    <a:pt x="1198" y="11610"/>
                    <a:pt x="1137" y="11752"/>
                  </a:cubicBezTo>
                  <a:cubicBezTo>
                    <a:pt x="974" y="12037"/>
                    <a:pt x="812" y="12280"/>
                    <a:pt x="690" y="12503"/>
                  </a:cubicBezTo>
                  <a:cubicBezTo>
                    <a:pt x="548" y="12706"/>
                    <a:pt x="426" y="12889"/>
                    <a:pt x="325" y="13031"/>
                  </a:cubicBezTo>
                  <a:cubicBezTo>
                    <a:pt x="102" y="13336"/>
                    <a:pt x="0" y="13498"/>
                    <a:pt x="0" y="13498"/>
                  </a:cubicBezTo>
                  <a:cubicBezTo>
                    <a:pt x="1" y="13499"/>
                    <a:pt x="3" y="13500"/>
                    <a:pt x="4" y="13500"/>
                  </a:cubicBezTo>
                  <a:cubicBezTo>
                    <a:pt x="34" y="13500"/>
                    <a:pt x="155" y="13340"/>
                    <a:pt x="365" y="13072"/>
                  </a:cubicBezTo>
                  <a:cubicBezTo>
                    <a:pt x="487" y="12950"/>
                    <a:pt x="629" y="12767"/>
                    <a:pt x="771" y="12544"/>
                  </a:cubicBezTo>
                  <a:cubicBezTo>
                    <a:pt x="914" y="12341"/>
                    <a:pt x="1076" y="12098"/>
                    <a:pt x="1238" y="11813"/>
                  </a:cubicBezTo>
                  <a:cubicBezTo>
                    <a:pt x="1319" y="11671"/>
                    <a:pt x="1401" y="11529"/>
                    <a:pt x="1482" y="11367"/>
                  </a:cubicBezTo>
                  <a:cubicBezTo>
                    <a:pt x="1563" y="11204"/>
                    <a:pt x="1644" y="11042"/>
                    <a:pt x="1725" y="10880"/>
                  </a:cubicBezTo>
                  <a:cubicBezTo>
                    <a:pt x="1908" y="10535"/>
                    <a:pt x="2050" y="10149"/>
                    <a:pt x="2213" y="9743"/>
                  </a:cubicBezTo>
                  <a:cubicBezTo>
                    <a:pt x="2497" y="8951"/>
                    <a:pt x="2740" y="8038"/>
                    <a:pt x="2903" y="7043"/>
                  </a:cubicBezTo>
                  <a:cubicBezTo>
                    <a:pt x="3045" y="6069"/>
                    <a:pt x="3065" y="5115"/>
                    <a:pt x="3045" y="4263"/>
                  </a:cubicBezTo>
                  <a:cubicBezTo>
                    <a:pt x="3024" y="3836"/>
                    <a:pt x="3004" y="3430"/>
                    <a:pt x="2964" y="3045"/>
                  </a:cubicBezTo>
                  <a:cubicBezTo>
                    <a:pt x="2923" y="2679"/>
                    <a:pt x="2862" y="2334"/>
                    <a:pt x="2781" y="2010"/>
                  </a:cubicBezTo>
                  <a:cubicBezTo>
                    <a:pt x="2740" y="1685"/>
                    <a:pt x="2659" y="1401"/>
                    <a:pt x="2598" y="1157"/>
                  </a:cubicBezTo>
                  <a:cubicBezTo>
                    <a:pt x="2537" y="914"/>
                    <a:pt x="2476" y="690"/>
                    <a:pt x="2416" y="528"/>
                  </a:cubicBezTo>
                  <a:cubicBezTo>
                    <a:pt x="2294" y="183"/>
                    <a:pt x="2213" y="0"/>
                    <a:pt x="22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63"/>
            <p:cNvSpPr/>
            <p:nvPr/>
          </p:nvSpPr>
          <p:spPr>
            <a:xfrm>
              <a:off x="6593667" y="3350409"/>
              <a:ext cx="7625" cy="6925"/>
            </a:xfrm>
            <a:custGeom>
              <a:avLst/>
              <a:gdLst/>
              <a:ahLst/>
              <a:cxnLst/>
              <a:rect l="l" t="t" r="r" b="b"/>
              <a:pathLst>
                <a:path w="305" h="277" extrusionOk="0">
                  <a:moveTo>
                    <a:pt x="146" y="1"/>
                  </a:moveTo>
                  <a:cubicBezTo>
                    <a:pt x="124" y="1"/>
                    <a:pt x="101" y="7"/>
                    <a:pt x="82" y="22"/>
                  </a:cubicBezTo>
                  <a:lnTo>
                    <a:pt x="61" y="22"/>
                  </a:lnTo>
                  <a:cubicBezTo>
                    <a:pt x="0" y="83"/>
                    <a:pt x="0" y="225"/>
                    <a:pt x="102" y="265"/>
                  </a:cubicBezTo>
                  <a:cubicBezTo>
                    <a:pt x="116" y="273"/>
                    <a:pt x="132" y="276"/>
                    <a:pt x="149" y="276"/>
                  </a:cubicBezTo>
                  <a:cubicBezTo>
                    <a:pt x="223" y="276"/>
                    <a:pt x="305" y="206"/>
                    <a:pt x="305" y="123"/>
                  </a:cubicBezTo>
                  <a:cubicBezTo>
                    <a:pt x="289" y="62"/>
                    <a:pt x="216" y="1"/>
                    <a:pt x="1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63"/>
            <p:cNvSpPr/>
            <p:nvPr/>
          </p:nvSpPr>
          <p:spPr>
            <a:xfrm>
              <a:off x="6614967" y="3531484"/>
              <a:ext cx="7650" cy="7000"/>
            </a:xfrm>
            <a:custGeom>
              <a:avLst/>
              <a:gdLst/>
              <a:ahLst/>
              <a:cxnLst/>
              <a:rect l="l" t="t" r="r" b="b"/>
              <a:pathLst>
                <a:path w="306" h="280" extrusionOk="0">
                  <a:moveTo>
                    <a:pt x="155" y="1"/>
                  </a:moveTo>
                  <a:cubicBezTo>
                    <a:pt x="130" y="1"/>
                    <a:pt x="104" y="8"/>
                    <a:pt x="82" y="25"/>
                  </a:cubicBezTo>
                  <a:cubicBezTo>
                    <a:pt x="1" y="86"/>
                    <a:pt x="21" y="228"/>
                    <a:pt x="102" y="269"/>
                  </a:cubicBezTo>
                  <a:cubicBezTo>
                    <a:pt x="117" y="276"/>
                    <a:pt x="133" y="279"/>
                    <a:pt x="149" y="279"/>
                  </a:cubicBezTo>
                  <a:cubicBezTo>
                    <a:pt x="223" y="279"/>
                    <a:pt x="305" y="210"/>
                    <a:pt x="305" y="127"/>
                  </a:cubicBezTo>
                  <a:cubicBezTo>
                    <a:pt x="291" y="53"/>
                    <a:pt x="223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63"/>
            <p:cNvSpPr/>
            <p:nvPr/>
          </p:nvSpPr>
          <p:spPr>
            <a:xfrm>
              <a:off x="6571842" y="3165909"/>
              <a:ext cx="8050" cy="6700"/>
            </a:xfrm>
            <a:custGeom>
              <a:avLst/>
              <a:gdLst/>
              <a:ahLst/>
              <a:cxnLst/>
              <a:rect l="l" t="t" r="r" b="b"/>
              <a:pathLst>
                <a:path w="322" h="268" extrusionOk="0">
                  <a:moveTo>
                    <a:pt x="142" y="1"/>
                  </a:moveTo>
                  <a:cubicBezTo>
                    <a:pt x="120" y="1"/>
                    <a:pt x="100" y="5"/>
                    <a:pt x="82" y="13"/>
                  </a:cubicBezTo>
                  <a:lnTo>
                    <a:pt x="82" y="34"/>
                  </a:lnTo>
                  <a:cubicBezTo>
                    <a:pt x="1" y="95"/>
                    <a:pt x="21" y="216"/>
                    <a:pt x="102" y="257"/>
                  </a:cubicBezTo>
                  <a:cubicBezTo>
                    <a:pt x="120" y="264"/>
                    <a:pt x="139" y="268"/>
                    <a:pt x="158" y="268"/>
                  </a:cubicBezTo>
                  <a:cubicBezTo>
                    <a:pt x="243" y="268"/>
                    <a:pt x="322" y="198"/>
                    <a:pt x="305" y="115"/>
                  </a:cubicBezTo>
                  <a:cubicBezTo>
                    <a:pt x="305" y="52"/>
                    <a:pt x="218" y="1"/>
                    <a:pt x="1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63"/>
            <p:cNvSpPr/>
            <p:nvPr/>
          </p:nvSpPr>
          <p:spPr>
            <a:xfrm>
              <a:off x="6571842" y="3948384"/>
              <a:ext cx="8075" cy="7175"/>
            </a:xfrm>
            <a:custGeom>
              <a:avLst/>
              <a:gdLst/>
              <a:ahLst/>
              <a:cxnLst/>
              <a:rect l="l" t="t" r="r" b="b"/>
              <a:pathLst>
                <a:path w="323" h="287" extrusionOk="0">
                  <a:moveTo>
                    <a:pt x="140" y="1"/>
                  </a:moveTo>
                  <a:cubicBezTo>
                    <a:pt x="119" y="1"/>
                    <a:pt x="99" y="5"/>
                    <a:pt x="82" y="13"/>
                  </a:cubicBezTo>
                  <a:lnTo>
                    <a:pt x="82" y="34"/>
                  </a:lnTo>
                  <a:cubicBezTo>
                    <a:pt x="1" y="95"/>
                    <a:pt x="21" y="237"/>
                    <a:pt x="102" y="277"/>
                  </a:cubicBezTo>
                  <a:cubicBezTo>
                    <a:pt x="118" y="284"/>
                    <a:pt x="134" y="286"/>
                    <a:pt x="151" y="286"/>
                  </a:cubicBezTo>
                  <a:cubicBezTo>
                    <a:pt x="238" y="286"/>
                    <a:pt x="322" y="204"/>
                    <a:pt x="305" y="135"/>
                  </a:cubicBezTo>
                  <a:cubicBezTo>
                    <a:pt x="305" y="55"/>
                    <a:pt x="217" y="1"/>
                    <a:pt x="1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63"/>
            <p:cNvSpPr/>
            <p:nvPr/>
          </p:nvSpPr>
          <p:spPr>
            <a:xfrm>
              <a:off x="6518042" y="4525584"/>
              <a:ext cx="135025" cy="15725"/>
            </a:xfrm>
            <a:custGeom>
              <a:avLst/>
              <a:gdLst/>
              <a:ahLst/>
              <a:cxnLst/>
              <a:rect l="l" t="t" r="r" b="b"/>
              <a:pathLst>
                <a:path w="5401" h="629" extrusionOk="0">
                  <a:moveTo>
                    <a:pt x="5389" y="1"/>
                  </a:moveTo>
                  <a:cubicBezTo>
                    <a:pt x="5262" y="1"/>
                    <a:pt x="4129" y="353"/>
                    <a:pt x="2721" y="430"/>
                  </a:cubicBezTo>
                  <a:cubicBezTo>
                    <a:pt x="2458" y="448"/>
                    <a:pt x="2204" y="455"/>
                    <a:pt x="1964" y="455"/>
                  </a:cubicBezTo>
                  <a:cubicBezTo>
                    <a:pt x="937" y="455"/>
                    <a:pt x="161" y="324"/>
                    <a:pt x="23" y="324"/>
                  </a:cubicBezTo>
                  <a:cubicBezTo>
                    <a:pt x="8" y="324"/>
                    <a:pt x="1" y="325"/>
                    <a:pt x="1" y="328"/>
                  </a:cubicBezTo>
                  <a:cubicBezTo>
                    <a:pt x="1" y="349"/>
                    <a:pt x="285" y="450"/>
                    <a:pt x="772" y="531"/>
                  </a:cubicBezTo>
                  <a:cubicBezTo>
                    <a:pt x="1144" y="591"/>
                    <a:pt x="1613" y="629"/>
                    <a:pt x="2133" y="629"/>
                  </a:cubicBezTo>
                  <a:cubicBezTo>
                    <a:pt x="2323" y="629"/>
                    <a:pt x="2520" y="624"/>
                    <a:pt x="2721" y="613"/>
                  </a:cubicBezTo>
                  <a:cubicBezTo>
                    <a:pt x="3492" y="572"/>
                    <a:pt x="4162" y="430"/>
                    <a:pt x="4649" y="288"/>
                  </a:cubicBezTo>
                  <a:cubicBezTo>
                    <a:pt x="5116" y="146"/>
                    <a:pt x="5400" y="24"/>
                    <a:pt x="5400" y="4"/>
                  </a:cubicBezTo>
                  <a:cubicBezTo>
                    <a:pt x="5399" y="2"/>
                    <a:pt x="5395" y="1"/>
                    <a:pt x="53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63"/>
            <p:cNvSpPr/>
            <p:nvPr/>
          </p:nvSpPr>
          <p:spPr>
            <a:xfrm>
              <a:off x="6501567" y="3810384"/>
              <a:ext cx="128150" cy="481875"/>
            </a:xfrm>
            <a:custGeom>
              <a:avLst/>
              <a:gdLst/>
              <a:ahLst/>
              <a:cxnLst/>
              <a:rect l="l" t="t" r="r" b="b"/>
              <a:pathLst>
                <a:path w="5126" h="19275" extrusionOk="0">
                  <a:moveTo>
                    <a:pt x="2120" y="0"/>
                  </a:moveTo>
                  <a:cubicBezTo>
                    <a:pt x="1803" y="0"/>
                    <a:pt x="1503" y="78"/>
                    <a:pt x="1249" y="276"/>
                  </a:cubicBezTo>
                  <a:cubicBezTo>
                    <a:pt x="761" y="662"/>
                    <a:pt x="640" y="1352"/>
                    <a:pt x="579" y="1981"/>
                  </a:cubicBezTo>
                  <a:cubicBezTo>
                    <a:pt x="0" y="7628"/>
                    <a:pt x="49" y="13315"/>
                    <a:pt x="90" y="18982"/>
                  </a:cubicBezTo>
                  <a:lnTo>
                    <a:pt x="90" y="18982"/>
                  </a:lnTo>
                  <a:cubicBezTo>
                    <a:pt x="1610" y="17845"/>
                    <a:pt x="2593" y="16093"/>
                    <a:pt x="3136" y="14282"/>
                  </a:cubicBezTo>
                  <a:cubicBezTo>
                    <a:pt x="3684" y="12455"/>
                    <a:pt x="3826" y="10527"/>
                    <a:pt x="3989" y="8598"/>
                  </a:cubicBezTo>
                  <a:cubicBezTo>
                    <a:pt x="4131" y="6690"/>
                    <a:pt x="4293" y="4762"/>
                    <a:pt x="4862" y="2935"/>
                  </a:cubicBezTo>
                  <a:cubicBezTo>
                    <a:pt x="4983" y="2529"/>
                    <a:pt x="5125" y="2123"/>
                    <a:pt x="5024" y="1717"/>
                  </a:cubicBezTo>
                  <a:cubicBezTo>
                    <a:pt x="4902" y="1048"/>
                    <a:pt x="4232" y="662"/>
                    <a:pt x="3603" y="398"/>
                  </a:cubicBezTo>
                  <a:cubicBezTo>
                    <a:pt x="3146" y="188"/>
                    <a:pt x="2613" y="0"/>
                    <a:pt x="2120" y="0"/>
                  </a:cubicBezTo>
                  <a:close/>
                  <a:moveTo>
                    <a:pt x="90" y="18982"/>
                  </a:moveTo>
                  <a:cubicBezTo>
                    <a:pt x="77" y="18992"/>
                    <a:pt x="64" y="19001"/>
                    <a:pt x="51" y="19011"/>
                  </a:cubicBezTo>
                  <a:lnTo>
                    <a:pt x="92" y="19275"/>
                  </a:lnTo>
                  <a:cubicBezTo>
                    <a:pt x="91" y="19177"/>
                    <a:pt x="90" y="19080"/>
                    <a:pt x="90" y="1898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63"/>
            <p:cNvSpPr/>
            <p:nvPr/>
          </p:nvSpPr>
          <p:spPr>
            <a:xfrm>
              <a:off x="6524142" y="3660984"/>
              <a:ext cx="208075" cy="207575"/>
            </a:xfrm>
            <a:custGeom>
              <a:avLst/>
              <a:gdLst/>
              <a:ahLst/>
              <a:cxnLst/>
              <a:rect l="l" t="t" r="r" b="b"/>
              <a:pathLst>
                <a:path w="8323" h="8303" extrusionOk="0">
                  <a:moveTo>
                    <a:pt x="4162" y="1"/>
                  </a:moveTo>
                  <a:cubicBezTo>
                    <a:pt x="1868" y="1"/>
                    <a:pt x="1" y="1848"/>
                    <a:pt x="1" y="4141"/>
                  </a:cubicBezTo>
                  <a:cubicBezTo>
                    <a:pt x="1" y="6455"/>
                    <a:pt x="1868" y="8302"/>
                    <a:pt x="4162" y="8302"/>
                  </a:cubicBezTo>
                  <a:cubicBezTo>
                    <a:pt x="6455" y="8302"/>
                    <a:pt x="8323" y="6455"/>
                    <a:pt x="8323" y="4141"/>
                  </a:cubicBezTo>
                  <a:cubicBezTo>
                    <a:pt x="8323" y="1848"/>
                    <a:pt x="6455" y="1"/>
                    <a:pt x="41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63"/>
            <p:cNvSpPr/>
            <p:nvPr/>
          </p:nvSpPr>
          <p:spPr>
            <a:xfrm>
              <a:off x="6527192" y="3749759"/>
              <a:ext cx="199450" cy="36675"/>
            </a:xfrm>
            <a:custGeom>
              <a:avLst/>
              <a:gdLst/>
              <a:ahLst/>
              <a:cxnLst/>
              <a:rect l="l" t="t" r="r" b="b"/>
              <a:pathLst>
                <a:path w="7978" h="1467" extrusionOk="0">
                  <a:moveTo>
                    <a:pt x="7955" y="1"/>
                  </a:moveTo>
                  <a:cubicBezTo>
                    <a:pt x="7920" y="1"/>
                    <a:pt x="7614" y="356"/>
                    <a:pt x="6962" y="692"/>
                  </a:cubicBezTo>
                  <a:cubicBezTo>
                    <a:pt x="6354" y="1024"/>
                    <a:pt x="5444" y="1289"/>
                    <a:pt x="4415" y="1289"/>
                  </a:cubicBezTo>
                  <a:cubicBezTo>
                    <a:pt x="4311" y="1289"/>
                    <a:pt x="4206" y="1286"/>
                    <a:pt x="4100" y="1280"/>
                  </a:cubicBezTo>
                  <a:cubicBezTo>
                    <a:pt x="2944" y="1240"/>
                    <a:pt x="1929" y="956"/>
                    <a:pt x="1198" y="753"/>
                  </a:cubicBezTo>
                  <a:cubicBezTo>
                    <a:pt x="520" y="546"/>
                    <a:pt x="69" y="426"/>
                    <a:pt x="8" y="426"/>
                  </a:cubicBezTo>
                  <a:cubicBezTo>
                    <a:pt x="3" y="426"/>
                    <a:pt x="0" y="426"/>
                    <a:pt x="0" y="428"/>
                  </a:cubicBezTo>
                  <a:cubicBezTo>
                    <a:pt x="0" y="428"/>
                    <a:pt x="102" y="489"/>
                    <a:pt x="305" y="570"/>
                  </a:cubicBezTo>
                  <a:cubicBezTo>
                    <a:pt x="508" y="631"/>
                    <a:pt x="792" y="753"/>
                    <a:pt x="1157" y="874"/>
                  </a:cubicBezTo>
                  <a:cubicBezTo>
                    <a:pt x="1888" y="1098"/>
                    <a:pt x="2923" y="1423"/>
                    <a:pt x="4100" y="1463"/>
                  </a:cubicBezTo>
                  <a:cubicBezTo>
                    <a:pt x="4171" y="1466"/>
                    <a:pt x="4242" y="1467"/>
                    <a:pt x="4312" y="1467"/>
                  </a:cubicBezTo>
                  <a:cubicBezTo>
                    <a:pt x="5406" y="1467"/>
                    <a:pt x="6394" y="1176"/>
                    <a:pt x="7023" y="814"/>
                  </a:cubicBezTo>
                  <a:cubicBezTo>
                    <a:pt x="7348" y="611"/>
                    <a:pt x="7592" y="408"/>
                    <a:pt x="7754" y="266"/>
                  </a:cubicBezTo>
                  <a:cubicBezTo>
                    <a:pt x="7896" y="103"/>
                    <a:pt x="7977" y="2"/>
                    <a:pt x="7957" y="2"/>
                  </a:cubicBezTo>
                  <a:cubicBezTo>
                    <a:pt x="7956" y="1"/>
                    <a:pt x="7956" y="1"/>
                    <a:pt x="79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63"/>
            <p:cNvSpPr/>
            <p:nvPr/>
          </p:nvSpPr>
          <p:spPr>
            <a:xfrm>
              <a:off x="5308017" y="1947659"/>
              <a:ext cx="241875" cy="174300"/>
            </a:xfrm>
            <a:custGeom>
              <a:avLst/>
              <a:gdLst/>
              <a:ahLst/>
              <a:cxnLst/>
              <a:rect l="l" t="t" r="r" b="b"/>
              <a:pathLst>
                <a:path w="9675" h="6972" extrusionOk="0">
                  <a:moveTo>
                    <a:pt x="647" y="0"/>
                  </a:moveTo>
                  <a:cubicBezTo>
                    <a:pt x="379" y="0"/>
                    <a:pt x="1" y="595"/>
                    <a:pt x="155" y="902"/>
                  </a:cubicBezTo>
                  <a:cubicBezTo>
                    <a:pt x="337" y="1267"/>
                    <a:pt x="1575" y="4718"/>
                    <a:pt x="2347" y="4840"/>
                  </a:cubicBezTo>
                  <a:cubicBezTo>
                    <a:pt x="2563" y="4873"/>
                    <a:pt x="2865" y="4885"/>
                    <a:pt x="3190" y="4885"/>
                  </a:cubicBezTo>
                  <a:cubicBezTo>
                    <a:pt x="4056" y="4885"/>
                    <a:pt x="5087" y="4799"/>
                    <a:pt x="5087" y="4799"/>
                  </a:cubicBezTo>
                  <a:lnTo>
                    <a:pt x="5716" y="6971"/>
                  </a:lnTo>
                  <a:lnTo>
                    <a:pt x="9674" y="5672"/>
                  </a:lnTo>
                  <a:cubicBezTo>
                    <a:pt x="9674" y="5672"/>
                    <a:pt x="8862" y="2323"/>
                    <a:pt x="8416" y="2161"/>
                  </a:cubicBezTo>
                  <a:cubicBezTo>
                    <a:pt x="8379" y="2148"/>
                    <a:pt x="8306" y="2143"/>
                    <a:pt x="8204" y="2143"/>
                  </a:cubicBezTo>
                  <a:cubicBezTo>
                    <a:pt x="7123" y="2143"/>
                    <a:pt x="2753" y="2769"/>
                    <a:pt x="2753" y="2769"/>
                  </a:cubicBezTo>
                  <a:cubicBezTo>
                    <a:pt x="2753" y="2769"/>
                    <a:pt x="1048" y="374"/>
                    <a:pt x="784" y="70"/>
                  </a:cubicBezTo>
                  <a:cubicBezTo>
                    <a:pt x="745" y="21"/>
                    <a:pt x="698" y="0"/>
                    <a:pt x="6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63"/>
            <p:cNvSpPr/>
            <p:nvPr/>
          </p:nvSpPr>
          <p:spPr>
            <a:xfrm>
              <a:off x="5460542" y="2124459"/>
              <a:ext cx="663250" cy="417200"/>
            </a:xfrm>
            <a:custGeom>
              <a:avLst/>
              <a:gdLst/>
              <a:ahLst/>
              <a:cxnLst/>
              <a:rect l="l" t="t" r="r" b="b"/>
              <a:pathLst>
                <a:path w="26530" h="16688" extrusionOk="0">
                  <a:moveTo>
                    <a:pt x="3979" y="1"/>
                  </a:moveTo>
                  <a:lnTo>
                    <a:pt x="1" y="752"/>
                  </a:lnTo>
                  <a:cubicBezTo>
                    <a:pt x="1158" y="5481"/>
                    <a:pt x="2782" y="10393"/>
                    <a:pt x="5725" y="14270"/>
                  </a:cubicBezTo>
                  <a:cubicBezTo>
                    <a:pt x="6334" y="15102"/>
                    <a:pt x="7044" y="15934"/>
                    <a:pt x="7998" y="16340"/>
                  </a:cubicBezTo>
                  <a:cubicBezTo>
                    <a:pt x="8563" y="16587"/>
                    <a:pt x="9181" y="16688"/>
                    <a:pt x="9803" y="16688"/>
                  </a:cubicBezTo>
                  <a:cubicBezTo>
                    <a:pt x="10409" y="16688"/>
                    <a:pt x="11020" y="16592"/>
                    <a:pt x="11591" y="16442"/>
                  </a:cubicBezTo>
                  <a:cubicBezTo>
                    <a:pt x="13316" y="15995"/>
                    <a:pt x="15650" y="15244"/>
                    <a:pt x="17477" y="14574"/>
                  </a:cubicBezTo>
                  <a:cubicBezTo>
                    <a:pt x="20786" y="13336"/>
                    <a:pt x="22896" y="12727"/>
                    <a:pt x="26205" y="11509"/>
                  </a:cubicBezTo>
                  <a:cubicBezTo>
                    <a:pt x="26449" y="11428"/>
                    <a:pt x="26530" y="11103"/>
                    <a:pt x="26347" y="10900"/>
                  </a:cubicBezTo>
                  <a:lnTo>
                    <a:pt x="24196" y="5582"/>
                  </a:lnTo>
                  <a:lnTo>
                    <a:pt x="11164" y="10048"/>
                  </a:lnTo>
                  <a:lnTo>
                    <a:pt x="39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63"/>
            <p:cNvSpPr/>
            <p:nvPr/>
          </p:nvSpPr>
          <p:spPr>
            <a:xfrm>
              <a:off x="6030917" y="2202609"/>
              <a:ext cx="124850" cy="212775"/>
            </a:xfrm>
            <a:custGeom>
              <a:avLst/>
              <a:gdLst/>
              <a:ahLst/>
              <a:cxnLst/>
              <a:rect l="l" t="t" r="r" b="b"/>
              <a:pathLst>
                <a:path w="4994" h="8511" extrusionOk="0">
                  <a:moveTo>
                    <a:pt x="3512" y="0"/>
                  </a:moveTo>
                  <a:cubicBezTo>
                    <a:pt x="1929" y="508"/>
                    <a:pt x="650" y="1908"/>
                    <a:pt x="325" y="3532"/>
                  </a:cubicBezTo>
                  <a:cubicBezTo>
                    <a:pt x="0" y="5176"/>
                    <a:pt x="650" y="6962"/>
                    <a:pt x="1929" y="8018"/>
                  </a:cubicBezTo>
                  <a:cubicBezTo>
                    <a:pt x="2253" y="8282"/>
                    <a:pt x="2648" y="8511"/>
                    <a:pt x="3051" y="8511"/>
                  </a:cubicBezTo>
                  <a:cubicBezTo>
                    <a:pt x="3329" y="8511"/>
                    <a:pt x="3612" y="8401"/>
                    <a:pt x="3877" y="8119"/>
                  </a:cubicBezTo>
                  <a:cubicBezTo>
                    <a:pt x="4060" y="7916"/>
                    <a:pt x="4202" y="7653"/>
                    <a:pt x="4283" y="7368"/>
                  </a:cubicBezTo>
                  <a:cubicBezTo>
                    <a:pt x="4993" y="4851"/>
                    <a:pt x="4709" y="2294"/>
                    <a:pt x="35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63"/>
            <p:cNvSpPr/>
            <p:nvPr/>
          </p:nvSpPr>
          <p:spPr>
            <a:xfrm>
              <a:off x="6068467" y="2226459"/>
              <a:ext cx="63450" cy="182200"/>
            </a:xfrm>
            <a:custGeom>
              <a:avLst/>
              <a:gdLst/>
              <a:ahLst/>
              <a:cxnLst/>
              <a:rect l="l" t="t" r="r" b="b"/>
              <a:pathLst>
                <a:path w="2538" h="7288" extrusionOk="0">
                  <a:moveTo>
                    <a:pt x="427" y="0"/>
                  </a:moveTo>
                  <a:cubicBezTo>
                    <a:pt x="345" y="0"/>
                    <a:pt x="305" y="41"/>
                    <a:pt x="244" y="61"/>
                  </a:cubicBezTo>
                  <a:cubicBezTo>
                    <a:pt x="142" y="142"/>
                    <a:pt x="102" y="203"/>
                    <a:pt x="61" y="244"/>
                  </a:cubicBezTo>
                  <a:cubicBezTo>
                    <a:pt x="21" y="285"/>
                    <a:pt x="0" y="325"/>
                    <a:pt x="21" y="325"/>
                  </a:cubicBezTo>
                  <a:cubicBezTo>
                    <a:pt x="21" y="327"/>
                    <a:pt x="21" y="328"/>
                    <a:pt x="22" y="328"/>
                  </a:cubicBezTo>
                  <a:cubicBezTo>
                    <a:pt x="35" y="328"/>
                    <a:pt x="118" y="233"/>
                    <a:pt x="284" y="122"/>
                  </a:cubicBezTo>
                  <a:cubicBezTo>
                    <a:pt x="325" y="92"/>
                    <a:pt x="376" y="76"/>
                    <a:pt x="434" y="76"/>
                  </a:cubicBezTo>
                  <a:cubicBezTo>
                    <a:pt x="493" y="76"/>
                    <a:pt x="558" y="92"/>
                    <a:pt x="630" y="122"/>
                  </a:cubicBezTo>
                  <a:cubicBezTo>
                    <a:pt x="751" y="183"/>
                    <a:pt x="833" y="345"/>
                    <a:pt x="954" y="508"/>
                  </a:cubicBezTo>
                  <a:cubicBezTo>
                    <a:pt x="1401" y="1137"/>
                    <a:pt x="1888" y="2111"/>
                    <a:pt x="2132" y="3268"/>
                  </a:cubicBezTo>
                  <a:cubicBezTo>
                    <a:pt x="2355" y="4425"/>
                    <a:pt x="2294" y="5521"/>
                    <a:pt x="2091" y="6272"/>
                  </a:cubicBezTo>
                  <a:cubicBezTo>
                    <a:pt x="1989" y="6638"/>
                    <a:pt x="1827" y="6922"/>
                    <a:pt x="1685" y="7064"/>
                  </a:cubicBezTo>
                  <a:cubicBezTo>
                    <a:pt x="1543" y="7226"/>
                    <a:pt x="1421" y="7267"/>
                    <a:pt x="1421" y="7287"/>
                  </a:cubicBezTo>
                  <a:cubicBezTo>
                    <a:pt x="1441" y="7287"/>
                    <a:pt x="1563" y="7267"/>
                    <a:pt x="1726" y="7125"/>
                  </a:cubicBezTo>
                  <a:cubicBezTo>
                    <a:pt x="1908" y="6962"/>
                    <a:pt x="2091" y="6699"/>
                    <a:pt x="2213" y="6313"/>
                  </a:cubicBezTo>
                  <a:cubicBezTo>
                    <a:pt x="2436" y="5542"/>
                    <a:pt x="2538" y="4425"/>
                    <a:pt x="2294" y="3228"/>
                  </a:cubicBezTo>
                  <a:cubicBezTo>
                    <a:pt x="2071" y="2050"/>
                    <a:pt x="1543" y="1056"/>
                    <a:pt x="1056" y="427"/>
                  </a:cubicBezTo>
                  <a:cubicBezTo>
                    <a:pt x="995" y="345"/>
                    <a:pt x="934" y="285"/>
                    <a:pt x="873" y="203"/>
                  </a:cubicBezTo>
                  <a:cubicBezTo>
                    <a:pt x="833" y="142"/>
                    <a:pt x="751" y="82"/>
                    <a:pt x="670" y="41"/>
                  </a:cubicBezTo>
                  <a:cubicBezTo>
                    <a:pt x="589" y="21"/>
                    <a:pt x="508" y="0"/>
                    <a:pt x="4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63"/>
            <p:cNvSpPr/>
            <p:nvPr/>
          </p:nvSpPr>
          <p:spPr>
            <a:xfrm>
              <a:off x="5653367" y="2375634"/>
              <a:ext cx="88825" cy="153275"/>
            </a:xfrm>
            <a:custGeom>
              <a:avLst/>
              <a:gdLst/>
              <a:ahLst/>
              <a:cxnLst/>
              <a:rect l="l" t="t" r="r" b="b"/>
              <a:pathLst>
                <a:path w="3553" h="6131" extrusionOk="0">
                  <a:moveTo>
                    <a:pt x="3451" y="1"/>
                  </a:moveTo>
                  <a:lnTo>
                    <a:pt x="3451" y="1"/>
                  </a:lnTo>
                  <a:cubicBezTo>
                    <a:pt x="3411" y="1"/>
                    <a:pt x="3472" y="427"/>
                    <a:pt x="3411" y="1097"/>
                  </a:cubicBezTo>
                  <a:cubicBezTo>
                    <a:pt x="3391" y="1422"/>
                    <a:pt x="3309" y="1828"/>
                    <a:pt x="3188" y="2254"/>
                  </a:cubicBezTo>
                  <a:cubicBezTo>
                    <a:pt x="3066" y="2680"/>
                    <a:pt x="2883" y="3127"/>
                    <a:pt x="2640" y="3573"/>
                  </a:cubicBezTo>
                  <a:cubicBezTo>
                    <a:pt x="2132" y="4446"/>
                    <a:pt x="1442" y="5096"/>
                    <a:pt x="914" y="5501"/>
                  </a:cubicBezTo>
                  <a:cubicBezTo>
                    <a:pt x="366" y="5907"/>
                    <a:pt x="1" y="6090"/>
                    <a:pt x="21" y="6131"/>
                  </a:cubicBezTo>
                  <a:cubicBezTo>
                    <a:pt x="21" y="6131"/>
                    <a:pt x="123" y="6090"/>
                    <a:pt x="285" y="6009"/>
                  </a:cubicBezTo>
                  <a:cubicBezTo>
                    <a:pt x="468" y="5928"/>
                    <a:pt x="691" y="5806"/>
                    <a:pt x="975" y="5603"/>
                  </a:cubicBezTo>
                  <a:cubicBezTo>
                    <a:pt x="1543" y="5217"/>
                    <a:pt x="2254" y="4568"/>
                    <a:pt x="2782" y="3654"/>
                  </a:cubicBezTo>
                  <a:cubicBezTo>
                    <a:pt x="3045" y="3188"/>
                    <a:pt x="3228" y="2721"/>
                    <a:pt x="3350" y="2294"/>
                  </a:cubicBezTo>
                  <a:cubicBezTo>
                    <a:pt x="3472" y="1848"/>
                    <a:pt x="3512" y="1442"/>
                    <a:pt x="3533" y="1097"/>
                  </a:cubicBezTo>
                  <a:cubicBezTo>
                    <a:pt x="3553" y="752"/>
                    <a:pt x="3533" y="488"/>
                    <a:pt x="3492" y="285"/>
                  </a:cubicBezTo>
                  <a:cubicBezTo>
                    <a:pt x="3472" y="102"/>
                    <a:pt x="3451" y="1"/>
                    <a:pt x="34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63"/>
            <p:cNvSpPr/>
            <p:nvPr/>
          </p:nvSpPr>
          <p:spPr>
            <a:xfrm>
              <a:off x="5739142" y="2294434"/>
              <a:ext cx="311575" cy="116825"/>
            </a:xfrm>
            <a:custGeom>
              <a:avLst/>
              <a:gdLst/>
              <a:ahLst/>
              <a:cxnLst/>
              <a:rect l="l" t="t" r="r" b="b"/>
              <a:pathLst>
                <a:path w="12463" h="4673" extrusionOk="0">
                  <a:moveTo>
                    <a:pt x="12438" y="0"/>
                  </a:moveTo>
                  <a:cubicBezTo>
                    <a:pt x="12314" y="0"/>
                    <a:pt x="9555" y="1000"/>
                    <a:pt x="6191" y="2254"/>
                  </a:cubicBezTo>
                  <a:cubicBezTo>
                    <a:pt x="2761" y="3553"/>
                    <a:pt x="0" y="4629"/>
                    <a:pt x="20" y="4670"/>
                  </a:cubicBezTo>
                  <a:cubicBezTo>
                    <a:pt x="21" y="4671"/>
                    <a:pt x="24" y="4672"/>
                    <a:pt x="29" y="4672"/>
                  </a:cubicBezTo>
                  <a:cubicBezTo>
                    <a:pt x="200" y="4672"/>
                    <a:pt x="2920" y="3679"/>
                    <a:pt x="6252" y="2417"/>
                  </a:cubicBezTo>
                  <a:cubicBezTo>
                    <a:pt x="9682" y="1138"/>
                    <a:pt x="12463" y="62"/>
                    <a:pt x="12443" y="1"/>
                  </a:cubicBezTo>
                  <a:cubicBezTo>
                    <a:pt x="12442" y="0"/>
                    <a:pt x="12441" y="0"/>
                    <a:pt x="124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63"/>
            <p:cNvSpPr/>
            <p:nvPr/>
          </p:nvSpPr>
          <p:spPr>
            <a:xfrm>
              <a:off x="5493017" y="2140709"/>
              <a:ext cx="189300" cy="370450"/>
            </a:xfrm>
            <a:custGeom>
              <a:avLst/>
              <a:gdLst/>
              <a:ahLst/>
              <a:cxnLst/>
              <a:rect l="l" t="t" r="r" b="b"/>
              <a:pathLst>
                <a:path w="7572" h="14818" extrusionOk="0">
                  <a:moveTo>
                    <a:pt x="1" y="0"/>
                  </a:moveTo>
                  <a:cubicBezTo>
                    <a:pt x="1" y="0"/>
                    <a:pt x="1" y="61"/>
                    <a:pt x="41" y="162"/>
                  </a:cubicBezTo>
                  <a:cubicBezTo>
                    <a:pt x="82" y="284"/>
                    <a:pt x="123" y="447"/>
                    <a:pt x="183" y="629"/>
                  </a:cubicBezTo>
                  <a:cubicBezTo>
                    <a:pt x="305" y="1035"/>
                    <a:pt x="488" y="1624"/>
                    <a:pt x="752" y="2334"/>
                  </a:cubicBezTo>
                  <a:cubicBezTo>
                    <a:pt x="1259" y="3755"/>
                    <a:pt x="2051" y="5704"/>
                    <a:pt x="3086" y="7774"/>
                  </a:cubicBezTo>
                  <a:cubicBezTo>
                    <a:pt x="3614" y="8789"/>
                    <a:pt x="4142" y="9763"/>
                    <a:pt x="4649" y="10636"/>
                  </a:cubicBezTo>
                  <a:cubicBezTo>
                    <a:pt x="5156" y="11488"/>
                    <a:pt x="5644" y="12260"/>
                    <a:pt x="6090" y="12869"/>
                  </a:cubicBezTo>
                  <a:cubicBezTo>
                    <a:pt x="6293" y="13193"/>
                    <a:pt x="6496" y="13457"/>
                    <a:pt x="6679" y="13701"/>
                  </a:cubicBezTo>
                  <a:cubicBezTo>
                    <a:pt x="6861" y="13945"/>
                    <a:pt x="7003" y="14147"/>
                    <a:pt x="7146" y="14310"/>
                  </a:cubicBezTo>
                  <a:cubicBezTo>
                    <a:pt x="7267" y="14472"/>
                    <a:pt x="7369" y="14594"/>
                    <a:pt x="7450" y="14696"/>
                  </a:cubicBezTo>
                  <a:cubicBezTo>
                    <a:pt x="7531" y="14777"/>
                    <a:pt x="7572" y="14817"/>
                    <a:pt x="7572" y="14817"/>
                  </a:cubicBezTo>
                  <a:cubicBezTo>
                    <a:pt x="7572" y="14817"/>
                    <a:pt x="7552" y="14756"/>
                    <a:pt x="7491" y="14675"/>
                  </a:cubicBezTo>
                  <a:cubicBezTo>
                    <a:pt x="7409" y="14574"/>
                    <a:pt x="7308" y="14432"/>
                    <a:pt x="7206" y="14269"/>
                  </a:cubicBezTo>
                  <a:cubicBezTo>
                    <a:pt x="7064" y="14107"/>
                    <a:pt x="6922" y="13904"/>
                    <a:pt x="6760" y="13640"/>
                  </a:cubicBezTo>
                  <a:cubicBezTo>
                    <a:pt x="6577" y="13396"/>
                    <a:pt x="6395" y="13112"/>
                    <a:pt x="6192" y="12808"/>
                  </a:cubicBezTo>
                  <a:cubicBezTo>
                    <a:pt x="5765" y="12179"/>
                    <a:pt x="5298" y="11407"/>
                    <a:pt x="4791" y="10555"/>
                  </a:cubicBezTo>
                  <a:cubicBezTo>
                    <a:pt x="4284" y="9682"/>
                    <a:pt x="3776" y="8708"/>
                    <a:pt x="3248" y="7693"/>
                  </a:cubicBezTo>
                  <a:cubicBezTo>
                    <a:pt x="2213" y="5622"/>
                    <a:pt x="1401" y="3694"/>
                    <a:pt x="874" y="2294"/>
                  </a:cubicBezTo>
                  <a:cubicBezTo>
                    <a:pt x="589" y="1583"/>
                    <a:pt x="386" y="1015"/>
                    <a:pt x="244" y="609"/>
                  </a:cubicBezTo>
                  <a:cubicBezTo>
                    <a:pt x="163" y="426"/>
                    <a:pt x="123" y="284"/>
                    <a:pt x="62" y="142"/>
                  </a:cubicBezTo>
                  <a:cubicBezTo>
                    <a:pt x="21" y="41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63"/>
            <p:cNvSpPr/>
            <p:nvPr/>
          </p:nvSpPr>
          <p:spPr>
            <a:xfrm>
              <a:off x="5798092" y="2399684"/>
              <a:ext cx="7550" cy="7200"/>
            </a:xfrm>
            <a:custGeom>
              <a:avLst/>
              <a:gdLst/>
              <a:ahLst/>
              <a:cxnLst/>
              <a:rect l="l" t="t" r="r" b="b"/>
              <a:pathLst>
                <a:path w="302" h="288" extrusionOk="0">
                  <a:moveTo>
                    <a:pt x="164" y="0"/>
                  </a:moveTo>
                  <a:cubicBezTo>
                    <a:pt x="92" y="0"/>
                    <a:pt x="17" y="55"/>
                    <a:pt x="17" y="135"/>
                  </a:cubicBezTo>
                  <a:cubicBezTo>
                    <a:pt x="0" y="218"/>
                    <a:pt x="79" y="288"/>
                    <a:pt x="153" y="288"/>
                  </a:cubicBezTo>
                  <a:cubicBezTo>
                    <a:pt x="169" y="288"/>
                    <a:pt x="185" y="284"/>
                    <a:pt x="200" y="277"/>
                  </a:cubicBezTo>
                  <a:lnTo>
                    <a:pt x="220" y="257"/>
                  </a:lnTo>
                  <a:cubicBezTo>
                    <a:pt x="301" y="216"/>
                    <a:pt x="301" y="74"/>
                    <a:pt x="220" y="13"/>
                  </a:cubicBezTo>
                  <a:cubicBezTo>
                    <a:pt x="203" y="4"/>
                    <a:pt x="183" y="0"/>
                    <a:pt x="1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63"/>
            <p:cNvSpPr/>
            <p:nvPr/>
          </p:nvSpPr>
          <p:spPr>
            <a:xfrm>
              <a:off x="5659967" y="2440559"/>
              <a:ext cx="7650" cy="6925"/>
            </a:xfrm>
            <a:custGeom>
              <a:avLst/>
              <a:gdLst/>
              <a:ahLst/>
              <a:cxnLst/>
              <a:rect l="l" t="t" r="r" b="b"/>
              <a:pathLst>
                <a:path w="306" h="277" extrusionOk="0">
                  <a:moveTo>
                    <a:pt x="157" y="1"/>
                  </a:moveTo>
                  <a:cubicBezTo>
                    <a:pt x="82" y="1"/>
                    <a:pt x="1" y="62"/>
                    <a:pt x="1" y="124"/>
                  </a:cubicBezTo>
                  <a:cubicBezTo>
                    <a:pt x="1" y="207"/>
                    <a:pt x="83" y="276"/>
                    <a:pt x="157" y="276"/>
                  </a:cubicBezTo>
                  <a:cubicBezTo>
                    <a:pt x="173" y="276"/>
                    <a:pt x="189" y="273"/>
                    <a:pt x="204" y="266"/>
                  </a:cubicBezTo>
                  <a:cubicBezTo>
                    <a:pt x="305" y="205"/>
                    <a:pt x="305" y="63"/>
                    <a:pt x="224" y="22"/>
                  </a:cubicBezTo>
                  <a:cubicBezTo>
                    <a:pt x="204" y="7"/>
                    <a:pt x="181" y="1"/>
                    <a:pt x="1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63"/>
            <p:cNvSpPr/>
            <p:nvPr/>
          </p:nvSpPr>
          <p:spPr>
            <a:xfrm>
              <a:off x="5597142" y="2342334"/>
              <a:ext cx="7550" cy="7225"/>
            </a:xfrm>
            <a:custGeom>
              <a:avLst/>
              <a:gdLst/>
              <a:ahLst/>
              <a:cxnLst/>
              <a:rect l="l" t="t" r="r" b="b"/>
              <a:pathLst>
                <a:path w="302" h="289" extrusionOk="0">
                  <a:moveTo>
                    <a:pt x="164" y="1"/>
                  </a:moveTo>
                  <a:cubicBezTo>
                    <a:pt x="92" y="1"/>
                    <a:pt x="17" y="55"/>
                    <a:pt x="17" y="135"/>
                  </a:cubicBezTo>
                  <a:cubicBezTo>
                    <a:pt x="0" y="218"/>
                    <a:pt x="79" y="288"/>
                    <a:pt x="153" y="288"/>
                  </a:cubicBezTo>
                  <a:cubicBezTo>
                    <a:pt x="169" y="288"/>
                    <a:pt x="185" y="285"/>
                    <a:pt x="200" y="277"/>
                  </a:cubicBezTo>
                  <a:lnTo>
                    <a:pt x="220" y="257"/>
                  </a:lnTo>
                  <a:cubicBezTo>
                    <a:pt x="301" y="216"/>
                    <a:pt x="301" y="74"/>
                    <a:pt x="220" y="14"/>
                  </a:cubicBezTo>
                  <a:cubicBezTo>
                    <a:pt x="203" y="5"/>
                    <a:pt x="184" y="1"/>
                    <a:pt x="1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63"/>
            <p:cNvSpPr/>
            <p:nvPr/>
          </p:nvSpPr>
          <p:spPr>
            <a:xfrm>
              <a:off x="5879192" y="2371259"/>
              <a:ext cx="7625" cy="7200"/>
            </a:xfrm>
            <a:custGeom>
              <a:avLst/>
              <a:gdLst/>
              <a:ahLst/>
              <a:cxnLst/>
              <a:rect l="l" t="t" r="r" b="b"/>
              <a:pathLst>
                <a:path w="305" h="288" extrusionOk="0">
                  <a:moveTo>
                    <a:pt x="167" y="1"/>
                  </a:moveTo>
                  <a:cubicBezTo>
                    <a:pt x="95" y="1"/>
                    <a:pt x="16" y="55"/>
                    <a:pt x="0" y="135"/>
                  </a:cubicBezTo>
                  <a:cubicBezTo>
                    <a:pt x="0" y="218"/>
                    <a:pt x="82" y="288"/>
                    <a:pt x="156" y="288"/>
                  </a:cubicBezTo>
                  <a:cubicBezTo>
                    <a:pt x="173" y="288"/>
                    <a:pt x="189" y="285"/>
                    <a:pt x="203" y="277"/>
                  </a:cubicBezTo>
                  <a:lnTo>
                    <a:pt x="224" y="257"/>
                  </a:lnTo>
                  <a:cubicBezTo>
                    <a:pt x="305" y="216"/>
                    <a:pt x="305" y="74"/>
                    <a:pt x="224" y="13"/>
                  </a:cubicBezTo>
                  <a:cubicBezTo>
                    <a:pt x="206" y="5"/>
                    <a:pt x="187" y="1"/>
                    <a:pt x="1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63"/>
            <p:cNvSpPr/>
            <p:nvPr/>
          </p:nvSpPr>
          <p:spPr>
            <a:xfrm>
              <a:off x="5974067" y="2345884"/>
              <a:ext cx="7650" cy="7025"/>
            </a:xfrm>
            <a:custGeom>
              <a:avLst/>
              <a:gdLst/>
              <a:ahLst/>
              <a:cxnLst/>
              <a:rect l="l" t="t" r="r" b="b"/>
              <a:pathLst>
                <a:path w="306" h="281" extrusionOk="0">
                  <a:moveTo>
                    <a:pt x="138" y="1"/>
                  </a:moveTo>
                  <a:cubicBezTo>
                    <a:pt x="119" y="1"/>
                    <a:pt x="99" y="5"/>
                    <a:pt x="82" y="14"/>
                  </a:cubicBezTo>
                  <a:lnTo>
                    <a:pt x="62" y="34"/>
                  </a:lnTo>
                  <a:cubicBezTo>
                    <a:pt x="1" y="95"/>
                    <a:pt x="1" y="237"/>
                    <a:pt x="102" y="277"/>
                  </a:cubicBezTo>
                  <a:cubicBezTo>
                    <a:pt x="111" y="280"/>
                    <a:pt x="120" y="281"/>
                    <a:pt x="129" y="281"/>
                  </a:cubicBezTo>
                  <a:cubicBezTo>
                    <a:pt x="208" y="281"/>
                    <a:pt x="305" y="208"/>
                    <a:pt x="305" y="135"/>
                  </a:cubicBezTo>
                  <a:cubicBezTo>
                    <a:pt x="289" y="56"/>
                    <a:pt x="211" y="1"/>
                    <a:pt x="1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63"/>
            <p:cNvSpPr/>
            <p:nvPr/>
          </p:nvSpPr>
          <p:spPr>
            <a:xfrm>
              <a:off x="5430092" y="2067934"/>
              <a:ext cx="164950" cy="75900"/>
            </a:xfrm>
            <a:custGeom>
              <a:avLst/>
              <a:gdLst/>
              <a:ahLst/>
              <a:cxnLst/>
              <a:rect l="l" t="t" r="r" b="b"/>
              <a:pathLst>
                <a:path w="6598" h="3036" extrusionOk="0">
                  <a:moveTo>
                    <a:pt x="3779" y="0"/>
                  </a:moveTo>
                  <a:cubicBezTo>
                    <a:pt x="3007" y="0"/>
                    <a:pt x="2234" y="140"/>
                    <a:pt x="1503" y="414"/>
                  </a:cubicBezTo>
                  <a:cubicBezTo>
                    <a:pt x="1117" y="577"/>
                    <a:pt x="711" y="760"/>
                    <a:pt x="427" y="1084"/>
                  </a:cubicBezTo>
                  <a:cubicBezTo>
                    <a:pt x="143" y="1409"/>
                    <a:pt x="1" y="1876"/>
                    <a:pt x="143" y="2282"/>
                  </a:cubicBezTo>
                  <a:cubicBezTo>
                    <a:pt x="278" y="2668"/>
                    <a:pt x="615" y="3036"/>
                    <a:pt x="1067" y="3036"/>
                  </a:cubicBezTo>
                  <a:cubicBezTo>
                    <a:pt x="1090" y="3036"/>
                    <a:pt x="1114" y="3035"/>
                    <a:pt x="1138" y="3033"/>
                  </a:cubicBezTo>
                  <a:cubicBezTo>
                    <a:pt x="2761" y="2911"/>
                    <a:pt x="3573" y="2789"/>
                    <a:pt x="5177" y="2465"/>
                  </a:cubicBezTo>
                  <a:cubicBezTo>
                    <a:pt x="5705" y="2363"/>
                    <a:pt x="6313" y="2160"/>
                    <a:pt x="6476" y="1653"/>
                  </a:cubicBezTo>
                  <a:cubicBezTo>
                    <a:pt x="6598" y="1287"/>
                    <a:pt x="6435" y="861"/>
                    <a:pt x="6131" y="597"/>
                  </a:cubicBezTo>
                  <a:cubicBezTo>
                    <a:pt x="5826" y="333"/>
                    <a:pt x="5441" y="211"/>
                    <a:pt x="5055" y="130"/>
                  </a:cubicBezTo>
                  <a:cubicBezTo>
                    <a:pt x="4635" y="43"/>
                    <a:pt x="4207" y="0"/>
                    <a:pt x="37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63"/>
            <p:cNvSpPr/>
            <p:nvPr/>
          </p:nvSpPr>
          <p:spPr>
            <a:xfrm>
              <a:off x="5435167" y="2080059"/>
              <a:ext cx="152775" cy="43950"/>
            </a:xfrm>
            <a:custGeom>
              <a:avLst/>
              <a:gdLst/>
              <a:ahLst/>
              <a:cxnLst/>
              <a:rect l="l" t="t" r="r" b="b"/>
              <a:pathLst>
                <a:path w="6111" h="1758" extrusionOk="0">
                  <a:moveTo>
                    <a:pt x="3687" y="0"/>
                  </a:moveTo>
                  <a:cubicBezTo>
                    <a:pt x="3421" y="0"/>
                    <a:pt x="3144" y="22"/>
                    <a:pt x="2863" y="72"/>
                  </a:cubicBezTo>
                  <a:cubicBezTo>
                    <a:pt x="1929" y="254"/>
                    <a:pt x="1178" y="680"/>
                    <a:pt x="691" y="1046"/>
                  </a:cubicBezTo>
                  <a:cubicBezTo>
                    <a:pt x="468" y="1249"/>
                    <a:pt x="285" y="1411"/>
                    <a:pt x="163" y="1533"/>
                  </a:cubicBezTo>
                  <a:cubicBezTo>
                    <a:pt x="62" y="1675"/>
                    <a:pt x="1" y="1756"/>
                    <a:pt x="21" y="1756"/>
                  </a:cubicBezTo>
                  <a:cubicBezTo>
                    <a:pt x="22" y="1757"/>
                    <a:pt x="23" y="1757"/>
                    <a:pt x="24" y="1757"/>
                  </a:cubicBezTo>
                  <a:cubicBezTo>
                    <a:pt x="58" y="1757"/>
                    <a:pt x="301" y="1481"/>
                    <a:pt x="772" y="1147"/>
                  </a:cubicBezTo>
                  <a:cubicBezTo>
                    <a:pt x="1259" y="802"/>
                    <a:pt x="1990" y="417"/>
                    <a:pt x="2883" y="254"/>
                  </a:cubicBezTo>
                  <a:cubicBezTo>
                    <a:pt x="3202" y="196"/>
                    <a:pt x="3512" y="172"/>
                    <a:pt x="3806" y="172"/>
                  </a:cubicBezTo>
                  <a:cubicBezTo>
                    <a:pt x="4336" y="172"/>
                    <a:pt x="4811" y="251"/>
                    <a:pt x="5177" y="356"/>
                  </a:cubicBezTo>
                  <a:cubicBezTo>
                    <a:pt x="5735" y="490"/>
                    <a:pt x="6056" y="662"/>
                    <a:pt x="6105" y="662"/>
                  </a:cubicBezTo>
                  <a:cubicBezTo>
                    <a:pt x="6108" y="662"/>
                    <a:pt x="6109" y="661"/>
                    <a:pt x="6110" y="660"/>
                  </a:cubicBezTo>
                  <a:cubicBezTo>
                    <a:pt x="6110" y="640"/>
                    <a:pt x="6029" y="579"/>
                    <a:pt x="5887" y="498"/>
                  </a:cubicBezTo>
                  <a:cubicBezTo>
                    <a:pt x="5725" y="417"/>
                    <a:pt x="5502" y="335"/>
                    <a:pt x="5217" y="234"/>
                  </a:cubicBezTo>
                  <a:cubicBezTo>
                    <a:pt x="4824" y="107"/>
                    <a:pt x="4284" y="0"/>
                    <a:pt x="3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63"/>
            <p:cNvSpPr/>
            <p:nvPr/>
          </p:nvSpPr>
          <p:spPr>
            <a:xfrm>
              <a:off x="6208517" y="3772884"/>
              <a:ext cx="200975" cy="758000"/>
            </a:xfrm>
            <a:custGeom>
              <a:avLst/>
              <a:gdLst/>
              <a:ahLst/>
              <a:cxnLst/>
              <a:rect l="l" t="t" r="r" b="b"/>
              <a:pathLst>
                <a:path w="8039" h="30320" extrusionOk="0">
                  <a:moveTo>
                    <a:pt x="5047" y="0"/>
                  </a:moveTo>
                  <a:cubicBezTo>
                    <a:pt x="4292" y="0"/>
                    <a:pt x="3539" y="196"/>
                    <a:pt x="2802" y="376"/>
                  </a:cubicBezTo>
                  <a:lnTo>
                    <a:pt x="2659" y="355"/>
                  </a:lnTo>
                  <a:cubicBezTo>
                    <a:pt x="1584" y="477"/>
                    <a:pt x="731" y="1391"/>
                    <a:pt x="366" y="2406"/>
                  </a:cubicBezTo>
                  <a:cubicBezTo>
                    <a:pt x="0" y="3420"/>
                    <a:pt x="21" y="4537"/>
                    <a:pt x="41" y="5613"/>
                  </a:cubicBezTo>
                  <a:cubicBezTo>
                    <a:pt x="203" y="12189"/>
                    <a:pt x="366" y="18786"/>
                    <a:pt x="1117" y="25321"/>
                  </a:cubicBezTo>
                  <a:cubicBezTo>
                    <a:pt x="1279" y="26742"/>
                    <a:pt x="1502" y="28244"/>
                    <a:pt x="2436" y="29320"/>
                  </a:cubicBezTo>
                  <a:cubicBezTo>
                    <a:pt x="2976" y="29942"/>
                    <a:pt x="3835" y="30320"/>
                    <a:pt x="4644" y="30320"/>
                  </a:cubicBezTo>
                  <a:cubicBezTo>
                    <a:pt x="5234" y="30320"/>
                    <a:pt x="5797" y="30119"/>
                    <a:pt x="6191" y="29665"/>
                  </a:cubicBezTo>
                  <a:cubicBezTo>
                    <a:pt x="6719" y="29036"/>
                    <a:pt x="6780" y="28163"/>
                    <a:pt x="6820" y="27351"/>
                  </a:cubicBezTo>
                  <a:cubicBezTo>
                    <a:pt x="7206" y="19476"/>
                    <a:pt x="7592" y="11600"/>
                    <a:pt x="7977" y="3725"/>
                  </a:cubicBezTo>
                  <a:cubicBezTo>
                    <a:pt x="8018" y="2832"/>
                    <a:pt x="8038" y="1857"/>
                    <a:pt x="7551" y="1127"/>
                  </a:cubicBezTo>
                  <a:cubicBezTo>
                    <a:pt x="7064" y="416"/>
                    <a:pt x="6191" y="51"/>
                    <a:pt x="5339" y="10"/>
                  </a:cubicBezTo>
                  <a:cubicBezTo>
                    <a:pt x="5241" y="3"/>
                    <a:pt x="5144" y="0"/>
                    <a:pt x="50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63"/>
            <p:cNvSpPr/>
            <p:nvPr/>
          </p:nvSpPr>
          <p:spPr>
            <a:xfrm>
              <a:off x="6131892" y="2843509"/>
              <a:ext cx="306000" cy="929350"/>
            </a:xfrm>
            <a:custGeom>
              <a:avLst/>
              <a:gdLst/>
              <a:ahLst/>
              <a:cxnLst/>
              <a:rect l="l" t="t" r="r" b="b"/>
              <a:pathLst>
                <a:path w="12240" h="37174" extrusionOk="0">
                  <a:moveTo>
                    <a:pt x="7429" y="0"/>
                  </a:moveTo>
                  <a:cubicBezTo>
                    <a:pt x="2619" y="0"/>
                    <a:pt x="1" y="2700"/>
                    <a:pt x="122" y="7774"/>
                  </a:cubicBezTo>
                  <a:cubicBezTo>
                    <a:pt x="325" y="16035"/>
                    <a:pt x="1178" y="24296"/>
                    <a:pt x="3268" y="32294"/>
                  </a:cubicBezTo>
                  <a:cubicBezTo>
                    <a:pt x="3634" y="33654"/>
                    <a:pt x="4060" y="35074"/>
                    <a:pt x="5055" y="36110"/>
                  </a:cubicBezTo>
                  <a:cubicBezTo>
                    <a:pt x="5676" y="36757"/>
                    <a:pt x="6604" y="37174"/>
                    <a:pt x="7490" y="37174"/>
                  </a:cubicBezTo>
                  <a:cubicBezTo>
                    <a:pt x="7991" y="37174"/>
                    <a:pt x="8480" y="37040"/>
                    <a:pt x="8891" y="36739"/>
                  </a:cubicBezTo>
                  <a:cubicBezTo>
                    <a:pt x="9865" y="36008"/>
                    <a:pt x="10088" y="34668"/>
                    <a:pt x="10231" y="33471"/>
                  </a:cubicBezTo>
                  <a:cubicBezTo>
                    <a:pt x="11266" y="24093"/>
                    <a:pt x="11854" y="16238"/>
                    <a:pt x="11976" y="6800"/>
                  </a:cubicBezTo>
                  <a:cubicBezTo>
                    <a:pt x="11976" y="6800"/>
                    <a:pt x="12240" y="0"/>
                    <a:pt x="74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63"/>
            <p:cNvSpPr/>
            <p:nvPr/>
          </p:nvSpPr>
          <p:spPr>
            <a:xfrm>
              <a:off x="6145092" y="2899234"/>
              <a:ext cx="93375" cy="781075"/>
            </a:xfrm>
            <a:custGeom>
              <a:avLst/>
              <a:gdLst/>
              <a:ahLst/>
              <a:cxnLst/>
              <a:rect l="l" t="t" r="r" b="b"/>
              <a:pathLst>
                <a:path w="3735" h="31243" extrusionOk="0">
                  <a:moveTo>
                    <a:pt x="2181" y="0"/>
                  </a:moveTo>
                  <a:cubicBezTo>
                    <a:pt x="2146" y="0"/>
                    <a:pt x="2051" y="65"/>
                    <a:pt x="1908" y="207"/>
                  </a:cubicBezTo>
                  <a:cubicBezTo>
                    <a:pt x="1827" y="268"/>
                    <a:pt x="1726" y="369"/>
                    <a:pt x="1624" y="491"/>
                  </a:cubicBezTo>
                  <a:cubicBezTo>
                    <a:pt x="1543" y="613"/>
                    <a:pt x="1421" y="755"/>
                    <a:pt x="1299" y="917"/>
                  </a:cubicBezTo>
                  <a:cubicBezTo>
                    <a:pt x="832" y="1607"/>
                    <a:pt x="366" y="2764"/>
                    <a:pt x="183" y="4226"/>
                  </a:cubicBezTo>
                  <a:cubicBezTo>
                    <a:pt x="0" y="5708"/>
                    <a:pt x="122" y="7453"/>
                    <a:pt x="284" y="9361"/>
                  </a:cubicBezTo>
                  <a:cubicBezTo>
                    <a:pt x="447" y="11249"/>
                    <a:pt x="629" y="13339"/>
                    <a:pt x="893" y="15532"/>
                  </a:cubicBezTo>
                  <a:cubicBezTo>
                    <a:pt x="1401" y="19916"/>
                    <a:pt x="2071" y="23833"/>
                    <a:pt x="2578" y="26675"/>
                  </a:cubicBezTo>
                  <a:cubicBezTo>
                    <a:pt x="3103" y="29500"/>
                    <a:pt x="3487" y="31242"/>
                    <a:pt x="3611" y="31242"/>
                  </a:cubicBezTo>
                  <a:cubicBezTo>
                    <a:pt x="3612" y="31242"/>
                    <a:pt x="3613" y="31242"/>
                    <a:pt x="3613" y="31242"/>
                  </a:cubicBezTo>
                  <a:cubicBezTo>
                    <a:pt x="3735" y="31222"/>
                    <a:pt x="3552" y="29435"/>
                    <a:pt x="3187" y="26573"/>
                  </a:cubicBezTo>
                  <a:cubicBezTo>
                    <a:pt x="2842" y="23732"/>
                    <a:pt x="2274" y="19794"/>
                    <a:pt x="1766" y="15430"/>
                  </a:cubicBezTo>
                  <a:cubicBezTo>
                    <a:pt x="1502" y="13258"/>
                    <a:pt x="1299" y="11168"/>
                    <a:pt x="1096" y="9280"/>
                  </a:cubicBezTo>
                  <a:cubicBezTo>
                    <a:pt x="873" y="7392"/>
                    <a:pt x="711" y="5687"/>
                    <a:pt x="812" y="4287"/>
                  </a:cubicBezTo>
                  <a:cubicBezTo>
                    <a:pt x="893" y="2886"/>
                    <a:pt x="1238" y="1790"/>
                    <a:pt x="1604" y="1100"/>
                  </a:cubicBezTo>
                  <a:cubicBezTo>
                    <a:pt x="1685" y="938"/>
                    <a:pt x="1766" y="775"/>
                    <a:pt x="1847" y="633"/>
                  </a:cubicBezTo>
                  <a:cubicBezTo>
                    <a:pt x="1908" y="511"/>
                    <a:pt x="1989" y="410"/>
                    <a:pt x="2050" y="308"/>
                  </a:cubicBezTo>
                  <a:cubicBezTo>
                    <a:pt x="2152" y="126"/>
                    <a:pt x="2213" y="24"/>
                    <a:pt x="2192" y="4"/>
                  </a:cubicBezTo>
                  <a:cubicBezTo>
                    <a:pt x="2190" y="1"/>
                    <a:pt x="2186" y="0"/>
                    <a:pt x="21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63"/>
            <p:cNvSpPr/>
            <p:nvPr/>
          </p:nvSpPr>
          <p:spPr>
            <a:xfrm>
              <a:off x="6206992" y="2849584"/>
              <a:ext cx="94400" cy="921025"/>
            </a:xfrm>
            <a:custGeom>
              <a:avLst/>
              <a:gdLst/>
              <a:ahLst/>
              <a:cxnLst/>
              <a:rect l="l" t="t" r="r" b="b"/>
              <a:pathLst>
                <a:path w="3776" h="36841" extrusionOk="0">
                  <a:moveTo>
                    <a:pt x="2457" y="1"/>
                  </a:moveTo>
                  <a:cubicBezTo>
                    <a:pt x="2457" y="1"/>
                    <a:pt x="2335" y="62"/>
                    <a:pt x="2132" y="204"/>
                  </a:cubicBezTo>
                  <a:cubicBezTo>
                    <a:pt x="1929" y="346"/>
                    <a:pt x="1624" y="589"/>
                    <a:pt x="1320" y="975"/>
                  </a:cubicBezTo>
                  <a:cubicBezTo>
                    <a:pt x="1015" y="1340"/>
                    <a:pt x="711" y="1848"/>
                    <a:pt x="467" y="2497"/>
                  </a:cubicBezTo>
                  <a:cubicBezTo>
                    <a:pt x="244" y="3147"/>
                    <a:pt x="82" y="3918"/>
                    <a:pt x="41" y="4771"/>
                  </a:cubicBezTo>
                  <a:cubicBezTo>
                    <a:pt x="1" y="5644"/>
                    <a:pt x="41" y="6577"/>
                    <a:pt x="122" y="7592"/>
                  </a:cubicBezTo>
                  <a:cubicBezTo>
                    <a:pt x="183" y="8587"/>
                    <a:pt x="264" y="9662"/>
                    <a:pt x="346" y="10799"/>
                  </a:cubicBezTo>
                  <a:cubicBezTo>
                    <a:pt x="508" y="13052"/>
                    <a:pt x="691" y="15528"/>
                    <a:pt x="914" y="18147"/>
                  </a:cubicBezTo>
                  <a:cubicBezTo>
                    <a:pt x="1360" y="23343"/>
                    <a:pt x="2010" y="28052"/>
                    <a:pt x="2619" y="31421"/>
                  </a:cubicBezTo>
                  <a:cubicBezTo>
                    <a:pt x="2923" y="33106"/>
                    <a:pt x="3208" y="34466"/>
                    <a:pt x="3411" y="35400"/>
                  </a:cubicBezTo>
                  <a:cubicBezTo>
                    <a:pt x="3532" y="35846"/>
                    <a:pt x="3614" y="36212"/>
                    <a:pt x="3674" y="36476"/>
                  </a:cubicBezTo>
                  <a:cubicBezTo>
                    <a:pt x="3695" y="36597"/>
                    <a:pt x="3715" y="36679"/>
                    <a:pt x="3735" y="36760"/>
                  </a:cubicBezTo>
                  <a:cubicBezTo>
                    <a:pt x="3756" y="36821"/>
                    <a:pt x="3776" y="36841"/>
                    <a:pt x="3776" y="36841"/>
                  </a:cubicBezTo>
                  <a:cubicBezTo>
                    <a:pt x="3776" y="36841"/>
                    <a:pt x="3776" y="36821"/>
                    <a:pt x="3756" y="36739"/>
                  </a:cubicBezTo>
                  <a:cubicBezTo>
                    <a:pt x="3735" y="36679"/>
                    <a:pt x="3735" y="36577"/>
                    <a:pt x="3695" y="36455"/>
                  </a:cubicBezTo>
                  <a:cubicBezTo>
                    <a:pt x="3654" y="36212"/>
                    <a:pt x="3573" y="35846"/>
                    <a:pt x="3492" y="35379"/>
                  </a:cubicBezTo>
                  <a:cubicBezTo>
                    <a:pt x="3289" y="34446"/>
                    <a:pt x="3025" y="33086"/>
                    <a:pt x="2741" y="31401"/>
                  </a:cubicBezTo>
                  <a:cubicBezTo>
                    <a:pt x="2152" y="28032"/>
                    <a:pt x="1543" y="23323"/>
                    <a:pt x="1097" y="18127"/>
                  </a:cubicBezTo>
                  <a:cubicBezTo>
                    <a:pt x="873" y="15528"/>
                    <a:pt x="670" y="13032"/>
                    <a:pt x="508" y="10779"/>
                  </a:cubicBezTo>
                  <a:cubicBezTo>
                    <a:pt x="427" y="9642"/>
                    <a:pt x="346" y="8587"/>
                    <a:pt x="264" y="7572"/>
                  </a:cubicBezTo>
                  <a:cubicBezTo>
                    <a:pt x="183" y="6577"/>
                    <a:pt x="122" y="5644"/>
                    <a:pt x="163" y="4791"/>
                  </a:cubicBezTo>
                  <a:cubicBezTo>
                    <a:pt x="204" y="3939"/>
                    <a:pt x="346" y="3167"/>
                    <a:pt x="569" y="2538"/>
                  </a:cubicBezTo>
                  <a:cubicBezTo>
                    <a:pt x="792" y="1888"/>
                    <a:pt x="1097" y="1381"/>
                    <a:pt x="1381" y="1016"/>
                  </a:cubicBezTo>
                  <a:cubicBezTo>
                    <a:pt x="1969" y="265"/>
                    <a:pt x="2477" y="21"/>
                    <a:pt x="24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63"/>
            <p:cNvSpPr/>
            <p:nvPr/>
          </p:nvSpPr>
          <p:spPr>
            <a:xfrm>
              <a:off x="6238967" y="3803584"/>
              <a:ext cx="39100" cy="700800"/>
            </a:xfrm>
            <a:custGeom>
              <a:avLst/>
              <a:gdLst/>
              <a:ahLst/>
              <a:cxnLst/>
              <a:rect l="l" t="t" r="r" b="b"/>
              <a:pathLst>
                <a:path w="1564" h="28032" extrusionOk="0">
                  <a:moveTo>
                    <a:pt x="41" y="0"/>
                  </a:moveTo>
                  <a:cubicBezTo>
                    <a:pt x="21" y="0"/>
                    <a:pt x="21" y="102"/>
                    <a:pt x="21" y="284"/>
                  </a:cubicBezTo>
                  <a:cubicBezTo>
                    <a:pt x="21" y="487"/>
                    <a:pt x="21" y="751"/>
                    <a:pt x="0" y="1096"/>
                  </a:cubicBezTo>
                  <a:cubicBezTo>
                    <a:pt x="0" y="1807"/>
                    <a:pt x="0" y="2842"/>
                    <a:pt x="21" y="4121"/>
                  </a:cubicBezTo>
                  <a:cubicBezTo>
                    <a:pt x="41" y="6658"/>
                    <a:pt x="142" y="10169"/>
                    <a:pt x="345" y="14046"/>
                  </a:cubicBezTo>
                  <a:cubicBezTo>
                    <a:pt x="548" y="17923"/>
                    <a:pt x="833" y="21414"/>
                    <a:pt x="1096" y="23951"/>
                  </a:cubicBezTo>
                  <a:cubicBezTo>
                    <a:pt x="1218" y="25210"/>
                    <a:pt x="1320" y="26225"/>
                    <a:pt x="1401" y="26935"/>
                  </a:cubicBezTo>
                  <a:cubicBezTo>
                    <a:pt x="1441" y="27280"/>
                    <a:pt x="1482" y="27544"/>
                    <a:pt x="1502" y="27747"/>
                  </a:cubicBezTo>
                  <a:cubicBezTo>
                    <a:pt x="1543" y="27930"/>
                    <a:pt x="1543" y="28031"/>
                    <a:pt x="1563" y="28031"/>
                  </a:cubicBezTo>
                  <a:cubicBezTo>
                    <a:pt x="1563" y="28031"/>
                    <a:pt x="1563" y="27930"/>
                    <a:pt x="1543" y="27747"/>
                  </a:cubicBezTo>
                  <a:cubicBezTo>
                    <a:pt x="1523" y="27544"/>
                    <a:pt x="1502" y="27280"/>
                    <a:pt x="1482" y="26935"/>
                  </a:cubicBezTo>
                  <a:cubicBezTo>
                    <a:pt x="1421" y="26204"/>
                    <a:pt x="1320" y="25190"/>
                    <a:pt x="1218" y="23931"/>
                  </a:cubicBezTo>
                  <a:cubicBezTo>
                    <a:pt x="995" y="21394"/>
                    <a:pt x="731" y="17903"/>
                    <a:pt x="528" y="14026"/>
                  </a:cubicBezTo>
                  <a:cubicBezTo>
                    <a:pt x="305" y="10149"/>
                    <a:pt x="203" y="6658"/>
                    <a:pt x="142" y="4100"/>
                  </a:cubicBezTo>
                  <a:cubicBezTo>
                    <a:pt x="122" y="2842"/>
                    <a:pt x="81" y="1827"/>
                    <a:pt x="81" y="1096"/>
                  </a:cubicBezTo>
                  <a:cubicBezTo>
                    <a:pt x="61" y="751"/>
                    <a:pt x="61" y="487"/>
                    <a:pt x="61" y="284"/>
                  </a:cubicBezTo>
                  <a:cubicBezTo>
                    <a:pt x="41" y="102"/>
                    <a:pt x="41" y="0"/>
                    <a:pt x="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63"/>
            <p:cNvSpPr/>
            <p:nvPr/>
          </p:nvSpPr>
          <p:spPr>
            <a:xfrm>
              <a:off x="6200392" y="3663534"/>
              <a:ext cx="207575" cy="207550"/>
            </a:xfrm>
            <a:custGeom>
              <a:avLst/>
              <a:gdLst/>
              <a:ahLst/>
              <a:cxnLst/>
              <a:rect l="l" t="t" r="r" b="b"/>
              <a:pathLst>
                <a:path w="8303" h="8302" extrusionOk="0">
                  <a:moveTo>
                    <a:pt x="4141" y="0"/>
                  </a:moveTo>
                  <a:cubicBezTo>
                    <a:pt x="1848" y="0"/>
                    <a:pt x="1" y="1847"/>
                    <a:pt x="1" y="4141"/>
                  </a:cubicBezTo>
                  <a:cubicBezTo>
                    <a:pt x="1" y="6434"/>
                    <a:pt x="1848" y="8302"/>
                    <a:pt x="4141" y="8302"/>
                  </a:cubicBezTo>
                  <a:cubicBezTo>
                    <a:pt x="6435" y="8302"/>
                    <a:pt x="8302" y="6434"/>
                    <a:pt x="8302" y="4141"/>
                  </a:cubicBezTo>
                  <a:cubicBezTo>
                    <a:pt x="8302" y="1847"/>
                    <a:pt x="6435" y="0"/>
                    <a:pt x="41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63"/>
            <p:cNvSpPr/>
            <p:nvPr/>
          </p:nvSpPr>
          <p:spPr>
            <a:xfrm>
              <a:off x="6243517" y="4469559"/>
              <a:ext cx="137050" cy="127175"/>
            </a:xfrm>
            <a:custGeom>
              <a:avLst/>
              <a:gdLst/>
              <a:ahLst/>
              <a:cxnLst/>
              <a:rect l="l" t="t" r="r" b="b"/>
              <a:pathLst>
                <a:path w="5482" h="5087" extrusionOk="0">
                  <a:moveTo>
                    <a:pt x="2592" y="0"/>
                  </a:moveTo>
                  <a:cubicBezTo>
                    <a:pt x="2158" y="0"/>
                    <a:pt x="1726" y="81"/>
                    <a:pt x="1361" y="296"/>
                  </a:cubicBezTo>
                  <a:cubicBezTo>
                    <a:pt x="752" y="621"/>
                    <a:pt x="387" y="1250"/>
                    <a:pt x="204" y="1879"/>
                  </a:cubicBezTo>
                  <a:cubicBezTo>
                    <a:pt x="21" y="2529"/>
                    <a:pt x="1" y="4417"/>
                    <a:pt x="1" y="5086"/>
                  </a:cubicBezTo>
                  <a:lnTo>
                    <a:pt x="5481" y="5086"/>
                  </a:lnTo>
                  <a:lnTo>
                    <a:pt x="5339" y="2590"/>
                  </a:lnTo>
                  <a:cubicBezTo>
                    <a:pt x="5339" y="1778"/>
                    <a:pt x="5035" y="905"/>
                    <a:pt x="4365" y="438"/>
                  </a:cubicBezTo>
                  <a:cubicBezTo>
                    <a:pt x="3939" y="154"/>
                    <a:pt x="3411" y="32"/>
                    <a:pt x="2883" y="12"/>
                  </a:cubicBezTo>
                  <a:cubicBezTo>
                    <a:pt x="2787" y="5"/>
                    <a:pt x="2689" y="0"/>
                    <a:pt x="25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63"/>
            <p:cNvSpPr/>
            <p:nvPr/>
          </p:nvSpPr>
          <p:spPr>
            <a:xfrm>
              <a:off x="6242017" y="4574884"/>
              <a:ext cx="257800" cy="35800"/>
            </a:xfrm>
            <a:custGeom>
              <a:avLst/>
              <a:gdLst/>
              <a:ahLst/>
              <a:cxnLst/>
              <a:rect l="l" t="t" r="r" b="b"/>
              <a:pathLst>
                <a:path w="10312" h="1432" extrusionOk="0">
                  <a:moveTo>
                    <a:pt x="5988" y="1"/>
                  </a:moveTo>
                  <a:lnTo>
                    <a:pt x="142" y="61"/>
                  </a:lnTo>
                  <a:lnTo>
                    <a:pt x="0" y="1361"/>
                  </a:lnTo>
                  <a:cubicBezTo>
                    <a:pt x="0" y="1361"/>
                    <a:pt x="3223" y="1432"/>
                    <a:pt x="6051" y="1432"/>
                  </a:cubicBezTo>
                  <a:cubicBezTo>
                    <a:pt x="8236" y="1432"/>
                    <a:pt x="10186" y="1389"/>
                    <a:pt x="10230" y="1239"/>
                  </a:cubicBezTo>
                  <a:cubicBezTo>
                    <a:pt x="10311" y="894"/>
                    <a:pt x="5988" y="1"/>
                    <a:pt x="59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63"/>
            <p:cNvSpPr/>
            <p:nvPr/>
          </p:nvSpPr>
          <p:spPr>
            <a:xfrm>
              <a:off x="6247592" y="3209059"/>
              <a:ext cx="7625" cy="7000"/>
            </a:xfrm>
            <a:custGeom>
              <a:avLst/>
              <a:gdLst/>
              <a:ahLst/>
              <a:cxnLst/>
              <a:rect l="l" t="t" r="r" b="b"/>
              <a:pathLst>
                <a:path w="305" h="280" extrusionOk="0">
                  <a:moveTo>
                    <a:pt x="140" y="0"/>
                  </a:moveTo>
                  <a:cubicBezTo>
                    <a:pt x="119" y="0"/>
                    <a:pt x="99" y="4"/>
                    <a:pt x="82" y="13"/>
                  </a:cubicBezTo>
                  <a:lnTo>
                    <a:pt x="82" y="33"/>
                  </a:lnTo>
                  <a:cubicBezTo>
                    <a:pt x="0" y="94"/>
                    <a:pt x="21" y="236"/>
                    <a:pt x="102" y="277"/>
                  </a:cubicBezTo>
                  <a:cubicBezTo>
                    <a:pt x="113" y="279"/>
                    <a:pt x="123" y="280"/>
                    <a:pt x="134" y="280"/>
                  </a:cubicBezTo>
                  <a:cubicBezTo>
                    <a:pt x="224" y="280"/>
                    <a:pt x="305" y="207"/>
                    <a:pt x="305" y="135"/>
                  </a:cubicBezTo>
                  <a:cubicBezTo>
                    <a:pt x="305" y="55"/>
                    <a:pt x="217" y="0"/>
                    <a:pt x="1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63"/>
            <p:cNvSpPr/>
            <p:nvPr/>
          </p:nvSpPr>
          <p:spPr>
            <a:xfrm>
              <a:off x="6236942" y="3052984"/>
              <a:ext cx="8050" cy="6975"/>
            </a:xfrm>
            <a:custGeom>
              <a:avLst/>
              <a:gdLst/>
              <a:ahLst/>
              <a:cxnLst/>
              <a:rect l="l" t="t" r="r" b="b"/>
              <a:pathLst>
                <a:path w="322" h="279" extrusionOk="0">
                  <a:moveTo>
                    <a:pt x="174" y="0"/>
                  </a:moveTo>
                  <a:cubicBezTo>
                    <a:pt x="149" y="0"/>
                    <a:pt x="124" y="8"/>
                    <a:pt x="102" y="24"/>
                  </a:cubicBezTo>
                  <a:lnTo>
                    <a:pt x="81" y="24"/>
                  </a:lnTo>
                  <a:cubicBezTo>
                    <a:pt x="0" y="85"/>
                    <a:pt x="20" y="227"/>
                    <a:pt x="122" y="268"/>
                  </a:cubicBezTo>
                  <a:cubicBezTo>
                    <a:pt x="137" y="275"/>
                    <a:pt x="152" y="279"/>
                    <a:pt x="169" y="279"/>
                  </a:cubicBezTo>
                  <a:cubicBezTo>
                    <a:pt x="242" y="279"/>
                    <a:pt x="321" y="209"/>
                    <a:pt x="305" y="126"/>
                  </a:cubicBezTo>
                  <a:cubicBezTo>
                    <a:pt x="305" y="52"/>
                    <a:pt x="241" y="0"/>
                    <a:pt x="1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63"/>
            <p:cNvSpPr/>
            <p:nvPr/>
          </p:nvSpPr>
          <p:spPr>
            <a:xfrm>
              <a:off x="6260792" y="3400559"/>
              <a:ext cx="7625" cy="7000"/>
            </a:xfrm>
            <a:custGeom>
              <a:avLst/>
              <a:gdLst/>
              <a:ahLst/>
              <a:cxnLst/>
              <a:rect l="l" t="t" r="r" b="b"/>
              <a:pathLst>
                <a:path w="305" h="280" extrusionOk="0">
                  <a:moveTo>
                    <a:pt x="155" y="1"/>
                  </a:moveTo>
                  <a:cubicBezTo>
                    <a:pt x="129" y="1"/>
                    <a:pt x="104" y="8"/>
                    <a:pt x="81" y="25"/>
                  </a:cubicBezTo>
                  <a:lnTo>
                    <a:pt x="61" y="25"/>
                  </a:lnTo>
                  <a:cubicBezTo>
                    <a:pt x="0" y="86"/>
                    <a:pt x="20" y="228"/>
                    <a:pt x="102" y="269"/>
                  </a:cubicBezTo>
                  <a:cubicBezTo>
                    <a:pt x="116" y="276"/>
                    <a:pt x="132" y="280"/>
                    <a:pt x="148" y="280"/>
                  </a:cubicBezTo>
                  <a:cubicBezTo>
                    <a:pt x="223" y="280"/>
                    <a:pt x="305" y="210"/>
                    <a:pt x="305" y="127"/>
                  </a:cubicBezTo>
                  <a:cubicBezTo>
                    <a:pt x="290" y="53"/>
                    <a:pt x="222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63"/>
            <p:cNvSpPr/>
            <p:nvPr/>
          </p:nvSpPr>
          <p:spPr>
            <a:xfrm>
              <a:off x="6287167" y="3616009"/>
              <a:ext cx="7650" cy="7025"/>
            </a:xfrm>
            <a:custGeom>
              <a:avLst/>
              <a:gdLst/>
              <a:ahLst/>
              <a:cxnLst/>
              <a:rect l="l" t="t" r="r" b="b"/>
              <a:pathLst>
                <a:path w="306" h="281" extrusionOk="0">
                  <a:moveTo>
                    <a:pt x="138" y="1"/>
                  </a:moveTo>
                  <a:cubicBezTo>
                    <a:pt x="118" y="1"/>
                    <a:pt x="99" y="5"/>
                    <a:pt x="82" y="13"/>
                  </a:cubicBezTo>
                  <a:lnTo>
                    <a:pt x="61" y="34"/>
                  </a:lnTo>
                  <a:cubicBezTo>
                    <a:pt x="1" y="95"/>
                    <a:pt x="21" y="237"/>
                    <a:pt x="102" y="277"/>
                  </a:cubicBezTo>
                  <a:cubicBezTo>
                    <a:pt x="111" y="279"/>
                    <a:pt x="120" y="280"/>
                    <a:pt x="129" y="280"/>
                  </a:cubicBezTo>
                  <a:cubicBezTo>
                    <a:pt x="208" y="280"/>
                    <a:pt x="305" y="208"/>
                    <a:pt x="305" y="135"/>
                  </a:cubicBezTo>
                  <a:cubicBezTo>
                    <a:pt x="289" y="55"/>
                    <a:pt x="210" y="1"/>
                    <a:pt x="1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63"/>
            <p:cNvSpPr/>
            <p:nvPr/>
          </p:nvSpPr>
          <p:spPr>
            <a:xfrm>
              <a:off x="6257242" y="3944534"/>
              <a:ext cx="7625" cy="7000"/>
            </a:xfrm>
            <a:custGeom>
              <a:avLst/>
              <a:gdLst/>
              <a:ahLst/>
              <a:cxnLst/>
              <a:rect l="l" t="t" r="r" b="b"/>
              <a:pathLst>
                <a:path w="305" h="280" extrusionOk="0">
                  <a:moveTo>
                    <a:pt x="158" y="1"/>
                  </a:moveTo>
                  <a:cubicBezTo>
                    <a:pt x="131" y="1"/>
                    <a:pt x="104" y="9"/>
                    <a:pt x="81" y="25"/>
                  </a:cubicBezTo>
                  <a:cubicBezTo>
                    <a:pt x="0" y="86"/>
                    <a:pt x="20" y="228"/>
                    <a:pt x="102" y="269"/>
                  </a:cubicBezTo>
                  <a:cubicBezTo>
                    <a:pt x="120" y="276"/>
                    <a:pt x="138" y="280"/>
                    <a:pt x="156" y="280"/>
                  </a:cubicBezTo>
                  <a:cubicBezTo>
                    <a:pt x="236" y="280"/>
                    <a:pt x="304" y="210"/>
                    <a:pt x="304" y="127"/>
                  </a:cubicBezTo>
                  <a:cubicBezTo>
                    <a:pt x="304" y="53"/>
                    <a:pt x="230" y="1"/>
                    <a:pt x="1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63"/>
            <p:cNvSpPr/>
            <p:nvPr/>
          </p:nvSpPr>
          <p:spPr>
            <a:xfrm>
              <a:off x="6273467" y="4114309"/>
              <a:ext cx="8100" cy="7025"/>
            </a:xfrm>
            <a:custGeom>
              <a:avLst/>
              <a:gdLst/>
              <a:ahLst/>
              <a:cxnLst/>
              <a:rect l="l" t="t" r="r" b="b"/>
              <a:pathLst>
                <a:path w="324" h="281" extrusionOk="0">
                  <a:moveTo>
                    <a:pt x="158" y="1"/>
                  </a:moveTo>
                  <a:cubicBezTo>
                    <a:pt x="139" y="1"/>
                    <a:pt x="119" y="5"/>
                    <a:pt x="102" y="14"/>
                  </a:cubicBezTo>
                  <a:lnTo>
                    <a:pt x="82" y="34"/>
                  </a:lnTo>
                  <a:cubicBezTo>
                    <a:pt x="1" y="95"/>
                    <a:pt x="21" y="237"/>
                    <a:pt x="122" y="278"/>
                  </a:cubicBezTo>
                  <a:cubicBezTo>
                    <a:pt x="131" y="280"/>
                    <a:pt x="140" y="281"/>
                    <a:pt x="149" y="281"/>
                  </a:cubicBezTo>
                  <a:cubicBezTo>
                    <a:pt x="228" y="281"/>
                    <a:pt x="323" y="208"/>
                    <a:pt x="305" y="135"/>
                  </a:cubicBezTo>
                  <a:cubicBezTo>
                    <a:pt x="305" y="56"/>
                    <a:pt x="230" y="1"/>
                    <a:pt x="1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63"/>
            <p:cNvSpPr/>
            <p:nvPr/>
          </p:nvSpPr>
          <p:spPr>
            <a:xfrm>
              <a:off x="6275492" y="4304609"/>
              <a:ext cx="8100" cy="7025"/>
            </a:xfrm>
            <a:custGeom>
              <a:avLst/>
              <a:gdLst/>
              <a:ahLst/>
              <a:cxnLst/>
              <a:rect l="l" t="t" r="r" b="b"/>
              <a:pathLst>
                <a:path w="324" h="281" extrusionOk="0">
                  <a:moveTo>
                    <a:pt x="158" y="1"/>
                  </a:moveTo>
                  <a:cubicBezTo>
                    <a:pt x="139" y="1"/>
                    <a:pt x="120" y="5"/>
                    <a:pt x="102" y="13"/>
                  </a:cubicBezTo>
                  <a:lnTo>
                    <a:pt x="82" y="34"/>
                  </a:lnTo>
                  <a:cubicBezTo>
                    <a:pt x="1" y="94"/>
                    <a:pt x="21" y="237"/>
                    <a:pt x="123" y="277"/>
                  </a:cubicBezTo>
                  <a:cubicBezTo>
                    <a:pt x="131" y="279"/>
                    <a:pt x="140" y="280"/>
                    <a:pt x="149" y="280"/>
                  </a:cubicBezTo>
                  <a:cubicBezTo>
                    <a:pt x="228" y="280"/>
                    <a:pt x="323" y="208"/>
                    <a:pt x="305" y="135"/>
                  </a:cubicBezTo>
                  <a:cubicBezTo>
                    <a:pt x="305" y="55"/>
                    <a:pt x="230" y="1"/>
                    <a:pt x="1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63"/>
            <p:cNvSpPr/>
            <p:nvPr/>
          </p:nvSpPr>
          <p:spPr>
            <a:xfrm>
              <a:off x="6204467" y="3746659"/>
              <a:ext cx="201475" cy="41750"/>
            </a:xfrm>
            <a:custGeom>
              <a:avLst/>
              <a:gdLst/>
              <a:ahLst/>
              <a:cxnLst/>
              <a:rect l="l" t="t" r="r" b="b"/>
              <a:pathLst>
                <a:path w="8059" h="1670" extrusionOk="0">
                  <a:moveTo>
                    <a:pt x="8052" y="1"/>
                  </a:moveTo>
                  <a:cubicBezTo>
                    <a:pt x="7998" y="1"/>
                    <a:pt x="7635" y="329"/>
                    <a:pt x="6982" y="694"/>
                  </a:cubicBezTo>
                  <a:cubicBezTo>
                    <a:pt x="6313" y="1080"/>
                    <a:pt x="5257" y="1465"/>
                    <a:pt x="4080" y="1486"/>
                  </a:cubicBezTo>
                  <a:cubicBezTo>
                    <a:pt x="4015" y="1488"/>
                    <a:pt x="3951" y="1489"/>
                    <a:pt x="3887" y="1489"/>
                  </a:cubicBezTo>
                  <a:cubicBezTo>
                    <a:pt x="2767" y="1489"/>
                    <a:pt x="1769" y="1163"/>
                    <a:pt x="1116" y="836"/>
                  </a:cubicBezTo>
                  <a:cubicBezTo>
                    <a:pt x="427" y="501"/>
                    <a:pt x="63" y="186"/>
                    <a:pt x="23" y="186"/>
                  </a:cubicBezTo>
                  <a:cubicBezTo>
                    <a:pt x="22" y="186"/>
                    <a:pt x="21" y="186"/>
                    <a:pt x="20" y="187"/>
                  </a:cubicBezTo>
                  <a:cubicBezTo>
                    <a:pt x="0" y="207"/>
                    <a:pt x="102" y="288"/>
                    <a:pt x="264" y="430"/>
                  </a:cubicBezTo>
                  <a:cubicBezTo>
                    <a:pt x="447" y="572"/>
                    <a:pt x="710" y="755"/>
                    <a:pt x="1056" y="938"/>
                  </a:cubicBezTo>
                  <a:cubicBezTo>
                    <a:pt x="1747" y="1313"/>
                    <a:pt x="2785" y="1669"/>
                    <a:pt x="3981" y="1669"/>
                  </a:cubicBezTo>
                  <a:cubicBezTo>
                    <a:pt x="4014" y="1669"/>
                    <a:pt x="4047" y="1669"/>
                    <a:pt x="4080" y="1668"/>
                  </a:cubicBezTo>
                  <a:cubicBezTo>
                    <a:pt x="5298" y="1628"/>
                    <a:pt x="6374" y="1222"/>
                    <a:pt x="7043" y="796"/>
                  </a:cubicBezTo>
                  <a:cubicBezTo>
                    <a:pt x="7388" y="593"/>
                    <a:pt x="7652" y="390"/>
                    <a:pt x="7815" y="247"/>
                  </a:cubicBezTo>
                  <a:cubicBezTo>
                    <a:pt x="7977" y="105"/>
                    <a:pt x="8058" y="4"/>
                    <a:pt x="8058" y="4"/>
                  </a:cubicBezTo>
                  <a:cubicBezTo>
                    <a:pt x="8057" y="2"/>
                    <a:pt x="8055" y="1"/>
                    <a:pt x="80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63"/>
            <p:cNvSpPr/>
            <p:nvPr/>
          </p:nvSpPr>
          <p:spPr>
            <a:xfrm>
              <a:off x="6244542" y="4531609"/>
              <a:ext cx="131950" cy="14975"/>
            </a:xfrm>
            <a:custGeom>
              <a:avLst/>
              <a:gdLst/>
              <a:ahLst/>
              <a:cxnLst/>
              <a:rect l="l" t="t" r="r" b="b"/>
              <a:pathLst>
                <a:path w="5278" h="599" extrusionOk="0">
                  <a:moveTo>
                    <a:pt x="5241" y="0"/>
                  </a:moveTo>
                  <a:cubicBezTo>
                    <a:pt x="5096" y="0"/>
                    <a:pt x="3999" y="356"/>
                    <a:pt x="2639" y="412"/>
                  </a:cubicBezTo>
                  <a:cubicBezTo>
                    <a:pt x="2465" y="422"/>
                    <a:pt x="2295" y="426"/>
                    <a:pt x="2131" y="426"/>
                  </a:cubicBezTo>
                  <a:cubicBezTo>
                    <a:pt x="1041" y="426"/>
                    <a:pt x="195" y="242"/>
                    <a:pt x="30" y="242"/>
                  </a:cubicBezTo>
                  <a:cubicBezTo>
                    <a:pt x="11" y="242"/>
                    <a:pt x="1" y="244"/>
                    <a:pt x="1" y="250"/>
                  </a:cubicBezTo>
                  <a:cubicBezTo>
                    <a:pt x="1" y="270"/>
                    <a:pt x="285" y="372"/>
                    <a:pt x="752" y="473"/>
                  </a:cubicBezTo>
                  <a:cubicBezTo>
                    <a:pt x="1175" y="544"/>
                    <a:pt x="1736" y="599"/>
                    <a:pt x="2368" y="599"/>
                  </a:cubicBezTo>
                  <a:cubicBezTo>
                    <a:pt x="2463" y="599"/>
                    <a:pt x="2561" y="598"/>
                    <a:pt x="2660" y="595"/>
                  </a:cubicBezTo>
                  <a:cubicBezTo>
                    <a:pt x="3390" y="554"/>
                    <a:pt x="4060" y="412"/>
                    <a:pt x="4527" y="290"/>
                  </a:cubicBezTo>
                  <a:cubicBezTo>
                    <a:pt x="4994" y="148"/>
                    <a:pt x="5278" y="27"/>
                    <a:pt x="5258" y="6"/>
                  </a:cubicBezTo>
                  <a:cubicBezTo>
                    <a:pt x="5258" y="2"/>
                    <a:pt x="5252" y="0"/>
                    <a:pt x="52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63"/>
            <p:cNvSpPr/>
            <p:nvPr/>
          </p:nvSpPr>
          <p:spPr>
            <a:xfrm>
              <a:off x="5638142" y="2597909"/>
              <a:ext cx="333925" cy="333400"/>
            </a:xfrm>
            <a:custGeom>
              <a:avLst/>
              <a:gdLst/>
              <a:ahLst/>
              <a:cxnLst/>
              <a:rect l="l" t="t" r="r" b="b"/>
              <a:pathLst>
                <a:path w="13357" h="13336" extrusionOk="0">
                  <a:moveTo>
                    <a:pt x="4385" y="6069"/>
                  </a:moveTo>
                  <a:cubicBezTo>
                    <a:pt x="4101" y="7348"/>
                    <a:pt x="4913" y="8606"/>
                    <a:pt x="6192" y="8891"/>
                  </a:cubicBezTo>
                  <a:cubicBezTo>
                    <a:pt x="7491" y="9175"/>
                    <a:pt x="8749" y="8363"/>
                    <a:pt x="9033" y="7064"/>
                  </a:cubicBezTo>
                  <a:cubicBezTo>
                    <a:pt x="9297" y="5785"/>
                    <a:pt x="8485" y="4527"/>
                    <a:pt x="7207" y="4242"/>
                  </a:cubicBezTo>
                  <a:cubicBezTo>
                    <a:pt x="5928" y="3958"/>
                    <a:pt x="4649" y="4770"/>
                    <a:pt x="4385" y="6069"/>
                  </a:cubicBezTo>
                  <a:close/>
                  <a:moveTo>
                    <a:pt x="1828" y="4181"/>
                  </a:moveTo>
                  <a:cubicBezTo>
                    <a:pt x="2051" y="3735"/>
                    <a:pt x="2315" y="3349"/>
                    <a:pt x="2640" y="2984"/>
                  </a:cubicBezTo>
                  <a:lnTo>
                    <a:pt x="2193" y="1725"/>
                  </a:lnTo>
                  <a:lnTo>
                    <a:pt x="4040" y="528"/>
                  </a:lnTo>
                  <a:lnTo>
                    <a:pt x="5014" y="1462"/>
                  </a:lnTo>
                  <a:cubicBezTo>
                    <a:pt x="5461" y="1320"/>
                    <a:pt x="5948" y="1238"/>
                    <a:pt x="6435" y="1198"/>
                  </a:cubicBezTo>
                  <a:lnTo>
                    <a:pt x="7004" y="0"/>
                  </a:lnTo>
                  <a:lnTo>
                    <a:pt x="9155" y="467"/>
                  </a:lnTo>
                  <a:lnTo>
                    <a:pt x="9175" y="1807"/>
                  </a:lnTo>
                  <a:cubicBezTo>
                    <a:pt x="9602" y="2030"/>
                    <a:pt x="10008" y="2294"/>
                    <a:pt x="10353" y="2619"/>
                  </a:cubicBezTo>
                  <a:lnTo>
                    <a:pt x="11611" y="2172"/>
                  </a:lnTo>
                  <a:lnTo>
                    <a:pt x="12829" y="4039"/>
                  </a:lnTo>
                  <a:lnTo>
                    <a:pt x="11875" y="4993"/>
                  </a:lnTo>
                  <a:cubicBezTo>
                    <a:pt x="12037" y="5440"/>
                    <a:pt x="12119" y="5927"/>
                    <a:pt x="12139" y="6414"/>
                  </a:cubicBezTo>
                  <a:lnTo>
                    <a:pt x="13357" y="6983"/>
                  </a:lnTo>
                  <a:lnTo>
                    <a:pt x="12890" y="9134"/>
                  </a:lnTo>
                  <a:lnTo>
                    <a:pt x="11550" y="9154"/>
                  </a:lnTo>
                  <a:cubicBezTo>
                    <a:pt x="11327" y="9601"/>
                    <a:pt x="11043" y="9987"/>
                    <a:pt x="10718" y="10352"/>
                  </a:cubicBezTo>
                  <a:lnTo>
                    <a:pt x="11185" y="11610"/>
                  </a:lnTo>
                  <a:lnTo>
                    <a:pt x="9318" y="12808"/>
                  </a:lnTo>
                  <a:lnTo>
                    <a:pt x="8364" y="11874"/>
                  </a:lnTo>
                  <a:cubicBezTo>
                    <a:pt x="7897" y="12016"/>
                    <a:pt x="7430" y="12098"/>
                    <a:pt x="6943" y="12118"/>
                  </a:cubicBezTo>
                  <a:lnTo>
                    <a:pt x="6374" y="13336"/>
                  </a:lnTo>
                  <a:lnTo>
                    <a:pt x="4203" y="12869"/>
                  </a:lnTo>
                  <a:lnTo>
                    <a:pt x="4182" y="11529"/>
                  </a:lnTo>
                  <a:cubicBezTo>
                    <a:pt x="3756" y="11306"/>
                    <a:pt x="3350" y="11022"/>
                    <a:pt x="3005" y="10697"/>
                  </a:cubicBezTo>
                  <a:lnTo>
                    <a:pt x="1747" y="11164"/>
                  </a:lnTo>
                  <a:lnTo>
                    <a:pt x="549" y="9296"/>
                  </a:lnTo>
                  <a:lnTo>
                    <a:pt x="1483" y="8342"/>
                  </a:lnTo>
                  <a:cubicBezTo>
                    <a:pt x="1341" y="7896"/>
                    <a:pt x="1239" y="7409"/>
                    <a:pt x="1219" y="6922"/>
                  </a:cubicBezTo>
                  <a:lnTo>
                    <a:pt x="1" y="6353"/>
                  </a:lnTo>
                  <a:lnTo>
                    <a:pt x="488" y="418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63"/>
            <p:cNvSpPr/>
            <p:nvPr/>
          </p:nvSpPr>
          <p:spPr>
            <a:xfrm>
              <a:off x="5309342" y="2681109"/>
              <a:ext cx="241550" cy="241075"/>
            </a:xfrm>
            <a:custGeom>
              <a:avLst/>
              <a:gdLst/>
              <a:ahLst/>
              <a:cxnLst/>
              <a:rect l="l" t="t" r="r" b="b"/>
              <a:pathLst>
                <a:path w="9662" h="9643" extrusionOk="0">
                  <a:moveTo>
                    <a:pt x="4834" y="3027"/>
                  </a:moveTo>
                  <a:cubicBezTo>
                    <a:pt x="4953" y="3027"/>
                    <a:pt x="5075" y="3039"/>
                    <a:pt x="5196" y="3066"/>
                  </a:cubicBezTo>
                  <a:cubicBezTo>
                    <a:pt x="6130" y="3269"/>
                    <a:pt x="6719" y="4182"/>
                    <a:pt x="6516" y="5116"/>
                  </a:cubicBezTo>
                  <a:cubicBezTo>
                    <a:pt x="6357" y="5925"/>
                    <a:pt x="5650" y="6475"/>
                    <a:pt x="4856" y="6475"/>
                  </a:cubicBezTo>
                  <a:cubicBezTo>
                    <a:pt x="4734" y="6475"/>
                    <a:pt x="4610" y="6462"/>
                    <a:pt x="4486" y="6435"/>
                  </a:cubicBezTo>
                  <a:cubicBezTo>
                    <a:pt x="3552" y="6232"/>
                    <a:pt x="2964" y="5319"/>
                    <a:pt x="3166" y="4385"/>
                  </a:cubicBezTo>
                  <a:cubicBezTo>
                    <a:pt x="3325" y="3591"/>
                    <a:pt x="4037" y="3027"/>
                    <a:pt x="4834" y="3027"/>
                  </a:cubicBezTo>
                  <a:close/>
                  <a:moveTo>
                    <a:pt x="5034" y="1"/>
                  </a:moveTo>
                  <a:lnTo>
                    <a:pt x="4628" y="874"/>
                  </a:lnTo>
                  <a:cubicBezTo>
                    <a:pt x="4283" y="894"/>
                    <a:pt x="3938" y="955"/>
                    <a:pt x="3593" y="1077"/>
                  </a:cubicBezTo>
                  <a:lnTo>
                    <a:pt x="2903" y="387"/>
                  </a:lnTo>
                  <a:lnTo>
                    <a:pt x="1563" y="1259"/>
                  </a:lnTo>
                  <a:lnTo>
                    <a:pt x="1888" y="2173"/>
                  </a:lnTo>
                  <a:cubicBezTo>
                    <a:pt x="1664" y="2437"/>
                    <a:pt x="1461" y="2721"/>
                    <a:pt x="1299" y="3025"/>
                  </a:cubicBezTo>
                  <a:lnTo>
                    <a:pt x="325" y="3046"/>
                  </a:lnTo>
                  <a:lnTo>
                    <a:pt x="0" y="4609"/>
                  </a:lnTo>
                  <a:lnTo>
                    <a:pt x="873" y="5014"/>
                  </a:lnTo>
                  <a:cubicBezTo>
                    <a:pt x="893" y="5380"/>
                    <a:pt x="954" y="5725"/>
                    <a:pt x="1076" y="6050"/>
                  </a:cubicBezTo>
                  <a:lnTo>
                    <a:pt x="386" y="6740"/>
                  </a:lnTo>
                  <a:lnTo>
                    <a:pt x="1259" y="8100"/>
                  </a:lnTo>
                  <a:lnTo>
                    <a:pt x="2172" y="7755"/>
                  </a:lnTo>
                  <a:cubicBezTo>
                    <a:pt x="2436" y="7978"/>
                    <a:pt x="2720" y="8181"/>
                    <a:pt x="3045" y="8343"/>
                  </a:cubicBezTo>
                  <a:lnTo>
                    <a:pt x="3045" y="9318"/>
                  </a:lnTo>
                  <a:lnTo>
                    <a:pt x="4628" y="9642"/>
                  </a:lnTo>
                  <a:lnTo>
                    <a:pt x="5034" y="8770"/>
                  </a:lnTo>
                  <a:cubicBezTo>
                    <a:pt x="5379" y="8749"/>
                    <a:pt x="5724" y="8688"/>
                    <a:pt x="6049" y="8587"/>
                  </a:cubicBezTo>
                  <a:lnTo>
                    <a:pt x="6739" y="9257"/>
                  </a:lnTo>
                  <a:lnTo>
                    <a:pt x="8099" y="8384"/>
                  </a:lnTo>
                  <a:lnTo>
                    <a:pt x="7754" y="7470"/>
                  </a:lnTo>
                  <a:cubicBezTo>
                    <a:pt x="7997" y="7227"/>
                    <a:pt x="8180" y="6922"/>
                    <a:pt x="8342" y="6618"/>
                  </a:cubicBezTo>
                  <a:lnTo>
                    <a:pt x="9317" y="6598"/>
                  </a:lnTo>
                  <a:lnTo>
                    <a:pt x="9662" y="5035"/>
                  </a:lnTo>
                  <a:lnTo>
                    <a:pt x="8769" y="4629"/>
                  </a:lnTo>
                  <a:cubicBezTo>
                    <a:pt x="8748" y="4263"/>
                    <a:pt x="8687" y="3918"/>
                    <a:pt x="8586" y="3594"/>
                  </a:cubicBezTo>
                  <a:lnTo>
                    <a:pt x="9256" y="2904"/>
                  </a:lnTo>
                  <a:lnTo>
                    <a:pt x="8383" y="1564"/>
                  </a:lnTo>
                  <a:lnTo>
                    <a:pt x="7470" y="1889"/>
                  </a:lnTo>
                  <a:cubicBezTo>
                    <a:pt x="7226" y="1665"/>
                    <a:pt x="6942" y="1462"/>
                    <a:pt x="6617" y="1300"/>
                  </a:cubicBezTo>
                  <a:lnTo>
                    <a:pt x="6597" y="326"/>
                  </a:lnTo>
                  <a:lnTo>
                    <a:pt x="5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63"/>
            <p:cNvSpPr/>
            <p:nvPr/>
          </p:nvSpPr>
          <p:spPr>
            <a:xfrm rot="5400000">
              <a:off x="7958592" y="1401809"/>
              <a:ext cx="162400" cy="162400"/>
            </a:xfrm>
            <a:custGeom>
              <a:avLst/>
              <a:gdLst/>
              <a:ahLst/>
              <a:cxnLst/>
              <a:rect l="l" t="t" r="r" b="b"/>
              <a:pathLst>
                <a:path w="6496" h="6496" extrusionOk="0">
                  <a:moveTo>
                    <a:pt x="3239" y="2042"/>
                  </a:moveTo>
                  <a:cubicBezTo>
                    <a:pt x="3322" y="2042"/>
                    <a:pt x="3406" y="2052"/>
                    <a:pt x="3491" y="2071"/>
                  </a:cubicBezTo>
                  <a:cubicBezTo>
                    <a:pt x="4121" y="2213"/>
                    <a:pt x="4526" y="2822"/>
                    <a:pt x="4384" y="3451"/>
                  </a:cubicBezTo>
                  <a:cubicBezTo>
                    <a:pt x="4278" y="4002"/>
                    <a:pt x="3782" y="4367"/>
                    <a:pt x="3251" y="4367"/>
                  </a:cubicBezTo>
                  <a:cubicBezTo>
                    <a:pt x="3176" y="4367"/>
                    <a:pt x="3100" y="4359"/>
                    <a:pt x="3024" y="4344"/>
                  </a:cubicBezTo>
                  <a:cubicBezTo>
                    <a:pt x="2395" y="4202"/>
                    <a:pt x="1989" y="3593"/>
                    <a:pt x="2131" y="2964"/>
                  </a:cubicBezTo>
                  <a:cubicBezTo>
                    <a:pt x="2237" y="2420"/>
                    <a:pt x="2707" y="2042"/>
                    <a:pt x="3239" y="2042"/>
                  </a:cubicBezTo>
                  <a:close/>
                  <a:moveTo>
                    <a:pt x="3390" y="0"/>
                  </a:moveTo>
                  <a:lnTo>
                    <a:pt x="3106" y="589"/>
                  </a:lnTo>
                  <a:cubicBezTo>
                    <a:pt x="2882" y="609"/>
                    <a:pt x="2639" y="650"/>
                    <a:pt x="2416" y="731"/>
                  </a:cubicBezTo>
                  <a:lnTo>
                    <a:pt x="1949" y="264"/>
                  </a:lnTo>
                  <a:lnTo>
                    <a:pt x="1056" y="853"/>
                  </a:lnTo>
                  <a:lnTo>
                    <a:pt x="1279" y="1462"/>
                  </a:lnTo>
                  <a:cubicBezTo>
                    <a:pt x="1116" y="1645"/>
                    <a:pt x="974" y="1827"/>
                    <a:pt x="873" y="2051"/>
                  </a:cubicBezTo>
                  <a:lnTo>
                    <a:pt x="223" y="2051"/>
                  </a:lnTo>
                  <a:lnTo>
                    <a:pt x="0" y="3106"/>
                  </a:lnTo>
                  <a:lnTo>
                    <a:pt x="589" y="3390"/>
                  </a:lnTo>
                  <a:cubicBezTo>
                    <a:pt x="609" y="3634"/>
                    <a:pt x="650" y="3857"/>
                    <a:pt x="711" y="4080"/>
                  </a:cubicBezTo>
                  <a:lnTo>
                    <a:pt x="264" y="4547"/>
                  </a:lnTo>
                  <a:lnTo>
                    <a:pt x="853" y="5461"/>
                  </a:lnTo>
                  <a:lnTo>
                    <a:pt x="1462" y="5217"/>
                  </a:lnTo>
                  <a:cubicBezTo>
                    <a:pt x="1624" y="5379"/>
                    <a:pt x="1827" y="5521"/>
                    <a:pt x="2050" y="5623"/>
                  </a:cubicBezTo>
                  <a:lnTo>
                    <a:pt x="2050" y="6272"/>
                  </a:lnTo>
                  <a:lnTo>
                    <a:pt x="3106" y="6496"/>
                  </a:lnTo>
                  <a:lnTo>
                    <a:pt x="3370" y="5907"/>
                  </a:lnTo>
                  <a:cubicBezTo>
                    <a:pt x="3613" y="5907"/>
                    <a:pt x="3857" y="5846"/>
                    <a:pt x="4080" y="5785"/>
                  </a:cubicBezTo>
                  <a:lnTo>
                    <a:pt x="4547" y="6232"/>
                  </a:lnTo>
                  <a:lnTo>
                    <a:pt x="5440" y="5643"/>
                  </a:lnTo>
                  <a:lnTo>
                    <a:pt x="5217" y="5034"/>
                  </a:lnTo>
                  <a:cubicBezTo>
                    <a:pt x="5379" y="4872"/>
                    <a:pt x="5521" y="4669"/>
                    <a:pt x="5623" y="4466"/>
                  </a:cubicBezTo>
                  <a:lnTo>
                    <a:pt x="6272" y="4446"/>
                  </a:lnTo>
                  <a:lnTo>
                    <a:pt x="6495" y="3390"/>
                  </a:lnTo>
                  <a:lnTo>
                    <a:pt x="5907" y="3126"/>
                  </a:lnTo>
                  <a:cubicBezTo>
                    <a:pt x="5886" y="2883"/>
                    <a:pt x="5846" y="2639"/>
                    <a:pt x="5785" y="2436"/>
                  </a:cubicBezTo>
                  <a:lnTo>
                    <a:pt x="6231" y="1969"/>
                  </a:lnTo>
                  <a:lnTo>
                    <a:pt x="5643" y="1056"/>
                  </a:lnTo>
                  <a:lnTo>
                    <a:pt x="5034" y="1279"/>
                  </a:lnTo>
                  <a:cubicBezTo>
                    <a:pt x="4851" y="1117"/>
                    <a:pt x="4669" y="995"/>
                    <a:pt x="4445" y="873"/>
                  </a:cubicBezTo>
                  <a:lnTo>
                    <a:pt x="4445" y="224"/>
                  </a:lnTo>
                  <a:lnTo>
                    <a:pt x="33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63"/>
            <p:cNvSpPr/>
            <p:nvPr/>
          </p:nvSpPr>
          <p:spPr>
            <a:xfrm rot="5400000">
              <a:off x="7622405" y="1660846"/>
              <a:ext cx="333925" cy="333400"/>
            </a:xfrm>
            <a:custGeom>
              <a:avLst/>
              <a:gdLst/>
              <a:ahLst/>
              <a:cxnLst/>
              <a:rect l="l" t="t" r="r" b="b"/>
              <a:pathLst>
                <a:path w="13357" h="13336" extrusionOk="0">
                  <a:moveTo>
                    <a:pt x="4385" y="6069"/>
                  </a:moveTo>
                  <a:cubicBezTo>
                    <a:pt x="4101" y="7348"/>
                    <a:pt x="4913" y="8606"/>
                    <a:pt x="6192" y="8891"/>
                  </a:cubicBezTo>
                  <a:cubicBezTo>
                    <a:pt x="7491" y="9175"/>
                    <a:pt x="8749" y="8363"/>
                    <a:pt x="9033" y="7064"/>
                  </a:cubicBezTo>
                  <a:cubicBezTo>
                    <a:pt x="9297" y="5785"/>
                    <a:pt x="8485" y="4527"/>
                    <a:pt x="7207" y="4242"/>
                  </a:cubicBezTo>
                  <a:cubicBezTo>
                    <a:pt x="5928" y="3958"/>
                    <a:pt x="4649" y="4770"/>
                    <a:pt x="4385" y="6069"/>
                  </a:cubicBezTo>
                  <a:close/>
                  <a:moveTo>
                    <a:pt x="1828" y="4181"/>
                  </a:moveTo>
                  <a:cubicBezTo>
                    <a:pt x="2051" y="3735"/>
                    <a:pt x="2315" y="3349"/>
                    <a:pt x="2640" y="2984"/>
                  </a:cubicBezTo>
                  <a:lnTo>
                    <a:pt x="2193" y="1725"/>
                  </a:lnTo>
                  <a:lnTo>
                    <a:pt x="4040" y="528"/>
                  </a:lnTo>
                  <a:lnTo>
                    <a:pt x="5014" y="1462"/>
                  </a:lnTo>
                  <a:cubicBezTo>
                    <a:pt x="5461" y="1320"/>
                    <a:pt x="5948" y="1238"/>
                    <a:pt x="6435" y="1198"/>
                  </a:cubicBezTo>
                  <a:lnTo>
                    <a:pt x="7004" y="0"/>
                  </a:lnTo>
                  <a:lnTo>
                    <a:pt x="9155" y="467"/>
                  </a:lnTo>
                  <a:lnTo>
                    <a:pt x="9175" y="1807"/>
                  </a:lnTo>
                  <a:cubicBezTo>
                    <a:pt x="9602" y="2030"/>
                    <a:pt x="10008" y="2294"/>
                    <a:pt x="10353" y="2619"/>
                  </a:cubicBezTo>
                  <a:lnTo>
                    <a:pt x="11611" y="2172"/>
                  </a:lnTo>
                  <a:lnTo>
                    <a:pt x="12829" y="4039"/>
                  </a:lnTo>
                  <a:lnTo>
                    <a:pt x="11875" y="4993"/>
                  </a:lnTo>
                  <a:cubicBezTo>
                    <a:pt x="12037" y="5440"/>
                    <a:pt x="12119" y="5927"/>
                    <a:pt x="12139" y="6414"/>
                  </a:cubicBezTo>
                  <a:lnTo>
                    <a:pt x="13357" y="6983"/>
                  </a:lnTo>
                  <a:lnTo>
                    <a:pt x="12890" y="9134"/>
                  </a:lnTo>
                  <a:lnTo>
                    <a:pt x="11550" y="9154"/>
                  </a:lnTo>
                  <a:cubicBezTo>
                    <a:pt x="11327" y="9601"/>
                    <a:pt x="11043" y="9987"/>
                    <a:pt x="10718" y="10352"/>
                  </a:cubicBezTo>
                  <a:lnTo>
                    <a:pt x="11185" y="11610"/>
                  </a:lnTo>
                  <a:lnTo>
                    <a:pt x="9318" y="12808"/>
                  </a:lnTo>
                  <a:lnTo>
                    <a:pt x="8364" y="11874"/>
                  </a:lnTo>
                  <a:cubicBezTo>
                    <a:pt x="7897" y="12016"/>
                    <a:pt x="7430" y="12098"/>
                    <a:pt x="6943" y="12118"/>
                  </a:cubicBezTo>
                  <a:lnTo>
                    <a:pt x="6374" y="13336"/>
                  </a:lnTo>
                  <a:lnTo>
                    <a:pt x="4203" y="12869"/>
                  </a:lnTo>
                  <a:lnTo>
                    <a:pt x="4182" y="11529"/>
                  </a:lnTo>
                  <a:cubicBezTo>
                    <a:pt x="3756" y="11306"/>
                    <a:pt x="3350" y="11022"/>
                    <a:pt x="3005" y="10697"/>
                  </a:cubicBezTo>
                  <a:lnTo>
                    <a:pt x="1747" y="11164"/>
                  </a:lnTo>
                  <a:lnTo>
                    <a:pt x="549" y="9296"/>
                  </a:lnTo>
                  <a:lnTo>
                    <a:pt x="1483" y="8342"/>
                  </a:lnTo>
                  <a:cubicBezTo>
                    <a:pt x="1341" y="7896"/>
                    <a:pt x="1239" y="7409"/>
                    <a:pt x="1219" y="6922"/>
                  </a:cubicBezTo>
                  <a:lnTo>
                    <a:pt x="1" y="6353"/>
                  </a:lnTo>
                  <a:lnTo>
                    <a:pt x="488" y="418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63"/>
            <p:cNvSpPr/>
            <p:nvPr/>
          </p:nvSpPr>
          <p:spPr>
            <a:xfrm rot="5400000">
              <a:off x="7631555" y="1332021"/>
              <a:ext cx="241550" cy="241075"/>
            </a:xfrm>
            <a:custGeom>
              <a:avLst/>
              <a:gdLst/>
              <a:ahLst/>
              <a:cxnLst/>
              <a:rect l="l" t="t" r="r" b="b"/>
              <a:pathLst>
                <a:path w="9662" h="9643" extrusionOk="0">
                  <a:moveTo>
                    <a:pt x="4834" y="3027"/>
                  </a:moveTo>
                  <a:cubicBezTo>
                    <a:pt x="4953" y="3027"/>
                    <a:pt x="5075" y="3039"/>
                    <a:pt x="5196" y="3066"/>
                  </a:cubicBezTo>
                  <a:cubicBezTo>
                    <a:pt x="6130" y="3269"/>
                    <a:pt x="6719" y="4182"/>
                    <a:pt x="6516" y="5116"/>
                  </a:cubicBezTo>
                  <a:cubicBezTo>
                    <a:pt x="6357" y="5925"/>
                    <a:pt x="5650" y="6475"/>
                    <a:pt x="4856" y="6475"/>
                  </a:cubicBezTo>
                  <a:cubicBezTo>
                    <a:pt x="4734" y="6475"/>
                    <a:pt x="4610" y="6462"/>
                    <a:pt x="4486" y="6435"/>
                  </a:cubicBezTo>
                  <a:cubicBezTo>
                    <a:pt x="3552" y="6232"/>
                    <a:pt x="2964" y="5319"/>
                    <a:pt x="3166" y="4385"/>
                  </a:cubicBezTo>
                  <a:cubicBezTo>
                    <a:pt x="3325" y="3591"/>
                    <a:pt x="4037" y="3027"/>
                    <a:pt x="4834" y="3027"/>
                  </a:cubicBezTo>
                  <a:close/>
                  <a:moveTo>
                    <a:pt x="5034" y="1"/>
                  </a:moveTo>
                  <a:lnTo>
                    <a:pt x="4628" y="874"/>
                  </a:lnTo>
                  <a:cubicBezTo>
                    <a:pt x="4283" y="894"/>
                    <a:pt x="3938" y="955"/>
                    <a:pt x="3593" y="1077"/>
                  </a:cubicBezTo>
                  <a:lnTo>
                    <a:pt x="2903" y="387"/>
                  </a:lnTo>
                  <a:lnTo>
                    <a:pt x="1563" y="1259"/>
                  </a:lnTo>
                  <a:lnTo>
                    <a:pt x="1888" y="2173"/>
                  </a:lnTo>
                  <a:cubicBezTo>
                    <a:pt x="1664" y="2437"/>
                    <a:pt x="1461" y="2721"/>
                    <a:pt x="1299" y="3025"/>
                  </a:cubicBezTo>
                  <a:lnTo>
                    <a:pt x="325" y="3046"/>
                  </a:lnTo>
                  <a:lnTo>
                    <a:pt x="0" y="4609"/>
                  </a:lnTo>
                  <a:lnTo>
                    <a:pt x="873" y="5014"/>
                  </a:lnTo>
                  <a:cubicBezTo>
                    <a:pt x="893" y="5380"/>
                    <a:pt x="954" y="5725"/>
                    <a:pt x="1076" y="6050"/>
                  </a:cubicBezTo>
                  <a:lnTo>
                    <a:pt x="386" y="6740"/>
                  </a:lnTo>
                  <a:lnTo>
                    <a:pt x="1259" y="8100"/>
                  </a:lnTo>
                  <a:lnTo>
                    <a:pt x="2172" y="7755"/>
                  </a:lnTo>
                  <a:cubicBezTo>
                    <a:pt x="2436" y="7978"/>
                    <a:pt x="2720" y="8181"/>
                    <a:pt x="3045" y="8343"/>
                  </a:cubicBezTo>
                  <a:lnTo>
                    <a:pt x="3045" y="9318"/>
                  </a:lnTo>
                  <a:lnTo>
                    <a:pt x="4628" y="9642"/>
                  </a:lnTo>
                  <a:lnTo>
                    <a:pt x="5034" y="8770"/>
                  </a:lnTo>
                  <a:cubicBezTo>
                    <a:pt x="5379" y="8749"/>
                    <a:pt x="5724" y="8688"/>
                    <a:pt x="6049" y="8587"/>
                  </a:cubicBezTo>
                  <a:lnTo>
                    <a:pt x="6739" y="9257"/>
                  </a:lnTo>
                  <a:lnTo>
                    <a:pt x="8099" y="8384"/>
                  </a:lnTo>
                  <a:lnTo>
                    <a:pt x="7754" y="7470"/>
                  </a:lnTo>
                  <a:cubicBezTo>
                    <a:pt x="7997" y="7227"/>
                    <a:pt x="8180" y="6922"/>
                    <a:pt x="8342" y="6618"/>
                  </a:cubicBezTo>
                  <a:lnTo>
                    <a:pt x="9317" y="6598"/>
                  </a:lnTo>
                  <a:lnTo>
                    <a:pt x="9662" y="5035"/>
                  </a:lnTo>
                  <a:lnTo>
                    <a:pt x="8769" y="4629"/>
                  </a:lnTo>
                  <a:cubicBezTo>
                    <a:pt x="8748" y="4263"/>
                    <a:pt x="8687" y="3918"/>
                    <a:pt x="8586" y="3594"/>
                  </a:cubicBezTo>
                  <a:lnTo>
                    <a:pt x="9256" y="2904"/>
                  </a:lnTo>
                  <a:lnTo>
                    <a:pt x="8383" y="1564"/>
                  </a:lnTo>
                  <a:lnTo>
                    <a:pt x="7470" y="1889"/>
                  </a:lnTo>
                  <a:cubicBezTo>
                    <a:pt x="7226" y="1665"/>
                    <a:pt x="6942" y="1462"/>
                    <a:pt x="6617" y="1300"/>
                  </a:cubicBezTo>
                  <a:lnTo>
                    <a:pt x="6597" y="326"/>
                  </a:lnTo>
                  <a:lnTo>
                    <a:pt x="50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5" name="Google Shape;1875;p79"/>
          <p:cNvGrpSpPr/>
          <p:nvPr/>
        </p:nvGrpSpPr>
        <p:grpSpPr>
          <a:xfrm>
            <a:off x="2951480" y="3561715"/>
            <a:ext cx="3265805" cy="134620"/>
            <a:chOff x="4411970" y="2962952"/>
            <a:chExt cx="706544" cy="104212"/>
          </a:xfrm>
          <a:solidFill>
            <a:schemeClr val="tx1"/>
          </a:solidFill>
        </p:grpSpPr>
        <p:sp>
          <p:nvSpPr>
            <p:cNvPr id="1876" name="Google Shape;1876;p79"/>
            <p:cNvSpPr/>
            <p:nvPr/>
          </p:nvSpPr>
          <p:spPr>
            <a:xfrm>
              <a:off x="4583864" y="2962952"/>
              <a:ext cx="534651" cy="104077"/>
            </a:xfrm>
            <a:custGeom>
              <a:avLst/>
              <a:gdLst/>
              <a:ahLst/>
              <a:cxnLst/>
              <a:rect l="l" t="t" r="r" b="b"/>
              <a:pathLst>
                <a:path w="11841" h="2305" extrusionOk="0">
                  <a:moveTo>
                    <a:pt x="1155" y="0"/>
                  </a:moveTo>
                  <a:lnTo>
                    <a:pt x="0" y="2304"/>
                  </a:lnTo>
                  <a:lnTo>
                    <a:pt x="11410" y="2304"/>
                  </a:lnTo>
                  <a:lnTo>
                    <a:pt x="11840" y="1153"/>
                  </a:lnTo>
                  <a:lnTo>
                    <a:pt x="11410" y="0"/>
                  </a:lnTo>
                  <a:close/>
                </a:path>
              </a:pathLst>
            </a:custGeom>
            <a:grp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79"/>
            <p:cNvSpPr/>
            <p:nvPr/>
          </p:nvSpPr>
          <p:spPr>
            <a:xfrm>
              <a:off x="4411970" y="2963088"/>
              <a:ext cx="124124" cy="104077"/>
            </a:xfrm>
            <a:custGeom>
              <a:avLst/>
              <a:gdLst/>
              <a:ahLst/>
              <a:cxnLst/>
              <a:rect l="l" t="t" r="r" b="b"/>
              <a:pathLst>
                <a:path w="2749" h="2305" extrusionOk="0">
                  <a:moveTo>
                    <a:pt x="2749" y="0"/>
                  </a:moveTo>
                  <a:lnTo>
                    <a:pt x="177" y="2"/>
                  </a:lnTo>
                  <a:cubicBezTo>
                    <a:pt x="79" y="2"/>
                    <a:pt x="1" y="79"/>
                    <a:pt x="1" y="176"/>
                  </a:cubicBezTo>
                  <a:lnTo>
                    <a:pt x="1" y="2130"/>
                  </a:lnTo>
                  <a:cubicBezTo>
                    <a:pt x="1" y="2226"/>
                    <a:pt x="79" y="2305"/>
                    <a:pt x="177" y="2305"/>
                  </a:cubicBezTo>
                  <a:lnTo>
                    <a:pt x="1522" y="2305"/>
                  </a:lnTo>
                  <a:lnTo>
                    <a:pt x="2749" y="0"/>
                  </a:lnTo>
                  <a:close/>
                </a:path>
              </a:pathLst>
            </a:custGeom>
            <a:grp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79"/>
            <p:cNvSpPr/>
            <p:nvPr/>
          </p:nvSpPr>
          <p:spPr>
            <a:xfrm>
              <a:off x="4496946" y="2963133"/>
              <a:ext cx="79920" cy="104031"/>
            </a:xfrm>
            <a:custGeom>
              <a:avLst/>
              <a:gdLst/>
              <a:ahLst/>
              <a:cxnLst/>
              <a:rect l="l" t="t" r="r" b="b"/>
              <a:pathLst>
                <a:path w="1770" h="2304" extrusionOk="0">
                  <a:moveTo>
                    <a:pt x="1227" y="1"/>
                  </a:moveTo>
                  <a:lnTo>
                    <a:pt x="0" y="2304"/>
                  </a:lnTo>
                  <a:lnTo>
                    <a:pt x="542" y="2304"/>
                  </a:lnTo>
                  <a:lnTo>
                    <a:pt x="1770" y="1"/>
                  </a:lnTo>
                  <a:close/>
                </a:path>
              </a:pathLst>
            </a:custGeom>
            <a:grp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79"/>
            <p:cNvSpPr/>
            <p:nvPr/>
          </p:nvSpPr>
          <p:spPr>
            <a:xfrm>
              <a:off x="4537628" y="2963133"/>
              <a:ext cx="79965" cy="104031"/>
            </a:xfrm>
            <a:custGeom>
              <a:avLst/>
              <a:gdLst/>
              <a:ahLst/>
              <a:cxnLst/>
              <a:rect l="l" t="t" r="r" b="b"/>
              <a:pathLst>
                <a:path w="1771" h="2304" extrusionOk="0">
                  <a:moveTo>
                    <a:pt x="1229" y="1"/>
                  </a:moveTo>
                  <a:lnTo>
                    <a:pt x="1" y="2304"/>
                  </a:lnTo>
                  <a:lnTo>
                    <a:pt x="544" y="2304"/>
                  </a:lnTo>
                  <a:lnTo>
                    <a:pt x="1770" y="1"/>
                  </a:lnTo>
                  <a:close/>
                </a:path>
              </a:pathLst>
            </a:custGeom>
            <a:grp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659;p73">
            <a:extLst>
              <a:ext uri="{FF2B5EF4-FFF2-40B4-BE49-F238E27FC236}">
                <a16:creationId xmlns:a16="http://schemas.microsoft.com/office/drawing/2014/main" id="{1AABBC02-8DA0-5241-B19D-A3138C897C53}"/>
              </a:ext>
            </a:extLst>
          </p:cNvPr>
          <p:cNvGrpSpPr/>
          <p:nvPr/>
        </p:nvGrpSpPr>
        <p:grpSpPr>
          <a:xfrm>
            <a:off x="4737176" y="974296"/>
            <a:ext cx="2519982" cy="1479378"/>
            <a:chOff x="4688192" y="2409015"/>
            <a:chExt cx="3594750" cy="1795913"/>
          </a:xfrm>
        </p:grpSpPr>
        <p:sp>
          <p:nvSpPr>
            <p:cNvPr id="15" name="Google Shape;1660;p73">
              <a:extLst>
                <a:ext uri="{FF2B5EF4-FFF2-40B4-BE49-F238E27FC236}">
                  <a16:creationId xmlns:a16="http://schemas.microsoft.com/office/drawing/2014/main" id="{0F4D38B0-F2C6-E0B1-8D68-1233B2DA915E}"/>
                </a:ext>
              </a:extLst>
            </p:cNvPr>
            <p:cNvSpPr/>
            <p:nvPr/>
          </p:nvSpPr>
          <p:spPr>
            <a:xfrm>
              <a:off x="6093379" y="3290868"/>
              <a:ext cx="970105" cy="631621"/>
            </a:xfrm>
            <a:custGeom>
              <a:avLst/>
              <a:gdLst/>
              <a:ahLst/>
              <a:cxnLst/>
              <a:rect l="l" t="t" r="r" b="b"/>
              <a:pathLst>
                <a:path w="17864" h="11631" extrusionOk="0">
                  <a:moveTo>
                    <a:pt x="17242" y="0"/>
                  </a:moveTo>
                  <a:lnTo>
                    <a:pt x="1" y="1018"/>
                  </a:lnTo>
                  <a:lnTo>
                    <a:pt x="623" y="11631"/>
                  </a:lnTo>
                  <a:lnTo>
                    <a:pt x="17864" y="10613"/>
                  </a:lnTo>
                  <a:lnTo>
                    <a:pt x="172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61;p73">
              <a:extLst>
                <a:ext uri="{FF2B5EF4-FFF2-40B4-BE49-F238E27FC236}">
                  <a16:creationId xmlns:a16="http://schemas.microsoft.com/office/drawing/2014/main" id="{BCC7D2C9-E9AD-1392-FAF8-D2C86B5AEF52}"/>
                </a:ext>
              </a:extLst>
            </p:cNvPr>
            <p:cNvSpPr/>
            <p:nvPr/>
          </p:nvSpPr>
          <p:spPr>
            <a:xfrm>
              <a:off x="6110267" y="3578520"/>
              <a:ext cx="936327" cy="55717"/>
            </a:xfrm>
            <a:custGeom>
              <a:avLst/>
              <a:gdLst/>
              <a:ahLst/>
              <a:cxnLst/>
              <a:rect l="l" t="t" r="r" b="b"/>
              <a:pathLst>
                <a:path w="17242" h="1026" extrusionOk="0">
                  <a:moveTo>
                    <a:pt x="17181" y="0"/>
                  </a:moveTo>
                  <a:cubicBezTo>
                    <a:pt x="16732" y="0"/>
                    <a:pt x="13067" y="190"/>
                    <a:pt x="8621" y="455"/>
                  </a:cubicBezTo>
                  <a:cubicBezTo>
                    <a:pt x="3859" y="738"/>
                    <a:pt x="1" y="992"/>
                    <a:pt x="15" y="1020"/>
                  </a:cubicBezTo>
                  <a:cubicBezTo>
                    <a:pt x="15" y="1024"/>
                    <a:pt x="47" y="1026"/>
                    <a:pt x="108" y="1026"/>
                  </a:cubicBezTo>
                  <a:cubicBezTo>
                    <a:pt x="724" y="1026"/>
                    <a:pt x="4304" y="839"/>
                    <a:pt x="8621" y="582"/>
                  </a:cubicBezTo>
                  <a:cubicBezTo>
                    <a:pt x="13384" y="300"/>
                    <a:pt x="17242" y="45"/>
                    <a:pt x="17228" y="3"/>
                  </a:cubicBezTo>
                  <a:cubicBezTo>
                    <a:pt x="17228" y="1"/>
                    <a:pt x="17212" y="0"/>
                    <a:pt x="171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662;p73">
              <a:extLst>
                <a:ext uri="{FF2B5EF4-FFF2-40B4-BE49-F238E27FC236}">
                  <a16:creationId xmlns:a16="http://schemas.microsoft.com/office/drawing/2014/main" id="{885D4BDE-41A0-7C3A-59DE-05E8011FBDCB}"/>
                </a:ext>
              </a:extLst>
            </p:cNvPr>
            <p:cNvSpPr/>
            <p:nvPr/>
          </p:nvSpPr>
          <p:spPr>
            <a:xfrm>
              <a:off x="6544650" y="3743660"/>
              <a:ext cx="129735" cy="152760"/>
            </a:xfrm>
            <a:custGeom>
              <a:avLst/>
              <a:gdLst/>
              <a:ahLst/>
              <a:cxnLst/>
              <a:rect l="l" t="t" r="r" b="b"/>
              <a:pathLst>
                <a:path w="2389" h="2813" extrusionOk="0">
                  <a:moveTo>
                    <a:pt x="2078" y="0"/>
                  </a:moveTo>
                  <a:lnTo>
                    <a:pt x="0" y="297"/>
                  </a:lnTo>
                  <a:lnTo>
                    <a:pt x="269" y="2812"/>
                  </a:lnTo>
                  <a:lnTo>
                    <a:pt x="2389" y="2699"/>
                  </a:lnTo>
                  <a:lnTo>
                    <a:pt x="207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663;p73">
              <a:extLst>
                <a:ext uri="{FF2B5EF4-FFF2-40B4-BE49-F238E27FC236}">
                  <a16:creationId xmlns:a16="http://schemas.microsoft.com/office/drawing/2014/main" id="{73093346-8816-7620-F51C-285302C005C8}"/>
                </a:ext>
              </a:extLst>
            </p:cNvPr>
            <p:cNvSpPr/>
            <p:nvPr/>
          </p:nvSpPr>
          <p:spPr>
            <a:xfrm>
              <a:off x="6518530" y="3313893"/>
              <a:ext cx="129789" cy="153520"/>
            </a:xfrm>
            <a:custGeom>
              <a:avLst/>
              <a:gdLst/>
              <a:ahLst/>
              <a:cxnLst/>
              <a:rect l="l" t="t" r="r" b="b"/>
              <a:pathLst>
                <a:path w="2390" h="2827" extrusionOk="0">
                  <a:moveTo>
                    <a:pt x="2121" y="0"/>
                  </a:moveTo>
                  <a:lnTo>
                    <a:pt x="1" y="127"/>
                  </a:lnTo>
                  <a:lnTo>
                    <a:pt x="326" y="2827"/>
                  </a:lnTo>
                  <a:lnTo>
                    <a:pt x="2389" y="2530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664;p73">
              <a:extLst>
                <a:ext uri="{FF2B5EF4-FFF2-40B4-BE49-F238E27FC236}">
                  <a16:creationId xmlns:a16="http://schemas.microsoft.com/office/drawing/2014/main" id="{6B984E5D-E23D-1ECF-3AA7-355FA17A4A3D}"/>
                </a:ext>
              </a:extLst>
            </p:cNvPr>
            <p:cNvSpPr/>
            <p:nvPr/>
          </p:nvSpPr>
          <p:spPr>
            <a:xfrm>
              <a:off x="6191616" y="3736709"/>
              <a:ext cx="121317" cy="121317"/>
            </a:xfrm>
            <a:custGeom>
              <a:avLst/>
              <a:gdLst/>
              <a:ahLst/>
              <a:cxnLst/>
              <a:rect l="l" t="t" r="r" b="b"/>
              <a:pathLst>
                <a:path w="2234" h="2234" extrusionOk="0">
                  <a:moveTo>
                    <a:pt x="2106" y="1"/>
                  </a:moveTo>
                  <a:lnTo>
                    <a:pt x="1" y="128"/>
                  </a:lnTo>
                  <a:lnTo>
                    <a:pt x="128" y="2234"/>
                  </a:lnTo>
                  <a:lnTo>
                    <a:pt x="2234" y="2107"/>
                  </a:lnTo>
                  <a:lnTo>
                    <a:pt x="21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665;p73">
              <a:extLst>
                <a:ext uri="{FF2B5EF4-FFF2-40B4-BE49-F238E27FC236}">
                  <a16:creationId xmlns:a16="http://schemas.microsoft.com/office/drawing/2014/main" id="{F0584C34-3C3E-6570-CCA8-35C734798B3E}"/>
                </a:ext>
              </a:extLst>
            </p:cNvPr>
            <p:cNvSpPr/>
            <p:nvPr/>
          </p:nvSpPr>
          <p:spPr>
            <a:xfrm>
              <a:off x="6213881" y="3749797"/>
              <a:ext cx="73746" cy="95957"/>
            </a:xfrm>
            <a:custGeom>
              <a:avLst/>
              <a:gdLst/>
              <a:ahLst/>
              <a:cxnLst/>
              <a:rect l="l" t="t" r="r" b="b"/>
              <a:pathLst>
                <a:path w="1358" h="1767" extrusionOk="0">
                  <a:moveTo>
                    <a:pt x="1012" y="129"/>
                  </a:moveTo>
                  <a:lnTo>
                    <a:pt x="1012" y="129"/>
                  </a:lnTo>
                  <a:cubicBezTo>
                    <a:pt x="1047" y="175"/>
                    <a:pt x="1080" y="220"/>
                    <a:pt x="1103" y="255"/>
                  </a:cubicBezTo>
                  <a:cubicBezTo>
                    <a:pt x="1173" y="382"/>
                    <a:pt x="1159" y="537"/>
                    <a:pt x="1089" y="636"/>
                  </a:cubicBezTo>
                  <a:cubicBezTo>
                    <a:pt x="1004" y="749"/>
                    <a:pt x="891" y="806"/>
                    <a:pt x="778" y="806"/>
                  </a:cubicBezTo>
                  <a:lnTo>
                    <a:pt x="721" y="806"/>
                  </a:lnTo>
                  <a:lnTo>
                    <a:pt x="721" y="862"/>
                  </a:lnTo>
                  <a:cubicBezTo>
                    <a:pt x="749" y="1117"/>
                    <a:pt x="764" y="1343"/>
                    <a:pt x="778" y="1541"/>
                  </a:cubicBezTo>
                  <a:lnTo>
                    <a:pt x="778" y="1583"/>
                  </a:lnTo>
                  <a:lnTo>
                    <a:pt x="820" y="1569"/>
                  </a:lnTo>
                  <a:cubicBezTo>
                    <a:pt x="873" y="1560"/>
                    <a:pt x="923" y="1557"/>
                    <a:pt x="969" y="1557"/>
                  </a:cubicBezTo>
                  <a:cubicBezTo>
                    <a:pt x="1072" y="1557"/>
                    <a:pt x="1157" y="1573"/>
                    <a:pt x="1216" y="1583"/>
                  </a:cubicBezTo>
                  <a:cubicBezTo>
                    <a:pt x="1286" y="1603"/>
                    <a:pt x="1328" y="1623"/>
                    <a:pt x="1346" y="1633"/>
                  </a:cubicBezTo>
                  <a:lnTo>
                    <a:pt x="1346" y="1633"/>
                  </a:lnTo>
                  <a:cubicBezTo>
                    <a:pt x="1313" y="1625"/>
                    <a:pt x="1206" y="1625"/>
                    <a:pt x="1032" y="1625"/>
                  </a:cubicBezTo>
                  <a:cubicBezTo>
                    <a:pt x="864" y="1625"/>
                    <a:pt x="643" y="1634"/>
                    <a:pt x="368" y="1645"/>
                  </a:cubicBezTo>
                  <a:lnTo>
                    <a:pt x="368" y="1645"/>
                  </a:lnTo>
                  <a:cubicBezTo>
                    <a:pt x="450" y="1615"/>
                    <a:pt x="540" y="1595"/>
                    <a:pt x="631" y="1595"/>
                  </a:cubicBezTo>
                  <a:cubicBezTo>
                    <a:pt x="647" y="1595"/>
                    <a:pt x="663" y="1596"/>
                    <a:pt x="679" y="1597"/>
                  </a:cubicBezTo>
                  <a:lnTo>
                    <a:pt x="735" y="1597"/>
                  </a:lnTo>
                  <a:lnTo>
                    <a:pt x="735" y="1541"/>
                  </a:lnTo>
                  <a:cubicBezTo>
                    <a:pt x="721" y="1329"/>
                    <a:pt x="707" y="1102"/>
                    <a:pt x="707" y="862"/>
                  </a:cubicBezTo>
                  <a:lnTo>
                    <a:pt x="693" y="792"/>
                  </a:lnTo>
                  <a:lnTo>
                    <a:pt x="636" y="806"/>
                  </a:lnTo>
                  <a:cubicBezTo>
                    <a:pt x="625" y="807"/>
                    <a:pt x="613" y="808"/>
                    <a:pt x="601" y="808"/>
                  </a:cubicBezTo>
                  <a:cubicBezTo>
                    <a:pt x="498" y="808"/>
                    <a:pt x="387" y="755"/>
                    <a:pt x="311" y="679"/>
                  </a:cubicBezTo>
                  <a:cubicBezTo>
                    <a:pt x="227" y="580"/>
                    <a:pt x="198" y="438"/>
                    <a:pt x="241" y="311"/>
                  </a:cubicBezTo>
                  <a:cubicBezTo>
                    <a:pt x="263" y="267"/>
                    <a:pt x="276" y="215"/>
                    <a:pt x="294" y="168"/>
                  </a:cubicBezTo>
                  <a:lnTo>
                    <a:pt x="294" y="168"/>
                  </a:lnTo>
                  <a:cubicBezTo>
                    <a:pt x="549" y="155"/>
                    <a:pt x="781" y="142"/>
                    <a:pt x="1012" y="129"/>
                  </a:cubicBezTo>
                  <a:close/>
                  <a:moveTo>
                    <a:pt x="1046" y="0"/>
                  </a:moveTo>
                  <a:cubicBezTo>
                    <a:pt x="792" y="14"/>
                    <a:pt x="523" y="28"/>
                    <a:pt x="255" y="43"/>
                  </a:cubicBezTo>
                  <a:lnTo>
                    <a:pt x="212" y="57"/>
                  </a:lnTo>
                  <a:lnTo>
                    <a:pt x="198" y="85"/>
                  </a:lnTo>
                  <a:cubicBezTo>
                    <a:pt x="170" y="142"/>
                    <a:pt x="142" y="212"/>
                    <a:pt x="128" y="283"/>
                  </a:cubicBezTo>
                  <a:cubicBezTo>
                    <a:pt x="71" y="438"/>
                    <a:pt x="114" y="622"/>
                    <a:pt x="212" y="749"/>
                  </a:cubicBezTo>
                  <a:cubicBezTo>
                    <a:pt x="309" y="858"/>
                    <a:pt x="448" y="915"/>
                    <a:pt x="583" y="921"/>
                  </a:cubicBezTo>
                  <a:lnTo>
                    <a:pt x="583" y="921"/>
                  </a:lnTo>
                  <a:cubicBezTo>
                    <a:pt x="595" y="1119"/>
                    <a:pt x="607" y="1307"/>
                    <a:pt x="619" y="1486"/>
                  </a:cubicBezTo>
                  <a:lnTo>
                    <a:pt x="619" y="1486"/>
                  </a:lnTo>
                  <a:cubicBezTo>
                    <a:pt x="439" y="1497"/>
                    <a:pt x="272" y="1559"/>
                    <a:pt x="146" y="1653"/>
                  </a:cubicBezTo>
                  <a:lnTo>
                    <a:pt x="146" y="1653"/>
                  </a:lnTo>
                  <a:cubicBezTo>
                    <a:pt x="145" y="1654"/>
                    <a:pt x="143" y="1654"/>
                    <a:pt x="142" y="1654"/>
                  </a:cubicBezTo>
                  <a:lnTo>
                    <a:pt x="143" y="1656"/>
                  </a:lnTo>
                  <a:lnTo>
                    <a:pt x="143" y="1656"/>
                  </a:lnTo>
                  <a:cubicBezTo>
                    <a:pt x="138" y="1660"/>
                    <a:pt x="133" y="1664"/>
                    <a:pt x="128" y="1668"/>
                  </a:cubicBezTo>
                  <a:lnTo>
                    <a:pt x="0" y="1767"/>
                  </a:lnTo>
                  <a:lnTo>
                    <a:pt x="156" y="1753"/>
                  </a:lnTo>
                  <a:cubicBezTo>
                    <a:pt x="523" y="1724"/>
                    <a:pt x="820" y="1696"/>
                    <a:pt x="1032" y="1682"/>
                  </a:cubicBezTo>
                  <a:cubicBezTo>
                    <a:pt x="1244" y="1654"/>
                    <a:pt x="1357" y="1640"/>
                    <a:pt x="1357" y="1640"/>
                  </a:cubicBezTo>
                  <a:cubicBezTo>
                    <a:pt x="1357" y="1625"/>
                    <a:pt x="1315" y="1597"/>
                    <a:pt x="1230" y="1555"/>
                  </a:cubicBezTo>
                  <a:cubicBezTo>
                    <a:pt x="1164" y="1522"/>
                    <a:pt x="1056" y="1489"/>
                    <a:pt x="925" y="1489"/>
                  </a:cubicBezTo>
                  <a:cubicBezTo>
                    <a:pt x="900" y="1489"/>
                    <a:pt x="873" y="1490"/>
                    <a:pt x="845" y="1493"/>
                  </a:cubicBezTo>
                  <a:lnTo>
                    <a:pt x="845" y="1493"/>
                  </a:lnTo>
                  <a:cubicBezTo>
                    <a:pt x="835" y="1319"/>
                    <a:pt x="833" y="1117"/>
                    <a:pt x="823" y="902"/>
                  </a:cubicBezTo>
                  <a:lnTo>
                    <a:pt x="823" y="902"/>
                  </a:lnTo>
                  <a:cubicBezTo>
                    <a:pt x="951" y="889"/>
                    <a:pt x="1085" y="819"/>
                    <a:pt x="1173" y="693"/>
                  </a:cubicBezTo>
                  <a:cubicBezTo>
                    <a:pt x="1258" y="565"/>
                    <a:pt x="1286" y="368"/>
                    <a:pt x="1202" y="198"/>
                  </a:cubicBezTo>
                  <a:cubicBezTo>
                    <a:pt x="1173" y="142"/>
                    <a:pt x="1131" y="85"/>
                    <a:pt x="1089" y="28"/>
                  </a:cubicBezTo>
                  <a:lnTo>
                    <a:pt x="10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666;p73">
              <a:extLst>
                <a:ext uri="{FF2B5EF4-FFF2-40B4-BE49-F238E27FC236}">
                  <a16:creationId xmlns:a16="http://schemas.microsoft.com/office/drawing/2014/main" id="{6F68AF03-507A-C1F0-28BA-7DFC5D7E7AA8}"/>
                </a:ext>
              </a:extLst>
            </p:cNvPr>
            <p:cNvSpPr/>
            <p:nvPr/>
          </p:nvSpPr>
          <p:spPr>
            <a:xfrm>
              <a:off x="5860086" y="3237324"/>
              <a:ext cx="160471" cy="147275"/>
            </a:xfrm>
            <a:custGeom>
              <a:avLst/>
              <a:gdLst/>
              <a:ahLst/>
              <a:cxnLst/>
              <a:rect l="l" t="t" r="r" b="b"/>
              <a:pathLst>
                <a:path w="2955" h="2712" extrusionOk="0">
                  <a:moveTo>
                    <a:pt x="1466" y="0"/>
                  </a:moveTo>
                  <a:cubicBezTo>
                    <a:pt x="1378" y="0"/>
                    <a:pt x="1290" y="8"/>
                    <a:pt x="1202" y="25"/>
                  </a:cubicBezTo>
                  <a:cubicBezTo>
                    <a:pt x="467" y="181"/>
                    <a:pt x="1" y="901"/>
                    <a:pt x="156" y="1636"/>
                  </a:cubicBezTo>
                  <a:cubicBezTo>
                    <a:pt x="291" y="2276"/>
                    <a:pt x="844" y="2712"/>
                    <a:pt x="1469" y="2712"/>
                  </a:cubicBezTo>
                  <a:cubicBezTo>
                    <a:pt x="1563" y="2712"/>
                    <a:pt x="1658" y="2702"/>
                    <a:pt x="1753" y="2682"/>
                  </a:cubicBezTo>
                  <a:cubicBezTo>
                    <a:pt x="2488" y="2527"/>
                    <a:pt x="2954" y="1820"/>
                    <a:pt x="2813" y="1085"/>
                  </a:cubicBezTo>
                  <a:cubicBezTo>
                    <a:pt x="2676" y="439"/>
                    <a:pt x="2102" y="0"/>
                    <a:pt x="14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667;p73">
              <a:extLst>
                <a:ext uri="{FF2B5EF4-FFF2-40B4-BE49-F238E27FC236}">
                  <a16:creationId xmlns:a16="http://schemas.microsoft.com/office/drawing/2014/main" id="{276CC383-A6F7-4071-0692-AEA403B24375}"/>
                </a:ext>
              </a:extLst>
            </p:cNvPr>
            <p:cNvSpPr/>
            <p:nvPr/>
          </p:nvSpPr>
          <p:spPr>
            <a:xfrm>
              <a:off x="5920744" y="3346856"/>
              <a:ext cx="181922" cy="366124"/>
            </a:xfrm>
            <a:custGeom>
              <a:avLst/>
              <a:gdLst/>
              <a:ahLst/>
              <a:cxnLst/>
              <a:rect l="l" t="t" r="r" b="b"/>
              <a:pathLst>
                <a:path w="3350" h="6742" extrusionOk="0">
                  <a:moveTo>
                    <a:pt x="1173" y="1"/>
                  </a:moveTo>
                  <a:lnTo>
                    <a:pt x="0" y="425"/>
                  </a:lnTo>
                  <a:lnTo>
                    <a:pt x="2148" y="6742"/>
                  </a:lnTo>
                  <a:lnTo>
                    <a:pt x="3349" y="6290"/>
                  </a:lnTo>
                  <a:lnTo>
                    <a:pt x="11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668;p73">
              <a:extLst>
                <a:ext uri="{FF2B5EF4-FFF2-40B4-BE49-F238E27FC236}">
                  <a16:creationId xmlns:a16="http://schemas.microsoft.com/office/drawing/2014/main" id="{8472ACDC-CAC3-B149-30EB-3DB5ED2047AD}"/>
                </a:ext>
              </a:extLst>
            </p:cNvPr>
            <p:cNvSpPr/>
            <p:nvPr/>
          </p:nvSpPr>
          <p:spPr>
            <a:xfrm>
              <a:off x="6016646" y="3660846"/>
              <a:ext cx="149719" cy="137229"/>
            </a:xfrm>
            <a:custGeom>
              <a:avLst/>
              <a:gdLst/>
              <a:ahLst/>
              <a:cxnLst/>
              <a:rect l="l" t="t" r="r" b="b"/>
              <a:pathLst>
                <a:path w="2757" h="2527" extrusionOk="0">
                  <a:moveTo>
                    <a:pt x="1378" y="1"/>
                  </a:moveTo>
                  <a:cubicBezTo>
                    <a:pt x="1292" y="1"/>
                    <a:pt x="1205" y="9"/>
                    <a:pt x="1117" y="27"/>
                  </a:cubicBezTo>
                  <a:cubicBezTo>
                    <a:pt x="439" y="168"/>
                    <a:pt x="1" y="833"/>
                    <a:pt x="142" y="1525"/>
                  </a:cubicBezTo>
                  <a:cubicBezTo>
                    <a:pt x="265" y="2118"/>
                    <a:pt x="788" y="2527"/>
                    <a:pt x="1379" y="2527"/>
                  </a:cubicBezTo>
                  <a:cubicBezTo>
                    <a:pt x="1465" y="2527"/>
                    <a:pt x="1552" y="2518"/>
                    <a:pt x="1640" y="2500"/>
                  </a:cubicBezTo>
                  <a:cubicBezTo>
                    <a:pt x="2318" y="2359"/>
                    <a:pt x="2756" y="1695"/>
                    <a:pt x="2615" y="1002"/>
                  </a:cubicBezTo>
                  <a:cubicBezTo>
                    <a:pt x="2492" y="410"/>
                    <a:pt x="1969" y="1"/>
                    <a:pt x="13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669;p73">
              <a:extLst>
                <a:ext uri="{FF2B5EF4-FFF2-40B4-BE49-F238E27FC236}">
                  <a16:creationId xmlns:a16="http://schemas.microsoft.com/office/drawing/2014/main" id="{64A49A19-E1B6-B234-EF61-E3C53CF849FC}"/>
                </a:ext>
              </a:extLst>
            </p:cNvPr>
            <p:cNvSpPr/>
            <p:nvPr/>
          </p:nvSpPr>
          <p:spPr>
            <a:xfrm>
              <a:off x="6087242" y="3761309"/>
              <a:ext cx="39968" cy="130495"/>
            </a:xfrm>
            <a:custGeom>
              <a:avLst/>
              <a:gdLst/>
              <a:ahLst/>
              <a:cxnLst/>
              <a:rect l="l" t="t" r="r" b="b"/>
              <a:pathLst>
                <a:path w="736" h="2403" extrusionOk="0">
                  <a:moveTo>
                    <a:pt x="594" y="0"/>
                  </a:moveTo>
                  <a:lnTo>
                    <a:pt x="1" y="43"/>
                  </a:lnTo>
                  <a:lnTo>
                    <a:pt x="142" y="2403"/>
                  </a:lnTo>
                  <a:lnTo>
                    <a:pt x="736" y="2374"/>
                  </a:lnTo>
                  <a:lnTo>
                    <a:pt x="5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670;p73">
              <a:extLst>
                <a:ext uri="{FF2B5EF4-FFF2-40B4-BE49-F238E27FC236}">
                  <a16:creationId xmlns:a16="http://schemas.microsoft.com/office/drawing/2014/main" id="{568B8521-7BC0-18F8-4FFF-E07A7F2330C5}"/>
                </a:ext>
              </a:extLst>
            </p:cNvPr>
            <p:cNvSpPr/>
            <p:nvPr/>
          </p:nvSpPr>
          <p:spPr>
            <a:xfrm>
              <a:off x="6094139" y="3878716"/>
              <a:ext cx="125933" cy="50721"/>
            </a:xfrm>
            <a:custGeom>
              <a:avLst/>
              <a:gdLst/>
              <a:ahLst/>
              <a:cxnLst/>
              <a:rect l="l" t="t" r="r" b="b"/>
              <a:pathLst>
                <a:path w="2319" h="934" extrusionOk="0">
                  <a:moveTo>
                    <a:pt x="2276" y="0"/>
                  </a:moveTo>
                  <a:lnTo>
                    <a:pt x="1" y="128"/>
                  </a:lnTo>
                  <a:lnTo>
                    <a:pt x="57" y="933"/>
                  </a:lnTo>
                  <a:lnTo>
                    <a:pt x="2319" y="806"/>
                  </a:lnTo>
                  <a:lnTo>
                    <a:pt x="22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671;p73">
              <a:extLst>
                <a:ext uri="{FF2B5EF4-FFF2-40B4-BE49-F238E27FC236}">
                  <a16:creationId xmlns:a16="http://schemas.microsoft.com/office/drawing/2014/main" id="{046AB848-74F1-B4E3-18DF-D81359EA5C1F}"/>
                </a:ext>
              </a:extLst>
            </p:cNvPr>
            <p:cNvSpPr/>
            <p:nvPr/>
          </p:nvSpPr>
          <p:spPr>
            <a:xfrm>
              <a:off x="5903041" y="2909813"/>
              <a:ext cx="208803" cy="435309"/>
            </a:xfrm>
            <a:custGeom>
              <a:avLst/>
              <a:gdLst/>
              <a:ahLst/>
              <a:cxnLst/>
              <a:rect l="l" t="t" r="r" b="b"/>
              <a:pathLst>
                <a:path w="3845" h="8016" extrusionOk="0">
                  <a:moveTo>
                    <a:pt x="3179" y="1"/>
                  </a:moveTo>
                  <a:cubicBezTo>
                    <a:pt x="2929" y="1"/>
                    <a:pt x="2690" y="158"/>
                    <a:pt x="2601" y="403"/>
                  </a:cubicBezTo>
                  <a:lnTo>
                    <a:pt x="114" y="7201"/>
                  </a:lnTo>
                  <a:cubicBezTo>
                    <a:pt x="1" y="7526"/>
                    <a:pt x="156" y="7865"/>
                    <a:pt x="467" y="7978"/>
                  </a:cubicBezTo>
                  <a:cubicBezTo>
                    <a:pt x="536" y="8003"/>
                    <a:pt x="607" y="8015"/>
                    <a:pt x="676" y="8015"/>
                  </a:cubicBezTo>
                  <a:cubicBezTo>
                    <a:pt x="923" y="8015"/>
                    <a:pt x="1157" y="7867"/>
                    <a:pt x="1245" y="7625"/>
                  </a:cubicBezTo>
                  <a:lnTo>
                    <a:pt x="3732" y="813"/>
                  </a:lnTo>
                  <a:cubicBezTo>
                    <a:pt x="3845" y="502"/>
                    <a:pt x="3689" y="163"/>
                    <a:pt x="3379" y="36"/>
                  </a:cubicBezTo>
                  <a:cubicBezTo>
                    <a:pt x="3313" y="12"/>
                    <a:pt x="3245" y="1"/>
                    <a:pt x="3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672;p73">
              <a:extLst>
                <a:ext uri="{FF2B5EF4-FFF2-40B4-BE49-F238E27FC236}">
                  <a16:creationId xmlns:a16="http://schemas.microsoft.com/office/drawing/2014/main" id="{8A483EE1-3958-119E-2038-FA271C611F16}"/>
                </a:ext>
              </a:extLst>
            </p:cNvPr>
            <p:cNvSpPr/>
            <p:nvPr/>
          </p:nvSpPr>
          <p:spPr>
            <a:xfrm>
              <a:off x="7071079" y="2528268"/>
              <a:ext cx="462081" cy="71737"/>
            </a:xfrm>
            <a:custGeom>
              <a:avLst/>
              <a:gdLst/>
              <a:ahLst/>
              <a:cxnLst/>
              <a:rect l="l" t="t" r="r" b="b"/>
              <a:pathLst>
                <a:path w="8509" h="1321" extrusionOk="0">
                  <a:moveTo>
                    <a:pt x="6660" y="1"/>
                  </a:moveTo>
                  <a:cubicBezTo>
                    <a:pt x="6297" y="1"/>
                    <a:pt x="5877" y="19"/>
                    <a:pt x="5399" y="67"/>
                  </a:cubicBezTo>
                  <a:cubicBezTo>
                    <a:pt x="3265" y="279"/>
                    <a:pt x="1" y="109"/>
                    <a:pt x="566" y="519"/>
                  </a:cubicBezTo>
                  <a:cubicBezTo>
                    <a:pt x="914" y="765"/>
                    <a:pt x="3041" y="1321"/>
                    <a:pt x="5084" y="1321"/>
                  </a:cubicBezTo>
                  <a:cubicBezTo>
                    <a:pt x="6447" y="1321"/>
                    <a:pt x="7773" y="1073"/>
                    <a:pt x="8508" y="321"/>
                  </a:cubicBezTo>
                  <a:lnTo>
                    <a:pt x="8508" y="222"/>
                  </a:lnTo>
                  <a:cubicBezTo>
                    <a:pt x="8508" y="222"/>
                    <a:pt x="7921" y="1"/>
                    <a:pt x="66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673;p73">
              <a:extLst>
                <a:ext uri="{FF2B5EF4-FFF2-40B4-BE49-F238E27FC236}">
                  <a16:creationId xmlns:a16="http://schemas.microsoft.com/office/drawing/2014/main" id="{B45AF960-661A-07ED-1D65-6F3DAAD8F957}"/>
                </a:ext>
              </a:extLst>
            </p:cNvPr>
            <p:cNvSpPr/>
            <p:nvPr/>
          </p:nvSpPr>
          <p:spPr>
            <a:xfrm>
              <a:off x="7569162" y="2518059"/>
              <a:ext cx="39208" cy="82163"/>
            </a:xfrm>
            <a:custGeom>
              <a:avLst/>
              <a:gdLst/>
              <a:ahLst/>
              <a:cxnLst/>
              <a:rect l="l" t="t" r="r" b="b"/>
              <a:pathLst>
                <a:path w="722" h="1513" extrusionOk="0">
                  <a:moveTo>
                    <a:pt x="622" y="0"/>
                  </a:moveTo>
                  <a:lnTo>
                    <a:pt x="1" y="29"/>
                  </a:lnTo>
                  <a:lnTo>
                    <a:pt x="85" y="1512"/>
                  </a:lnTo>
                  <a:lnTo>
                    <a:pt x="721" y="1470"/>
                  </a:lnTo>
                  <a:lnTo>
                    <a:pt x="6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674;p73">
              <a:extLst>
                <a:ext uri="{FF2B5EF4-FFF2-40B4-BE49-F238E27FC236}">
                  <a16:creationId xmlns:a16="http://schemas.microsoft.com/office/drawing/2014/main" id="{5C873CC6-371C-044C-2555-F3612475FE93}"/>
                </a:ext>
              </a:extLst>
            </p:cNvPr>
            <p:cNvSpPr/>
            <p:nvPr/>
          </p:nvSpPr>
          <p:spPr>
            <a:xfrm>
              <a:off x="7526967" y="2505786"/>
              <a:ext cx="120557" cy="63754"/>
            </a:xfrm>
            <a:custGeom>
              <a:avLst/>
              <a:gdLst/>
              <a:ahLst/>
              <a:cxnLst/>
              <a:rect l="l" t="t" r="r" b="b"/>
              <a:pathLst>
                <a:path w="2220" h="1174" extrusionOk="0">
                  <a:moveTo>
                    <a:pt x="2163" y="0"/>
                  </a:moveTo>
                  <a:lnTo>
                    <a:pt x="0" y="127"/>
                  </a:lnTo>
                  <a:lnTo>
                    <a:pt x="57" y="1173"/>
                  </a:lnTo>
                  <a:lnTo>
                    <a:pt x="2219" y="1032"/>
                  </a:lnTo>
                  <a:lnTo>
                    <a:pt x="21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675;p73">
              <a:extLst>
                <a:ext uri="{FF2B5EF4-FFF2-40B4-BE49-F238E27FC236}">
                  <a16:creationId xmlns:a16="http://schemas.microsoft.com/office/drawing/2014/main" id="{9934C87C-E810-D1E4-B66B-0382976DAD3B}"/>
                </a:ext>
              </a:extLst>
            </p:cNvPr>
            <p:cNvSpPr/>
            <p:nvPr/>
          </p:nvSpPr>
          <p:spPr>
            <a:xfrm>
              <a:off x="7645894" y="2488734"/>
              <a:ext cx="438187" cy="86291"/>
            </a:xfrm>
            <a:custGeom>
              <a:avLst/>
              <a:gdLst/>
              <a:ahLst/>
              <a:cxnLst/>
              <a:rect l="l" t="t" r="r" b="b"/>
              <a:pathLst>
                <a:path w="8069" h="1589" extrusionOk="0">
                  <a:moveTo>
                    <a:pt x="7525" y="1"/>
                  </a:moveTo>
                  <a:cubicBezTo>
                    <a:pt x="6630" y="1"/>
                    <a:pt x="4574" y="284"/>
                    <a:pt x="3068" y="314"/>
                  </a:cubicBezTo>
                  <a:cubicBezTo>
                    <a:pt x="934" y="357"/>
                    <a:pt x="1" y="837"/>
                    <a:pt x="1" y="837"/>
                  </a:cubicBezTo>
                  <a:lnTo>
                    <a:pt x="15" y="936"/>
                  </a:lnTo>
                  <a:cubicBezTo>
                    <a:pt x="609" y="1412"/>
                    <a:pt x="1480" y="1589"/>
                    <a:pt x="2429" y="1589"/>
                  </a:cubicBezTo>
                  <a:cubicBezTo>
                    <a:pt x="4751" y="1589"/>
                    <a:pt x="7544" y="528"/>
                    <a:pt x="7915" y="187"/>
                  </a:cubicBezTo>
                  <a:cubicBezTo>
                    <a:pt x="8069" y="50"/>
                    <a:pt x="7897" y="1"/>
                    <a:pt x="75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676;p73">
              <a:extLst>
                <a:ext uri="{FF2B5EF4-FFF2-40B4-BE49-F238E27FC236}">
                  <a16:creationId xmlns:a16="http://schemas.microsoft.com/office/drawing/2014/main" id="{6927D85A-E3DE-188C-B847-D7E9C1CB6A1C}"/>
                </a:ext>
              </a:extLst>
            </p:cNvPr>
            <p:cNvSpPr/>
            <p:nvPr/>
          </p:nvSpPr>
          <p:spPr>
            <a:xfrm>
              <a:off x="7498566" y="2592402"/>
              <a:ext cx="207282" cy="255016"/>
            </a:xfrm>
            <a:custGeom>
              <a:avLst/>
              <a:gdLst/>
              <a:ahLst/>
              <a:cxnLst/>
              <a:rect l="l" t="t" r="r" b="b"/>
              <a:pathLst>
                <a:path w="3817" h="4696" extrusionOk="0">
                  <a:moveTo>
                    <a:pt x="2809" y="0"/>
                  </a:moveTo>
                  <a:cubicBezTo>
                    <a:pt x="2791" y="0"/>
                    <a:pt x="2774" y="1"/>
                    <a:pt x="2756" y="2"/>
                  </a:cubicBezTo>
                  <a:lnTo>
                    <a:pt x="806" y="115"/>
                  </a:lnTo>
                  <a:cubicBezTo>
                    <a:pt x="354" y="143"/>
                    <a:pt x="1" y="525"/>
                    <a:pt x="29" y="977"/>
                  </a:cubicBezTo>
                  <a:lnTo>
                    <a:pt x="198" y="3917"/>
                  </a:lnTo>
                  <a:cubicBezTo>
                    <a:pt x="226" y="4352"/>
                    <a:pt x="593" y="4696"/>
                    <a:pt x="1024" y="4696"/>
                  </a:cubicBezTo>
                  <a:cubicBezTo>
                    <a:pt x="1041" y="4696"/>
                    <a:pt x="1058" y="4695"/>
                    <a:pt x="1075" y="4694"/>
                  </a:cubicBezTo>
                  <a:lnTo>
                    <a:pt x="3025" y="4581"/>
                  </a:lnTo>
                  <a:cubicBezTo>
                    <a:pt x="3477" y="4553"/>
                    <a:pt x="3816" y="4157"/>
                    <a:pt x="3788" y="3705"/>
                  </a:cubicBezTo>
                  <a:lnTo>
                    <a:pt x="3618" y="765"/>
                  </a:lnTo>
                  <a:cubicBezTo>
                    <a:pt x="3591" y="331"/>
                    <a:pt x="3238" y="0"/>
                    <a:pt x="28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677;p73">
              <a:extLst>
                <a:ext uri="{FF2B5EF4-FFF2-40B4-BE49-F238E27FC236}">
                  <a16:creationId xmlns:a16="http://schemas.microsoft.com/office/drawing/2014/main" id="{234DFFAC-6781-1AC8-52FD-B58C6C2FD157}"/>
                </a:ext>
              </a:extLst>
            </p:cNvPr>
            <p:cNvSpPr/>
            <p:nvPr/>
          </p:nvSpPr>
          <p:spPr>
            <a:xfrm>
              <a:off x="5862367" y="2828084"/>
              <a:ext cx="1348447" cy="153575"/>
            </a:xfrm>
            <a:custGeom>
              <a:avLst/>
              <a:gdLst/>
              <a:ahLst/>
              <a:cxnLst/>
              <a:rect l="l" t="t" r="r" b="b"/>
              <a:pathLst>
                <a:path w="24831" h="2828" extrusionOk="0">
                  <a:moveTo>
                    <a:pt x="24760" y="1"/>
                  </a:moveTo>
                  <a:lnTo>
                    <a:pt x="1" y="1470"/>
                  </a:lnTo>
                  <a:lnTo>
                    <a:pt x="86" y="2827"/>
                  </a:lnTo>
                  <a:lnTo>
                    <a:pt x="24831" y="1357"/>
                  </a:lnTo>
                  <a:lnTo>
                    <a:pt x="2476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678;p73">
              <a:extLst>
                <a:ext uri="{FF2B5EF4-FFF2-40B4-BE49-F238E27FC236}">
                  <a16:creationId xmlns:a16="http://schemas.microsoft.com/office/drawing/2014/main" id="{1FE6C370-F7C4-795D-3A1B-BDA75C4006A0}"/>
                </a:ext>
              </a:extLst>
            </p:cNvPr>
            <p:cNvSpPr/>
            <p:nvPr/>
          </p:nvSpPr>
          <p:spPr>
            <a:xfrm>
              <a:off x="7155523" y="2778232"/>
              <a:ext cx="132070" cy="93676"/>
            </a:xfrm>
            <a:custGeom>
              <a:avLst/>
              <a:gdLst/>
              <a:ahLst/>
              <a:cxnLst/>
              <a:rect l="l" t="t" r="r" b="b"/>
              <a:pathLst>
                <a:path w="2432" h="1725" extrusionOk="0">
                  <a:moveTo>
                    <a:pt x="2332" y="0"/>
                  </a:moveTo>
                  <a:lnTo>
                    <a:pt x="0" y="141"/>
                  </a:lnTo>
                  <a:lnTo>
                    <a:pt x="99" y="1724"/>
                  </a:lnTo>
                  <a:lnTo>
                    <a:pt x="2431" y="1597"/>
                  </a:lnTo>
                  <a:lnTo>
                    <a:pt x="2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679;p73">
              <a:extLst>
                <a:ext uri="{FF2B5EF4-FFF2-40B4-BE49-F238E27FC236}">
                  <a16:creationId xmlns:a16="http://schemas.microsoft.com/office/drawing/2014/main" id="{D4C41CC3-DD78-AB11-F57F-6BE092C32457}"/>
                </a:ext>
              </a:extLst>
            </p:cNvPr>
            <p:cNvSpPr/>
            <p:nvPr/>
          </p:nvSpPr>
          <p:spPr>
            <a:xfrm>
              <a:off x="7193102" y="2859581"/>
              <a:ext cx="65329" cy="79122"/>
            </a:xfrm>
            <a:custGeom>
              <a:avLst/>
              <a:gdLst/>
              <a:ahLst/>
              <a:cxnLst/>
              <a:rect l="l" t="t" r="r" b="b"/>
              <a:pathLst>
                <a:path w="1203" h="1457" extrusionOk="0">
                  <a:moveTo>
                    <a:pt x="1132" y="0"/>
                  </a:moveTo>
                  <a:lnTo>
                    <a:pt x="1" y="57"/>
                  </a:lnTo>
                  <a:lnTo>
                    <a:pt x="43" y="919"/>
                  </a:lnTo>
                  <a:cubicBezTo>
                    <a:pt x="57" y="1221"/>
                    <a:pt x="324" y="1456"/>
                    <a:pt x="625" y="1456"/>
                  </a:cubicBezTo>
                  <a:cubicBezTo>
                    <a:pt x="634" y="1456"/>
                    <a:pt x="642" y="1456"/>
                    <a:pt x="651" y="1456"/>
                  </a:cubicBezTo>
                  <a:cubicBezTo>
                    <a:pt x="962" y="1427"/>
                    <a:pt x="1202" y="1159"/>
                    <a:pt x="1174" y="848"/>
                  </a:cubicBezTo>
                  <a:lnTo>
                    <a:pt x="11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680;p73">
              <a:extLst>
                <a:ext uri="{FF2B5EF4-FFF2-40B4-BE49-F238E27FC236}">
                  <a16:creationId xmlns:a16="http://schemas.microsoft.com/office/drawing/2014/main" id="{CB375874-1B11-E65E-44BA-D3C8B142BBE0}"/>
                </a:ext>
              </a:extLst>
            </p:cNvPr>
            <p:cNvSpPr/>
            <p:nvPr/>
          </p:nvSpPr>
          <p:spPr>
            <a:xfrm>
              <a:off x="6522385" y="2435190"/>
              <a:ext cx="25360" cy="59138"/>
            </a:xfrm>
            <a:custGeom>
              <a:avLst/>
              <a:gdLst/>
              <a:ahLst/>
              <a:cxnLst/>
              <a:rect l="l" t="t" r="r" b="b"/>
              <a:pathLst>
                <a:path w="467" h="1089" extrusionOk="0">
                  <a:moveTo>
                    <a:pt x="396" y="0"/>
                  </a:moveTo>
                  <a:lnTo>
                    <a:pt x="1" y="28"/>
                  </a:lnTo>
                  <a:lnTo>
                    <a:pt x="57" y="1088"/>
                  </a:lnTo>
                  <a:lnTo>
                    <a:pt x="467" y="1060"/>
                  </a:lnTo>
                  <a:lnTo>
                    <a:pt x="3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681;p73">
              <a:extLst>
                <a:ext uri="{FF2B5EF4-FFF2-40B4-BE49-F238E27FC236}">
                  <a16:creationId xmlns:a16="http://schemas.microsoft.com/office/drawing/2014/main" id="{21B8DFC2-5452-5423-D089-515B40FE280C}"/>
                </a:ext>
              </a:extLst>
            </p:cNvPr>
            <p:cNvSpPr/>
            <p:nvPr/>
          </p:nvSpPr>
          <p:spPr>
            <a:xfrm>
              <a:off x="6467918" y="2409015"/>
              <a:ext cx="129735" cy="40837"/>
            </a:xfrm>
            <a:custGeom>
              <a:avLst/>
              <a:gdLst/>
              <a:ahLst/>
              <a:cxnLst/>
              <a:rect l="l" t="t" r="r" b="b"/>
              <a:pathLst>
                <a:path w="2389" h="752" extrusionOk="0">
                  <a:moveTo>
                    <a:pt x="2060" y="1"/>
                  </a:moveTo>
                  <a:cubicBezTo>
                    <a:pt x="2052" y="1"/>
                    <a:pt x="2044" y="1"/>
                    <a:pt x="2035" y="2"/>
                  </a:cubicBezTo>
                  <a:lnTo>
                    <a:pt x="311" y="100"/>
                  </a:lnTo>
                  <a:cubicBezTo>
                    <a:pt x="127" y="115"/>
                    <a:pt x="0" y="270"/>
                    <a:pt x="0" y="440"/>
                  </a:cubicBezTo>
                  <a:cubicBezTo>
                    <a:pt x="14" y="615"/>
                    <a:pt x="156" y="752"/>
                    <a:pt x="328" y="752"/>
                  </a:cubicBezTo>
                  <a:cubicBezTo>
                    <a:pt x="337" y="752"/>
                    <a:pt x="345" y="751"/>
                    <a:pt x="353" y="751"/>
                  </a:cubicBezTo>
                  <a:lnTo>
                    <a:pt x="2078" y="652"/>
                  </a:lnTo>
                  <a:cubicBezTo>
                    <a:pt x="2247" y="637"/>
                    <a:pt x="2388" y="482"/>
                    <a:pt x="2374" y="312"/>
                  </a:cubicBezTo>
                  <a:cubicBezTo>
                    <a:pt x="2374" y="137"/>
                    <a:pt x="2233" y="1"/>
                    <a:pt x="20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682;p73">
              <a:extLst>
                <a:ext uri="{FF2B5EF4-FFF2-40B4-BE49-F238E27FC236}">
                  <a16:creationId xmlns:a16="http://schemas.microsoft.com/office/drawing/2014/main" id="{02AD707A-3420-3A48-5FDE-4D35E67BAA9F}"/>
                </a:ext>
              </a:extLst>
            </p:cNvPr>
            <p:cNvSpPr/>
            <p:nvPr/>
          </p:nvSpPr>
          <p:spPr>
            <a:xfrm>
              <a:off x="6140950" y="2467067"/>
              <a:ext cx="777756" cy="344185"/>
            </a:xfrm>
            <a:custGeom>
              <a:avLst/>
              <a:gdLst/>
              <a:ahLst/>
              <a:cxnLst/>
              <a:rect l="l" t="t" r="r" b="b"/>
              <a:pathLst>
                <a:path w="14322" h="6338" extrusionOk="0">
                  <a:moveTo>
                    <a:pt x="10707" y="0"/>
                  </a:moveTo>
                  <a:cubicBezTo>
                    <a:pt x="10639" y="0"/>
                    <a:pt x="10570" y="2"/>
                    <a:pt x="10501" y="7"/>
                  </a:cubicBezTo>
                  <a:lnTo>
                    <a:pt x="3520" y="431"/>
                  </a:lnTo>
                  <a:cubicBezTo>
                    <a:pt x="1471" y="544"/>
                    <a:pt x="1" y="2437"/>
                    <a:pt x="397" y="4458"/>
                  </a:cubicBezTo>
                  <a:lnTo>
                    <a:pt x="764" y="6338"/>
                  </a:lnTo>
                  <a:lnTo>
                    <a:pt x="13808" y="5560"/>
                  </a:lnTo>
                  <a:lnTo>
                    <a:pt x="14048" y="3836"/>
                  </a:lnTo>
                  <a:cubicBezTo>
                    <a:pt x="14322" y="1799"/>
                    <a:pt x="12730" y="0"/>
                    <a:pt x="107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683;p73">
              <a:extLst>
                <a:ext uri="{FF2B5EF4-FFF2-40B4-BE49-F238E27FC236}">
                  <a16:creationId xmlns:a16="http://schemas.microsoft.com/office/drawing/2014/main" id="{F3B90468-3237-A363-3C47-F59751438A24}"/>
                </a:ext>
              </a:extLst>
            </p:cNvPr>
            <p:cNvSpPr/>
            <p:nvPr/>
          </p:nvSpPr>
          <p:spPr>
            <a:xfrm>
              <a:off x="6419532" y="2558733"/>
              <a:ext cx="14662" cy="86019"/>
            </a:xfrm>
            <a:custGeom>
              <a:avLst/>
              <a:gdLst/>
              <a:ahLst/>
              <a:cxnLst/>
              <a:rect l="l" t="t" r="r" b="b"/>
              <a:pathLst>
                <a:path w="270" h="1584" extrusionOk="0">
                  <a:moveTo>
                    <a:pt x="185" y="0"/>
                  </a:moveTo>
                  <a:lnTo>
                    <a:pt x="1" y="14"/>
                  </a:lnTo>
                  <a:lnTo>
                    <a:pt x="86" y="1583"/>
                  </a:lnTo>
                  <a:lnTo>
                    <a:pt x="269" y="1583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684;p73">
              <a:extLst>
                <a:ext uri="{FF2B5EF4-FFF2-40B4-BE49-F238E27FC236}">
                  <a16:creationId xmlns:a16="http://schemas.microsoft.com/office/drawing/2014/main" id="{62F02AE4-1347-CE20-89B0-9C7F22635819}"/>
                </a:ext>
              </a:extLst>
            </p:cNvPr>
            <p:cNvSpPr/>
            <p:nvPr/>
          </p:nvSpPr>
          <p:spPr>
            <a:xfrm>
              <a:off x="6457926" y="2556398"/>
              <a:ext cx="15423" cy="86019"/>
            </a:xfrm>
            <a:custGeom>
              <a:avLst/>
              <a:gdLst/>
              <a:ahLst/>
              <a:cxnLst/>
              <a:rect l="l" t="t" r="r" b="b"/>
              <a:pathLst>
                <a:path w="284" h="1584" extrusionOk="0">
                  <a:moveTo>
                    <a:pt x="184" y="1"/>
                  </a:moveTo>
                  <a:lnTo>
                    <a:pt x="0" y="15"/>
                  </a:lnTo>
                  <a:lnTo>
                    <a:pt x="85" y="1584"/>
                  </a:lnTo>
                  <a:lnTo>
                    <a:pt x="283" y="1584"/>
                  </a:lnTo>
                  <a:lnTo>
                    <a:pt x="18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685;p73">
              <a:extLst>
                <a:ext uri="{FF2B5EF4-FFF2-40B4-BE49-F238E27FC236}">
                  <a16:creationId xmlns:a16="http://schemas.microsoft.com/office/drawing/2014/main" id="{7E2B6A3B-EC25-D1FA-C7DE-645DD7C4B96C}"/>
                </a:ext>
              </a:extLst>
            </p:cNvPr>
            <p:cNvSpPr/>
            <p:nvPr/>
          </p:nvSpPr>
          <p:spPr>
            <a:xfrm>
              <a:off x="6496319" y="2554117"/>
              <a:ext cx="15368" cy="86019"/>
            </a:xfrm>
            <a:custGeom>
              <a:avLst/>
              <a:gdLst/>
              <a:ahLst/>
              <a:cxnLst/>
              <a:rect l="l" t="t" r="r" b="b"/>
              <a:pathLst>
                <a:path w="283" h="1584" extrusionOk="0">
                  <a:moveTo>
                    <a:pt x="184" y="0"/>
                  </a:moveTo>
                  <a:lnTo>
                    <a:pt x="0" y="15"/>
                  </a:lnTo>
                  <a:lnTo>
                    <a:pt x="99" y="1583"/>
                  </a:lnTo>
                  <a:lnTo>
                    <a:pt x="283" y="1583"/>
                  </a:lnTo>
                  <a:lnTo>
                    <a:pt x="1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686;p73">
              <a:extLst>
                <a:ext uri="{FF2B5EF4-FFF2-40B4-BE49-F238E27FC236}">
                  <a16:creationId xmlns:a16="http://schemas.microsoft.com/office/drawing/2014/main" id="{2DFAD253-3169-B012-A9D2-109B86D55902}"/>
                </a:ext>
              </a:extLst>
            </p:cNvPr>
            <p:cNvSpPr/>
            <p:nvPr/>
          </p:nvSpPr>
          <p:spPr>
            <a:xfrm>
              <a:off x="6534658" y="2551836"/>
              <a:ext cx="15423" cy="85965"/>
            </a:xfrm>
            <a:custGeom>
              <a:avLst/>
              <a:gdLst/>
              <a:ahLst/>
              <a:cxnLst/>
              <a:rect l="l" t="t" r="r" b="b"/>
              <a:pathLst>
                <a:path w="284" h="1583" extrusionOk="0">
                  <a:moveTo>
                    <a:pt x="184" y="0"/>
                  </a:moveTo>
                  <a:lnTo>
                    <a:pt x="1" y="14"/>
                  </a:lnTo>
                  <a:lnTo>
                    <a:pt x="100" y="1583"/>
                  </a:lnTo>
                  <a:lnTo>
                    <a:pt x="283" y="1583"/>
                  </a:lnTo>
                  <a:lnTo>
                    <a:pt x="1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687;p73">
              <a:extLst>
                <a:ext uri="{FF2B5EF4-FFF2-40B4-BE49-F238E27FC236}">
                  <a16:creationId xmlns:a16="http://schemas.microsoft.com/office/drawing/2014/main" id="{17678A86-0883-C187-4D32-CC8617F467F2}"/>
                </a:ext>
              </a:extLst>
            </p:cNvPr>
            <p:cNvSpPr/>
            <p:nvPr/>
          </p:nvSpPr>
          <p:spPr>
            <a:xfrm>
              <a:off x="6573052" y="2549501"/>
              <a:ext cx="15368" cy="86779"/>
            </a:xfrm>
            <a:custGeom>
              <a:avLst/>
              <a:gdLst/>
              <a:ahLst/>
              <a:cxnLst/>
              <a:rect l="l" t="t" r="r" b="b"/>
              <a:pathLst>
                <a:path w="283" h="1598" extrusionOk="0">
                  <a:moveTo>
                    <a:pt x="198" y="1"/>
                  </a:moveTo>
                  <a:lnTo>
                    <a:pt x="0" y="15"/>
                  </a:lnTo>
                  <a:lnTo>
                    <a:pt x="99" y="1598"/>
                  </a:lnTo>
                  <a:lnTo>
                    <a:pt x="283" y="1583"/>
                  </a:lnTo>
                  <a:lnTo>
                    <a:pt x="19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688;p73">
              <a:extLst>
                <a:ext uri="{FF2B5EF4-FFF2-40B4-BE49-F238E27FC236}">
                  <a16:creationId xmlns:a16="http://schemas.microsoft.com/office/drawing/2014/main" id="{919CEAEE-D980-2409-A2E5-F4573F655394}"/>
                </a:ext>
              </a:extLst>
            </p:cNvPr>
            <p:cNvSpPr/>
            <p:nvPr/>
          </p:nvSpPr>
          <p:spPr>
            <a:xfrm>
              <a:off x="6612205" y="2547220"/>
              <a:ext cx="14608" cy="86779"/>
            </a:xfrm>
            <a:custGeom>
              <a:avLst/>
              <a:gdLst/>
              <a:ahLst/>
              <a:cxnLst/>
              <a:rect l="l" t="t" r="r" b="b"/>
              <a:pathLst>
                <a:path w="269" h="1598" extrusionOk="0">
                  <a:moveTo>
                    <a:pt x="184" y="0"/>
                  </a:moveTo>
                  <a:lnTo>
                    <a:pt x="0" y="14"/>
                  </a:lnTo>
                  <a:lnTo>
                    <a:pt x="85" y="1597"/>
                  </a:lnTo>
                  <a:lnTo>
                    <a:pt x="269" y="1583"/>
                  </a:lnTo>
                  <a:lnTo>
                    <a:pt x="1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689;p73">
              <a:extLst>
                <a:ext uri="{FF2B5EF4-FFF2-40B4-BE49-F238E27FC236}">
                  <a16:creationId xmlns:a16="http://schemas.microsoft.com/office/drawing/2014/main" id="{14619952-1312-FB0E-FD2A-6A50ED9FB686}"/>
                </a:ext>
              </a:extLst>
            </p:cNvPr>
            <p:cNvSpPr/>
            <p:nvPr/>
          </p:nvSpPr>
          <p:spPr>
            <a:xfrm>
              <a:off x="6185479" y="2772856"/>
              <a:ext cx="722962" cy="426566"/>
            </a:xfrm>
            <a:custGeom>
              <a:avLst/>
              <a:gdLst/>
              <a:ahLst/>
              <a:cxnLst/>
              <a:rect l="l" t="t" r="r" b="b"/>
              <a:pathLst>
                <a:path w="13313" h="7855" extrusionOk="0">
                  <a:moveTo>
                    <a:pt x="13044" y="0"/>
                  </a:moveTo>
                  <a:lnTo>
                    <a:pt x="1" y="777"/>
                  </a:lnTo>
                  <a:lnTo>
                    <a:pt x="57" y="1696"/>
                  </a:lnTo>
                  <a:cubicBezTo>
                    <a:pt x="261" y="5169"/>
                    <a:pt x="3144" y="7855"/>
                    <a:pt x="6579" y="7855"/>
                  </a:cubicBezTo>
                  <a:cubicBezTo>
                    <a:pt x="6708" y="7855"/>
                    <a:pt x="6837" y="7851"/>
                    <a:pt x="6968" y="7843"/>
                  </a:cubicBezTo>
                  <a:cubicBezTo>
                    <a:pt x="10557" y="7631"/>
                    <a:pt x="13313" y="4536"/>
                    <a:pt x="13101" y="933"/>
                  </a:cubicBezTo>
                  <a:lnTo>
                    <a:pt x="130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690;p73">
              <a:extLst>
                <a:ext uri="{FF2B5EF4-FFF2-40B4-BE49-F238E27FC236}">
                  <a16:creationId xmlns:a16="http://schemas.microsoft.com/office/drawing/2014/main" id="{7E551D09-9FEA-F8E8-1CEA-125A432830DB}"/>
                </a:ext>
              </a:extLst>
            </p:cNvPr>
            <p:cNvSpPr/>
            <p:nvPr/>
          </p:nvSpPr>
          <p:spPr>
            <a:xfrm>
              <a:off x="6444132" y="2952930"/>
              <a:ext cx="222596" cy="216080"/>
            </a:xfrm>
            <a:custGeom>
              <a:avLst/>
              <a:gdLst/>
              <a:ahLst/>
              <a:cxnLst/>
              <a:rect l="l" t="t" r="r" b="b"/>
              <a:pathLst>
                <a:path w="4099" h="3979" extrusionOk="0">
                  <a:moveTo>
                    <a:pt x="2065" y="1"/>
                  </a:moveTo>
                  <a:cubicBezTo>
                    <a:pt x="2022" y="1"/>
                    <a:pt x="1979" y="2"/>
                    <a:pt x="1936" y="5"/>
                  </a:cubicBezTo>
                  <a:cubicBezTo>
                    <a:pt x="834" y="62"/>
                    <a:pt x="0" y="1009"/>
                    <a:pt x="71" y="2111"/>
                  </a:cubicBezTo>
                  <a:cubicBezTo>
                    <a:pt x="125" y="3164"/>
                    <a:pt x="1014" y="3979"/>
                    <a:pt x="2058" y="3979"/>
                  </a:cubicBezTo>
                  <a:cubicBezTo>
                    <a:pt x="2093" y="3979"/>
                    <a:pt x="2127" y="3978"/>
                    <a:pt x="2162" y="3976"/>
                  </a:cubicBezTo>
                  <a:cubicBezTo>
                    <a:pt x="3265" y="3906"/>
                    <a:pt x="4098" y="2959"/>
                    <a:pt x="4028" y="1871"/>
                  </a:cubicBezTo>
                  <a:cubicBezTo>
                    <a:pt x="3973" y="812"/>
                    <a:pt x="3098" y="1"/>
                    <a:pt x="2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691;p73">
              <a:extLst>
                <a:ext uri="{FF2B5EF4-FFF2-40B4-BE49-F238E27FC236}">
                  <a16:creationId xmlns:a16="http://schemas.microsoft.com/office/drawing/2014/main" id="{B5C97E8D-9BB4-EFDC-CB5C-94BD8C50F3E5}"/>
                </a:ext>
              </a:extLst>
            </p:cNvPr>
            <p:cNvSpPr/>
            <p:nvPr/>
          </p:nvSpPr>
          <p:spPr>
            <a:xfrm>
              <a:off x="4948365" y="2639538"/>
              <a:ext cx="462081" cy="71140"/>
            </a:xfrm>
            <a:custGeom>
              <a:avLst/>
              <a:gdLst/>
              <a:ahLst/>
              <a:cxnLst/>
              <a:rect l="l" t="t" r="r" b="b"/>
              <a:pathLst>
                <a:path w="8509" h="1310" extrusionOk="0">
                  <a:moveTo>
                    <a:pt x="6653" y="1"/>
                  </a:moveTo>
                  <a:cubicBezTo>
                    <a:pt x="6291" y="1"/>
                    <a:pt x="5874" y="19"/>
                    <a:pt x="5399" y="67"/>
                  </a:cubicBezTo>
                  <a:cubicBezTo>
                    <a:pt x="3265" y="265"/>
                    <a:pt x="1" y="109"/>
                    <a:pt x="566" y="505"/>
                  </a:cubicBezTo>
                  <a:cubicBezTo>
                    <a:pt x="906" y="751"/>
                    <a:pt x="3040" y="1310"/>
                    <a:pt x="5091" y="1310"/>
                  </a:cubicBezTo>
                  <a:cubicBezTo>
                    <a:pt x="6449" y="1310"/>
                    <a:pt x="7770" y="1065"/>
                    <a:pt x="8508" y="321"/>
                  </a:cubicBezTo>
                  <a:lnTo>
                    <a:pt x="8494" y="222"/>
                  </a:lnTo>
                  <a:cubicBezTo>
                    <a:pt x="8494" y="222"/>
                    <a:pt x="7907" y="1"/>
                    <a:pt x="66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692;p73">
              <a:extLst>
                <a:ext uri="{FF2B5EF4-FFF2-40B4-BE49-F238E27FC236}">
                  <a16:creationId xmlns:a16="http://schemas.microsoft.com/office/drawing/2014/main" id="{A0C6FD62-17F8-BE21-3777-8BEE7F850FF9}"/>
                </a:ext>
              </a:extLst>
            </p:cNvPr>
            <p:cNvSpPr/>
            <p:nvPr/>
          </p:nvSpPr>
          <p:spPr>
            <a:xfrm>
              <a:off x="5446447" y="2628569"/>
              <a:ext cx="38448" cy="82163"/>
            </a:xfrm>
            <a:custGeom>
              <a:avLst/>
              <a:gdLst/>
              <a:ahLst/>
              <a:cxnLst/>
              <a:rect l="l" t="t" r="r" b="b"/>
              <a:pathLst>
                <a:path w="708" h="1513" extrusionOk="0">
                  <a:moveTo>
                    <a:pt x="622" y="0"/>
                  </a:moveTo>
                  <a:lnTo>
                    <a:pt x="0" y="43"/>
                  </a:lnTo>
                  <a:lnTo>
                    <a:pt x="85" y="1512"/>
                  </a:lnTo>
                  <a:lnTo>
                    <a:pt x="707" y="1470"/>
                  </a:lnTo>
                  <a:lnTo>
                    <a:pt x="6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693;p73">
              <a:extLst>
                <a:ext uri="{FF2B5EF4-FFF2-40B4-BE49-F238E27FC236}">
                  <a16:creationId xmlns:a16="http://schemas.microsoft.com/office/drawing/2014/main" id="{30135CC3-6E0E-9A88-B3F4-8F9F66C0F2E0}"/>
                </a:ext>
              </a:extLst>
            </p:cNvPr>
            <p:cNvSpPr/>
            <p:nvPr/>
          </p:nvSpPr>
          <p:spPr>
            <a:xfrm>
              <a:off x="5403493" y="2616296"/>
              <a:ext cx="121263" cy="63754"/>
            </a:xfrm>
            <a:custGeom>
              <a:avLst/>
              <a:gdLst/>
              <a:ahLst/>
              <a:cxnLst/>
              <a:rect l="l" t="t" r="r" b="b"/>
              <a:pathLst>
                <a:path w="2233" h="1174" extrusionOk="0">
                  <a:moveTo>
                    <a:pt x="2176" y="0"/>
                  </a:moveTo>
                  <a:lnTo>
                    <a:pt x="0" y="127"/>
                  </a:lnTo>
                  <a:lnTo>
                    <a:pt x="71" y="1173"/>
                  </a:lnTo>
                  <a:lnTo>
                    <a:pt x="2233" y="1046"/>
                  </a:lnTo>
                  <a:lnTo>
                    <a:pt x="217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694;p73">
              <a:extLst>
                <a:ext uri="{FF2B5EF4-FFF2-40B4-BE49-F238E27FC236}">
                  <a16:creationId xmlns:a16="http://schemas.microsoft.com/office/drawing/2014/main" id="{7A50E29C-8C25-63A2-8113-40EAB0CEE9E9}"/>
                </a:ext>
              </a:extLst>
            </p:cNvPr>
            <p:cNvSpPr/>
            <p:nvPr/>
          </p:nvSpPr>
          <p:spPr>
            <a:xfrm>
              <a:off x="5523180" y="2599244"/>
              <a:ext cx="437970" cy="86291"/>
            </a:xfrm>
            <a:custGeom>
              <a:avLst/>
              <a:gdLst/>
              <a:ahLst/>
              <a:cxnLst/>
              <a:rect l="l" t="t" r="r" b="b"/>
              <a:pathLst>
                <a:path w="8065" h="1589" extrusionOk="0">
                  <a:moveTo>
                    <a:pt x="7518" y="1"/>
                  </a:moveTo>
                  <a:cubicBezTo>
                    <a:pt x="6623" y="1"/>
                    <a:pt x="4574" y="284"/>
                    <a:pt x="3067" y="314"/>
                  </a:cubicBezTo>
                  <a:cubicBezTo>
                    <a:pt x="919" y="357"/>
                    <a:pt x="1" y="837"/>
                    <a:pt x="1" y="837"/>
                  </a:cubicBezTo>
                  <a:lnTo>
                    <a:pt x="1" y="936"/>
                  </a:lnTo>
                  <a:cubicBezTo>
                    <a:pt x="595" y="1412"/>
                    <a:pt x="1467" y="1589"/>
                    <a:pt x="2417" y="1589"/>
                  </a:cubicBezTo>
                  <a:cubicBezTo>
                    <a:pt x="4743" y="1589"/>
                    <a:pt x="7543" y="528"/>
                    <a:pt x="7915" y="187"/>
                  </a:cubicBezTo>
                  <a:cubicBezTo>
                    <a:pt x="8064" y="50"/>
                    <a:pt x="7891" y="1"/>
                    <a:pt x="75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695;p73">
              <a:extLst>
                <a:ext uri="{FF2B5EF4-FFF2-40B4-BE49-F238E27FC236}">
                  <a16:creationId xmlns:a16="http://schemas.microsoft.com/office/drawing/2014/main" id="{ACF15B5B-F9D6-6407-830E-0FE9AEF679E0}"/>
                </a:ext>
              </a:extLst>
            </p:cNvPr>
            <p:cNvSpPr/>
            <p:nvPr/>
          </p:nvSpPr>
          <p:spPr>
            <a:xfrm>
              <a:off x="5375851" y="2702912"/>
              <a:ext cx="207228" cy="255016"/>
            </a:xfrm>
            <a:custGeom>
              <a:avLst/>
              <a:gdLst/>
              <a:ahLst/>
              <a:cxnLst/>
              <a:rect l="l" t="t" r="r" b="b"/>
              <a:pathLst>
                <a:path w="3816" h="4696" extrusionOk="0">
                  <a:moveTo>
                    <a:pt x="2793" y="1"/>
                  </a:moveTo>
                  <a:cubicBezTo>
                    <a:pt x="2776" y="1"/>
                    <a:pt x="2759" y="1"/>
                    <a:pt x="2742" y="2"/>
                  </a:cubicBezTo>
                  <a:lnTo>
                    <a:pt x="792" y="115"/>
                  </a:lnTo>
                  <a:cubicBezTo>
                    <a:pt x="339" y="143"/>
                    <a:pt x="0" y="539"/>
                    <a:pt x="29" y="991"/>
                  </a:cubicBezTo>
                  <a:lnTo>
                    <a:pt x="198" y="3931"/>
                  </a:lnTo>
                  <a:cubicBezTo>
                    <a:pt x="225" y="4365"/>
                    <a:pt x="579" y="4696"/>
                    <a:pt x="1008" y="4696"/>
                  </a:cubicBezTo>
                  <a:cubicBezTo>
                    <a:pt x="1025" y="4696"/>
                    <a:pt x="1043" y="4695"/>
                    <a:pt x="1060" y="4694"/>
                  </a:cubicBezTo>
                  <a:lnTo>
                    <a:pt x="3010" y="4581"/>
                  </a:lnTo>
                  <a:cubicBezTo>
                    <a:pt x="3463" y="4553"/>
                    <a:pt x="3816" y="4171"/>
                    <a:pt x="3788" y="3719"/>
                  </a:cubicBezTo>
                  <a:lnTo>
                    <a:pt x="3618" y="779"/>
                  </a:lnTo>
                  <a:cubicBezTo>
                    <a:pt x="3591" y="344"/>
                    <a:pt x="3223" y="1"/>
                    <a:pt x="27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696;p73">
              <a:extLst>
                <a:ext uri="{FF2B5EF4-FFF2-40B4-BE49-F238E27FC236}">
                  <a16:creationId xmlns:a16="http://schemas.microsoft.com/office/drawing/2014/main" id="{788BFC4D-F8B6-7B93-A3DB-9A588E36B923}"/>
                </a:ext>
              </a:extLst>
            </p:cNvPr>
            <p:cNvSpPr/>
            <p:nvPr/>
          </p:nvSpPr>
          <p:spPr>
            <a:xfrm>
              <a:off x="5354347" y="2650834"/>
              <a:ext cx="2382197" cy="244861"/>
            </a:xfrm>
            <a:custGeom>
              <a:avLst/>
              <a:gdLst/>
              <a:ahLst/>
              <a:cxnLst/>
              <a:rect l="l" t="t" r="r" b="b"/>
              <a:pathLst>
                <a:path w="43867" h="4509" extrusionOk="0">
                  <a:moveTo>
                    <a:pt x="38044" y="0"/>
                  </a:moveTo>
                  <a:lnTo>
                    <a:pt x="5131" y="1936"/>
                  </a:lnTo>
                  <a:lnTo>
                    <a:pt x="4056" y="3152"/>
                  </a:lnTo>
                  <a:lnTo>
                    <a:pt x="1" y="3547"/>
                  </a:lnTo>
                  <a:lnTo>
                    <a:pt x="57" y="4508"/>
                  </a:lnTo>
                  <a:lnTo>
                    <a:pt x="43866" y="1922"/>
                  </a:lnTo>
                  <a:lnTo>
                    <a:pt x="43810" y="834"/>
                  </a:lnTo>
                  <a:lnTo>
                    <a:pt x="39288" y="1102"/>
                  </a:lnTo>
                  <a:lnTo>
                    <a:pt x="380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697;p73">
              <a:extLst>
                <a:ext uri="{FF2B5EF4-FFF2-40B4-BE49-F238E27FC236}">
                  <a16:creationId xmlns:a16="http://schemas.microsoft.com/office/drawing/2014/main" id="{9B2218B1-2B68-960F-BDA5-8EAFEDC73048}"/>
                </a:ext>
              </a:extLst>
            </p:cNvPr>
            <p:cNvSpPr/>
            <p:nvPr/>
          </p:nvSpPr>
          <p:spPr>
            <a:xfrm>
              <a:off x="5768746" y="2862622"/>
              <a:ext cx="132070" cy="93676"/>
            </a:xfrm>
            <a:custGeom>
              <a:avLst/>
              <a:gdLst/>
              <a:ahLst/>
              <a:cxnLst/>
              <a:rect l="l" t="t" r="r" b="b"/>
              <a:pathLst>
                <a:path w="2432" h="1725" extrusionOk="0">
                  <a:moveTo>
                    <a:pt x="2333" y="1"/>
                  </a:moveTo>
                  <a:lnTo>
                    <a:pt x="1" y="142"/>
                  </a:lnTo>
                  <a:lnTo>
                    <a:pt x="100" y="1725"/>
                  </a:lnTo>
                  <a:lnTo>
                    <a:pt x="2432" y="1583"/>
                  </a:lnTo>
                  <a:lnTo>
                    <a:pt x="23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698;p73">
              <a:extLst>
                <a:ext uri="{FF2B5EF4-FFF2-40B4-BE49-F238E27FC236}">
                  <a16:creationId xmlns:a16="http://schemas.microsoft.com/office/drawing/2014/main" id="{07377707-A759-0866-8091-559F59372971}"/>
                </a:ext>
              </a:extLst>
            </p:cNvPr>
            <p:cNvSpPr/>
            <p:nvPr/>
          </p:nvSpPr>
          <p:spPr>
            <a:xfrm>
              <a:off x="5806379" y="2944730"/>
              <a:ext cx="65275" cy="79122"/>
            </a:xfrm>
            <a:custGeom>
              <a:avLst/>
              <a:gdLst/>
              <a:ahLst/>
              <a:cxnLst/>
              <a:rect l="l" t="t" r="r" b="b"/>
              <a:pathLst>
                <a:path w="1202" h="1457" extrusionOk="0">
                  <a:moveTo>
                    <a:pt x="1131" y="1"/>
                  </a:moveTo>
                  <a:lnTo>
                    <a:pt x="0" y="57"/>
                  </a:lnTo>
                  <a:lnTo>
                    <a:pt x="43" y="919"/>
                  </a:lnTo>
                  <a:cubicBezTo>
                    <a:pt x="70" y="1221"/>
                    <a:pt x="325" y="1457"/>
                    <a:pt x="624" y="1457"/>
                  </a:cubicBezTo>
                  <a:cubicBezTo>
                    <a:pt x="633" y="1457"/>
                    <a:pt x="642" y="1457"/>
                    <a:pt x="650" y="1456"/>
                  </a:cubicBezTo>
                  <a:cubicBezTo>
                    <a:pt x="961" y="1428"/>
                    <a:pt x="1202" y="1160"/>
                    <a:pt x="1187" y="849"/>
                  </a:cubicBezTo>
                  <a:lnTo>
                    <a:pt x="113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699;p73">
              <a:extLst>
                <a:ext uri="{FF2B5EF4-FFF2-40B4-BE49-F238E27FC236}">
                  <a16:creationId xmlns:a16="http://schemas.microsoft.com/office/drawing/2014/main" id="{4130EB86-DCEA-F31A-8964-4B6A534FAE0A}"/>
                </a:ext>
              </a:extLst>
            </p:cNvPr>
            <p:cNvSpPr/>
            <p:nvPr/>
          </p:nvSpPr>
          <p:spPr>
            <a:xfrm>
              <a:off x="6471719" y="2979160"/>
              <a:ext cx="167368" cy="162969"/>
            </a:xfrm>
            <a:custGeom>
              <a:avLst/>
              <a:gdLst/>
              <a:ahLst/>
              <a:cxnLst/>
              <a:rect l="l" t="t" r="r" b="b"/>
              <a:pathLst>
                <a:path w="3082" h="3001" extrusionOk="0">
                  <a:moveTo>
                    <a:pt x="1534" y="1"/>
                  </a:moveTo>
                  <a:cubicBezTo>
                    <a:pt x="1508" y="1"/>
                    <a:pt x="1482" y="1"/>
                    <a:pt x="1456" y="3"/>
                  </a:cubicBezTo>
                  <a:cubicBezTo>
                    <a:pt x="623" y="59"/>
                    <a:pt x="1" y="766"/>
                    <a:pt x="43" y="1585"/>
                  </a:cubicBezTo>
                  <a:cubicBezTo>
                    <a:pt x="98" y="2392"/>
                    <a:pt x="761" y="3001"/>
                    <a:pt x="1547" y="3001"/>
                  </a:cubicBezTo>
                  <a:cubicBezTo>
                    <a:pt x="1573" y="3001"/>
                    <a:pt x="1600" y="3000"/>
                    <a:pt x="1626" y="2999"/>
                  </a:cubicBezTo>
                  <a:cubicBezTo>
                    <a:pt x="2460" y="2956"/>
                    <a:pt x="3082" y="2235"/>
                    <a:pt x="3039" y="1416"/>
                  </a:cubicBezTo>
                  <a:cubicBezTo>
                    <a:pt x="2984" y="622"/>
                    <a:pt x="2320" y="1"/>
                    <a:pt x="15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700;p73">
              <a:extLst>
                <a:ext uri="{FF2B5EF4-FFF2-40B4-BE49-F238E27FC236}">
                  <a16:creationId xmlns:a16="http://schemas.microsoft.com/office/drawing/2014/main" id="{7CBDD828-82EA-627D-0D8F-A0ABC500ACB0}"/>
                </a:ext>
              </a:extLst>
            </p:cNvPr>
            <p:cNvSpPr/>
            <p:nvPr/>
          </p:nvSpPr>
          <p:spPr>
            <a:xfrm>
              <a:off x="6487087" y="2994473"/>
              <a:ext cx="136631" cy="133047"/>
            </a:xfrm>
            <a:custGeom>
              <a:avLst/>
              <a:gdLst/>
              <a:ahLst/>
              <a:cxnLst/>
              <a:rect l="l" t="t" r="r" b="b"/>
              <a:pathLst>
                <a:path w="2516" h="2450" extrusionOk="0">
                  <a:moveTo>
                    <a:pt x="1266" y="1"/>
                  </a:moveTo>
                  <a:cubicBezTo>
                    <a:pt x="1240" y="1"/>
                    <a:pt x="1214" y="2"/>
                    <a:pt x="1188" y="3"/>
                  </a:cubicBezTo>
                  <a:cubicBezTo>
                    <a:pt x="509" y="46"/>
                    <a:pt x="0" y="625"/>
                    <a:pt x="43" y="1289"/>
                  </a:cubicBezTo>
                  <a:cubicBezTo>
                    <a:pt x="70" y="1950"/>
                    <a:pt x="620" y="2449"/>
                    <a:pt x="1275" y="2449"/>
                  </a:cubicBezTo>
                  <a:cubicBezTo>
                    <a:pt x="1293" y="2449"/>
                    <a:pt x="1311" y="2449"/>
                    <a:pt x="1329" y="2448"/>
                  </a:cubicBezTo>
                  <a:cubicBezTo>
                    <a:pt x="2007" y="2406"/>
                    <a:pt x="2516" y="1826"/>
                    <a:pt x="2474" y="1148"/>
                  </a:cubicBezTo>
                  <a:cubicBezTo>
                    <a:pt x="2433" y="496"/>
                    <a:pt x="1909" y="1"/>
                    <a:pt x="12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701;p73">
              <a:extLst>
                <a:ext uri="{FF2B5EF4-FFF2-40B4-BE49-F238E27FC236}">
                  <a16:creationId xmlns:a16="http://schemas.microsoft.com/office/drawing/2014/main" id="{333A2E26-5C57-178C-4359-862F4656EE4A}"/>
                </a:ext>
              </a:extLst>
            </p:cNvPr>
            <p:cNvSpPr/>
            <p:nvPr/>
          </p:nvSpPr>
          <p:spPr>
            <a:xfrm>
              <a:off x="6682041" y="2931643"/>
              <a:ext cx="53002" cy="51535"/>
            </a:xfrm>
            <a:custGeom>
              <a:avLst/>
              <a:gdLst/>
              <a:ahLst/>
              <a:cxnLst/>
              <a:rect l="l" t="t" r="r" b="b"/>
              <a:pathLst>
                <a:path w="976" h="949" extrusionOk="0">
                  <a:moveTo>
                    <a:pt x="479" y="1"/>
                  </a:moveTo>
                  <a:cubicBezTo>
                    <a:pt x="470" y="1"/>
                    <a:pt x="461" y="1"/>
                    <a:pt x="452" y="1"/>
                  </a:cubicBezTo>
                  <a:cubicBezTo>
                    <a:pt x="198" y="16"/>
                    <a:pt x="0" y="242"/>
                    <a:pt x="14" y="510"/>
                  </a:cubicBezTo>
                  <a:cubicBezTo>
                    <a:pt x="28" y="756"/>
                    <a:pt x="239" y="949"/>
                    <a:pt x="483" y="949"/>
                  </a:cubicBezTo>
                  <a:cubicBezTo>
                    <a:pt x="492" y="949"/>
                    <a:pt x="500" y="949"/>
                    <a:pt x="509" y="948"/>
                  </a:cubicBezTo>
                  <a:cubicBezTo>
                    <a:pt x="777" y="934"/>
                    <a:pt x="975" y="708"/>
                    <a:pt x="961" y="454"/>
                  </a:cubicBezTo>
                  <a:cubicBezTo>
                    <a:pt x="947" y="194"/>
                    <a:pt x="736" y="1"/>
                    <a:pt x="4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702;p73">
              <a:extLst>
                <a:ext uri="{FF2B5EF4-FFF2-40B4-BE49-F238E27FC236}">
                  <a16:creationId xmlns:a16="http://schemas.microsoft.com/office/drawing/2014/main" id="{23C5CAC9-3E5B-CB89-C932-4C34365EC661}"/>
                </a:ext>
              </a:extLst>
            </p:cNvPr>
            <p:cNvSpPr/>
            <p:nvPr/>
          </p:nvSpPr>
          <p:spPr>
            <a:xfrm>
              <a:off x="6187760" y="2808697"/>
              <a:ext cx="708409" cy="42684"/>
            </a:xfrm>
            <a:custGeom>
              <a:avLst/>
              <a:gdLst/>
              <a:ahLst/>
              <a:cxnLst/>
              <a:rect l="l" t="t" r="r" b="b"/>
              <a:pathLst>
                <a:path w="13045" h="786" extrusionOk="0">
                  <a:moveTo>
                    <a:pt x="12982" y="1"/>
                  </a:moveTo>
                  <a:cubicBezTo>
                    <a:pt x="12540" y="1"/>
                    <a:pt x="9812" y="135"/>
                    <a:pt x="6516" y="329"/>
                  </a:cubicBezTo>
                  <a:cubicBezTo>
                    <a:pt x="2912" y="541"/>
                    <a:pt x="1" y="739"/>
                    <a:pt x="1" y="782"/>
                  </a:cubicBezTo>
                  <a:cubicBezTo>
                    <a:pt x="1" y="784"/>
                    <a:pt x="22" y="785"/>
                    <a:pt x="64" y="785"/>
                  </a:cubicBezTo>
                  <a:cubicBezTo>
                    <a:pt x="506" y="785"/>
                    <a:pt x="3234" y="650"/>
                    <a:pt x="6530" y="457"/>
                  </a:cubicBezTo>
                  <a:cubicBezTo>
                    <a:pt x="10120" y="245"/>
                    <a:pt x="13045" y="33"/>
                    <a:pt x="13045" y="4"/>
                  </a:cubicBezTo>
                  <a:cubicBezTo>
                    <a:pt x="13045" y="2"/>
                    <a:pt x="13023" y="1"/>
                    <a:pt x="129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703;p73">
              <a:extLst>
                <a:ext uri="{FF2B5EF4-FFF2-40B4-BE49-F238E27FC236}">
                  <a16:creationId xmlns:a16="http://schemas.microsoft.com/office/drawing/2014/main" id="{C8920236-4557-C6BC-B9B4-ADD2C3775217}"/>
                </a:ext>
              </a:extLst>
            </p:cNvPr>
            <p:cNvSpPr/>
            <p:nvPr/>
          </p:nvSpPr>
          <p:spPr>
            <a:xfrm>
              <a:off x="5764184" y="2866912"/>
              <a:ext cx="139727" cy="10970"/>
            </a:xfrm>
            <a:custGeom>
              <a:avLst/>
              <a:gdLst/>
              <a:ahLst/>
              <a:cxnLst/>
              <a:rect l="l" t="t" r="r" b="b"/>
              <a:pathLst>
                <a:path w="2573" h="202" extrusionOk="0">
                  <a:moveTo>
                    <a:pt x="2254" y="1"/>
                  </a:moveTo>
                  <a:cubicBezTo>
                    <a:pt x="2021" y="1"/>
                    <a:pt x="1675" y="11"/>
                    <a:pt x="1286" y="35"/>
                  </a:cubicBezTo>
                  <a:cubicBezTo>
                    <a:pt x="580" y="77"/>
                    <a:pt x="0" y="148"/>
                    <a:pt x="0" y="176"/>
                  </a:cubicBezTo>
                  <a:cubicBezTo>
                    <a:pt x="0" y="194"/>
                    <a:pt x="102" y="202"/>
                    <a:pt x="272" y="202"/>
                  </a:cubicBezTo>
                  <a:cubicBezTo>
                    <a:pt x="508" y="202"/>
                    <a:pt x="875" y="186"/>
                    <a:pt x="1286" y="162"/>
                  </a:cubicBezTo>
                  <a:cubicBezTo>
                    <a:pt x="1993" y="119"/>
                    <a:pt x="2572" y="63"/>
                    <a:pt x="2558" y="20"/>
                  </a:cubicBezTo>
                  <a:cubicBezTo>
                    <a:pt x="2558" y="8"/>
                    <a:pt x="2444" y="1"/>
                    <a:pt x="22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704;p73">
              <a:extLst>
                <a:ext uri="{FF2B5EF4-FFF2-40B4-BE49-F238E27FC236}">
                  <a16:creationId xmlns:a16="http://schemas.microsoft.com/office/drawing/2014/main" id="{49F07F90-73E4-6AB7-0CC2-641961D47E23}"/>
                </a:ext>
              </a:extLst>
            </p:cNvPr>
            <p:cNvSpPr/>
            <p:nvPr/>
          </p:nvSpPr>
          <p:spPr>
            <a:xfrm>
              <a:off x="7153242" y="2785238"/>
              <a:ext cx="142008" cy="10535"/>
            </a:xfrm>
            <a:custGeom>
              <a:avLst/>
              <a:gdLst/>
              <a:ahLst/>
              <a:cxnLst/>
              <a:rect l="l" t="t" r="r" b="b"/>
              <a:pathLst>
                <a:path w="2615" h="194" extrusionOk="0">
                  <a:moveTo>
                    <a:pt x="2336" y="1"/>
                  </a:moveTo>
                  <a:cubicBezTo>
                    <a:pt x="2095" y="1"/>
                    <a:pt x="1719" y="16"/>
                    <a:pt x="1300" y="41"/>
                  </a:cubicBezTo>
                  <a:cubicBezTo>
                    <a:pt x="594" y="83"/>
                    <a:pt x="0" y="140"/>
                    <a:pt x="14" y="168"/>
                  </a:cubicBezTo>
                  <a:cubicBezTo>
                    <a:pt x="14" y="186"/>
                    <a:pt x="116" y="193"/>
                    <a:pt x="287" y="193"/>
                  </a:cubicBezTo>
                  <a:cubicBezTo>
                    <a:pt x="524" y="193"/>
                    <a:pt x="896" y="178"/>
                    <a:pt x="1314" y="154"/>
                  </a:cubicBezTo>
                  <a:cubicBezTo>
                    <a:pt x="2035" y="111"/>
                    <a:pt x="2615" y="55"/>
                    <a:pt x="2615" y="26"/>
                  </a:cubicBezTo>
                  <a:cubicBezTo>
                    <a:pt x="2615" y="9"/>
                    <a:pt x="2510" y="1"/>
                    <a:pt x="23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705;p73">
              <a:extLst>
                <a:ext uri="{FF2B5EF4-FFF2-40B4-BE49-F238E27FC236}">
                  <a16:creationId xmlns:a16="http://schemas.microsoft.com/office/drawing/2014/main" id="{BDA63D6D-FE5B-2602-91E4-84ACE0E7ACF4}"/>
                </a:ext>
              </a:extLst>
            </p:cNvPr>
            <p:cNvSpPr/>
            <p:nvPr/>
          </p:nvSpPr>
          <p:spPr>
            <a:xfrm>
              <a:off x="5662851" y="2728326"/>
              <a:ext cx="439056" cy="148959"/>
            </a:xfrm>
            <a:custGeom>
              <a:avLst/>
              <a:gdLst/>
              <a:ahLst/>
              <a:cxnLst/>
              <a:rect l="l" t="t" r="r" b="b"/>
              <a:pathLst>
                <a:path w="8085" h="2743" extrusionOk="0">
                  <a:moveTo>
                    <a:pt x="8084" y="0"/>
                  </a:moveTo>
                  <a:cubicBezTo>
                    <a:pt x="8084" y="0"/>
                    <a:pt x="8028" y="43"/>
                    <a:pt x="7943" y="128"/>
                  </a:cubicBezTo>
                  <a:cubicBezTo>
                    <a:pt x="7861" y="210"/>
                    <a:pt x="7739" y="319"/>
                    <a:pt x="7602" y="467"/>
                  </a:cubicBezTo>
                  <a:lnTo>
                    <a:pt x="7602" y="467"/>
                  </a:lnTo>
                  <a:cubicBezTo>
                    <a:pt x="6782" y="495"/>
                    <a:pt x="5229" y="580"/>
                    <a:pt x="3435" y="679"/>
                  </a:cubicBezTo>
                  <a:cubicBezTo>
                    <a:pt x="2389" y="749"/>
                    <a:pt x="1428" y="806"/>
                    <a:pt x="622" y="863"/>
                  </a:cubicBezTo>
                  <a:lnTo>
                    <a:pt x="608" y="863"/>
                  </a:lnTo>
                  <a:lnTo>
                    <a:pt x="594" y="877"/>
                  </a:lnTo>
                  <a:cubicBezTo>
                    <a:pt x="382" y="1173"/>
                    <a:pt x="184" y="1428"/>
                    <a:pt x="15" y="1654"/>
                  </a:cubicBezTo>
                  <a:lnTo>
                    <a:pt x="1" y="1668"/>
                  </a:lnTo>
                  <a:lnTo>
                    <a:pt x="15" y="1682"/>
                  </a:lnTo>
                  <a:cubicBezTo>
                    <a:pt x="29" y="2007"/>
                    <a:pt x="57" y="2262"/>
                    <a:pt x="71" y="2474"/>
                  </a:cubicBezTo>
                  <a:cubicBezTo>
                    <a:pt x="85" y="2657"/>
                    <a:pt x="100" y="2742"/>
                    <a:pt x="114" y="2742"/>
                  </a:cubicBezTo>
                  <a:cubicBezTo>
                    <a:pt x="114" y="2742"/>
                    <a:pt x="114" y="2643"/>
                    <a:pt x="114" y="2459"/>
                  </a:cubicBezTo>
                  <a:cubicBezTo>
                    <a:pt x="100" y="2264"/>
                    <a:pt x="100" y="2013"/>
                    <a:pt x="86" y="1692"/>
                  </a:cubicBezTo>
                  <a:lnTo>
                    <a:pt x="86" y="1692"/>
                  </a:lnTo>
                  <a:cubicBezTo>
                    <a:pt x="260" y="1478"/>
                    <a:pt x="446" y="1238"/>
                    <a:pt x="645" y="961"/>
                  </a:cubicBezTo>
                  <a:lnTo>
                    <a:pt x="645" y="961"/>
                  </a:lnTo>
                  <a:cubicBezTo>
                    <a:pt x="1435" y="919"/>
                    <a:pt x="2407" y="862"/>
                    <a:pt x="3449" y="806"/>
                  </a:cubicBezTo>
                  <a:cubicBezTo>
                    <a:pt x="5230" y="693"/>
                    <a:pt x="6784" y="594"/>
                    <a:pt x="7604" y="523"/>
                  </a:cubicBezTo>
                  <a:lnTo>
                    <a:pt x="7632" y="523"/>
                  </a:lnTo>
                  <a:cubicBezTo>
                    <a:pt x="7773" y="368"/>
                    <a:pt x="7886" y="241"/>
                    <a:pt x="7971" y="142"/>
                  </a:cubicBezTo>
                  <a:cubicBezTo>
                    <a:pt x="8056" y="57"/>
                    <a:pt x="8084" y="15"/>
                    <a:pt x="80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706;p73">
              <a:extLst>
                <a:ext uri="{FF2B5EF4-FFF2-40B4-BE49-F238E27FC236}">
                  <a16:creationId xmlns:a16="http://schemas.microsoft.com/office/drawing/2014/main" id="{14AE2A56-5BA6-BDCB-49FC-0E68C70AC842}"/>
                </a:ext>
              </a:extLst>
            </p:cNvPr>
            <p:cNvSpPr/>
            <p:nvPr/>
          </p:nvSpPr>
          <p:spPr>
            <a:xfrm>
              <a:off x="6165550" y="2675379"/>
              <a:ext cx="738331" cy="127454"/>
            </a:xfrm>
            <a:custGeom>
              <a:avLst/>
              <a:gdLst/>
              <a:ahLst/>
              <a:cxnLst/>
              <a:rect l="l" t="t" r="r" b="b"/>
              <a:pathLst>
                <a:path w="13596" h="2347" extrusionOk="0">
                  <a:moveTo>
                    <a:pt x="13595" y="0"/>
                  </a:moveTo>
                  <a:cubicBezTo>
                    <a:pt x="13595" y="0"/>
                    <a:pt x="13567" y="43"/>
                    <a:pt x="13510" y="113"/>
                  </a:cubicBezTo>
                  <a:cubicBezTo>
                    <a:pt x="13440" y="198"/>
                    <a:pt x="13369" y="297"/>
                    <a:pt x="13270" y="424"/>
                  </a:cubicBezTo>
                  <a:cubicBezTo>
                    <a:pt x="13060" y="705"/>
                    <a:pt x="12766" y="1096"/>
                    <a:pt x="12403" y="1585"/>
                  </a:cubicBezTo>
                  <a:lnTo>
                    <a:pt x="12403" y="1585"/>
                  </a:lnTo>
                  <a:cubicBezTo>
                    <a:pt x="11033" y="1656"/>
                    <a:pt x="9041" y="1768"/>
                    <a:pt x="6826" y="1894"/>
                  </a:cubicBezTo>
                  <a:cubicBezTo>
                    <a:pt x="4434" y="2035"/>
                    <a:pt x="2294" y="2175"/>
                    <a:pt x="937" y="2260"/>
                  </a:cubicBezTo>
                  <a:lnTo>
                    <a:pt x="937" y="2260"/>
                  </a:lnTo>
                  <a:cubicBezTo>
                    <a:pt x="659" y="1843"/>
                    <a:pt x="422" y="1510"/>
                    <a:pt x="255" y="1272"/>
                  </a:cubicBezTo>
                  <a:cubicBezTo>
                    <a:pt x="184" y="1159"/>
                    <a:pt x="113" y="1074"/>
                    <a:pt x="71" y="1004"/>
                  </a:cubicBezTo>
                  <a:cubicBezTo>
                    <a:pt x="28" y="933"/>
                    <a:pt x="0" y="905"/>
                    <a:pt x="0" y="905"/>
                  </a:cubicBezTo>
                  <a:lnTo>
                    <a:pt x="0" y="905"/>
                  </a:lnTo>
                  <a:cubicBezTo>
                    <a:pt x="0" y="919"/>
                    <a:pt x="14" y="947"/>
                    <a:pt x="57" y="1018"/>
                  </a:cubicBezTo>
                  <a:cubicBezTo>
                    <a:pt x="99" y="1089"/>
                    <a:pt x="156" y="1173"/>
                    <a:pt x="226" y="1286"/>
                  </a:cubicBezTo>
                  <a:cubicBezTo>
                    <a:pt x="382" y="1541"/>
                    <a:pt x="608" y="1894"/>
                    <a:pt x="890" y="2318"/>
                  </a:cubicBezTo>
                  <a:lnTo>
                    <a:pt x="890" y="2346"/>
                  </a:lnTo>
                  <a:lnTo>
                    <a:pt x="919" y="2346"/>
                  </a:lnTo>
                  <a:cubicBezTo>
                    <a:pt x="2290" y="2276"/>
                    <a:pt x="4438" y="2163"/>
                    <a:pt x="6840" y="2007"/>
                  </a:cubicBezTo>
                  <a:cubicBezTo>
                    <a:pt x="9073" y="1880"/>
                    <a:pt x="11066" y="1753"/>
                    <a:pt x="12436" y="1668"/>
                  </a:cubicBezTo>
                  <a:lnTo>
                    <a:pt x="12450" y="1668"/>
                  </a:lnTo>
                  <a:lnTo>
                    <a:pt x="12465" y="1640"/>
                  </a:lnTo>
                  <a:cubicBezTo>
                    <a:pt x="12818" y="1145"/>
                    <a:pt x="13101" y="735"/>
                    <a:pt x="13298" y="453"/>
                  </a:cubicBezTo>
                  <a:cubicBezTo>
                    <a:pt x="13397" y="311"/>
                    <a:pt x="13468" y="212"/>
                    <a:pt x="13525" y="128"/>
                  </a:cubicBezTo>
                  <a:cubicBezTo>
                    <a:pt x="13567" y="43"/>
                    <a:pt x="13595" y="14"/>
                    <a:pt x="135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707;p73">
              <a:extLst>
                <a:ext uri="{FF2B5EF4-FFF2-40B4-BE49-F238E27FC236}">
                  <a16:creationId xmlns:a16="http://schemas.microsoft.com/office/drawing/2014/main" id="{27F327F1-CD72-C25F-8E87-AC1009828713}"/>
                </a:ext>
              </a:extLst>
            </p:cNvPr>
            <p:cNvSpPr/>
            <p:nvPr/>
          </p:nvSpPr>
          <p:spPr>
            <a:xfrm>
              <a:off x="5635373" y="2828844"/>
              <a:ext cx="15260" cy="14825"/>
            </a:xfrm>
            <a:custGeom>
              <a:avLst/>
              <a:gdLst/>
              <a:ahLst/>
              <a:cxnLst/>
              <a:rect l="l" t="t" r="r" b="b"/>
              <a:pathLst>
                <a:path w="281" h="273" extrusionOk="0">
                  <a:moveTo>
                    <a:pt x="139" y="1"/>
                  </a:moveTo>
                  <a:cubicBezTo>
                    <a:pt x="69" y="1"/>
                    <a:pt x="54" y="57"/>
                    <a:pt x="69" y="57"/>
                  </a:cubicBezTo>
                  <a:cubicBezTo>
                    <a:pt x="83" y="71"/>
                    <a:pt x="111" y="71"/>
                    <a:pt x="125" y="86"/>
                  </a:cubicBezTo>
                  <a:cubicBezTo>
                    <a:pt x="153" y="100"/>
                    <a:pt x="167" y="114"/>
                    <a:pt x="139" y="142"/>
                  </a:cubicBezTo>
                  <a:cubicBezTo>
                    <a:pt x="132" y="156"/>
                    <a:pt x="125" y="163"/>
                    <a:pt x="116" y="163"/>
                  </a:cubicBezTo>
                  <a:cubicBezTo>
                    <a:pt x="107" y="163"/>
                    <a:pt x="97" y="156"/>
                    <a:pt x="83" y="142"/>
                  </a:cubicBezTo>
                  <a:cubicBezTo>
                    <a:pt x="69" y="128"/>
                    <a:pt x="69" y="100"/>
                    <a:pt x="54" y="86"/>
                  </a:cubicBezTo>
                  <a:cubicBezTo>
                    <a:pt x="52" y="83"/>
                    <a:pt x="49" y="82"/>
                    <a:pt x="45" y="82"/>
                  </a:cubicBezTo>
                  <a:cubicBezTo>
                    <a:pt x="28" y="82"/>
                    <a:pt x="0" y="111"/>
                    <a:pt x="12" y="170"/>
                  </a:cubicBezTo>
                  <a:cubicBezTo>
                    <a:pt x="12" y="213"/>
                    <a:pt x="40" y="255"/>
                    <a:pt x="97" y="269"/>
                  </a:cubicBezTo>
                  <a:cubicBezTo>
                    <a:pt x="104" y="272"/>
                    <a:pt x="113" y="273"/>
                    <a:pt x="122" y="273"/>
                  </a:cubicBezTo>
                  <a:cubicBezTo>
                    <a:pt x="163" y="273"/>
                    <a:pt x="215" y="248"/>
                    <a:pt x="238" y="213"/>
                  </a:cubicBezTo>
                  <a:cubicBezTo>
                    <a:pt x="281" y="170"/>
                    <a:pt x="281" y="100"/>
                    <a:pt x="252" y="57"/>
                  </a:cubicBezTo>
                  <a:cubicBezTo>
                    <a:pt x="224" y="15"/>
                    <a:pt x="167" y="1"/>
                    <a:pt x="1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708;p73">
              <a:extLst>
                <a:ext uri="{FF2B5EF4-FFF2-40B4-BE49-F238E27FC236}">
                  <a16:creationId xmlns:a16="http://schemas.microsoft.com/office/drawing/2014/main" id="{BEDEA782-28F3-EA58-9149-4D9AF0470F9B}"/>
                </a:ext>
              </a:extLst>
            </p:cNvPr>
            <p:cNvSpPr/>
            <p:nvPr/>
          </p:nvSpPr>
          <p:spPr>
            <a:xfrm>
              <a:off x="5636894" y="2855725"/>
              <a:ext cx="15260" cy="14825"/>
            </a:xfrm>
            <a:custGeom>
              <a:avLst/>
              <a:gdLst/>
              <a:ahLst/>
              <a:cxnLst/>
              <a:rect l="l" t="t" r="r" b="b"/>
              <a:pathLst>
                <a:path w="281" h="273" extrusionOk="0">
                  <a:moveTo>
                    <a:pt x="139" y="0"/>
                  </a:moveTo>
                  <a:cubicBezTo>
                    <a:pt x="69" y="0"/>
                    <a:pt x="55" y="57"/>
                    <a:pt x="69" y="57"/>
                  </a:cubicBezTo>
                  <a:cubicBezTo>
                    <a:pt x="83" y="71"/>
                    <a:pt x="111" y="71"/>
                    <a:pt x="125" y="85"/>
                  </a:cubicBezTo>
                  <a:cubicBezTo>
                    <a:pt x="168" y="99"/>
                    <a:pt x="168" y="113"/>
                    <a:pt x="154" y="142"/>
                  </a:cubicBezTo>
                  <a:cubicBezTo>
                    <a:pt x="139" y="156"/>
                    <a:pt x="129" y="163"/>
                    <a:pt x="118" y="163"/>
                  </a:cubicBezTo>
                  <a:cubicBezTo>
                    <a:pt x="108" y="163"/>
                    <a:pt x="97" y="156"/>
                    <a:pt x="83" y="142"/>
                  </a:cubicBezTo>
                  <a:cubicBezTo>
                    <a:pt x="69" y="128"/>
                    <a:pt x="69" y="99"/>
                    <a:pt x="55" y="85"/>
                  </a:cubicBezTo>
                  <a:cubicBezTo>
                    <a:pt x="52" y="83"/>
                    <a:pt x="49" y="82"/>
                    <a:pt x="46" y="82"/>
                  </a:cubicBezTo>
                  <a:cubicBezTo>
                    <a:pt x="28" y="82"/>
                    <a:pt x="1" y="111"/>
                    <a:pt x="12" y="170"/>
                  </a:cubicBezTo>
                  <a:cubicBezTo>
                    <a:pt x="12" y="212"/>
                    <a:pt x="41" y="255"/>
                    <a:pt x="97" y="269"/>
                  </a:cubicBezTo>
                  <a:cubicBezTo>
                    <a:pt x="107" y="271"/>
                    <a:pt x="117" y="273"/>
                    <a:pt x="127" y="273"/>
                  </a:cubicBezTo>
                  <a:cubicBezTo>
                    <a:pt x="173" y="273"/>
                    <a:pt x="218" y="247"/>
                    <a:pt x="253" y="212"/>
                  </a:cubicBezTo>
                  <a:cubicBezTo>
                    <a:pt x="281" y="170"/>
                    <a:pt x="281" y="99"/>
                    <a:pt x="253" y="57"/>
                  </a:cubicBezTo>
                  <a:cubicBezTo>
                    <a:pt x="224" y="15"/>
                    <a:pt x="168" y="0"/>
                    <a:pt x="1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1709;p73">
              <a:extLst>
                <a:ext uri="{FF2B5EF4-FFF2-40B4-BE49-F238E27FC236}">
                  <a16:creationId xmlns:a16="http://schemas.microsoft.com/office/drawing/2014/main" id="{23715BC6-EE6B-2608-9E84-6633E2D95877}"/>
                </a:ext>
              </a:extLst>
            </p:cNvPr>
            <p:cNvSpPr/>
            <p:nvPr/>
          </p:nvSpPr>
          <p:spPr>
            <a:xfrm>
              <a:off x="5571511" y="2822708"/>
              <a:ext cx="9286" cy="61473"/>
            </a:xfrm>
            <a:custGeom>
              <a:avLst/>
              <a:gdLst/>
              <a:ahLst/>
              <a:cxnLst/>
              <a:rect l="l" t="t" r="r" b="b"/>
              <a:pathLst>
                <a:path w="171" h="1132" extrusionOk="0">
                  <a:moveTo>
                    <a:pt x="57" y="1"/>
                  </a:moveTo>
                  <a:cubicBezTo>
                    <a:pt x="15" y="15"/>
                    <a:pt x="1" y="269"/>
                    <a:pt x="29" y="580"/>
                  </a:cubicBezTo>
                  <a:cubicBezTo>
                    <a:pt x="43" y="891"/>
                    <a:pt x="86" y="1131"/>
                    <a:pt x="114" y="1131"/>
                  </a:cubicBezTo>
                  <a:cubicBezTo>
                    <a:pt x="156" y="1131"/>
                    <a:pt x="171" y="877"/>
                    <a:pt x="142" y="566"/>
                  </a:cubicBezTo>
                  <a:cubicBezTo>
                    <a:pt x="128" y="255"/>
                    <a:pt x="86" y="1"/>
                    <a:pt x="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1710;p73">
              <a:extLst>
                <a:ext uri="{FF2B5EF4-FFF2-40B4-BE49-F238E27FC236}">
                  <a16:creationId xmlns:a16="http://schemas.microsoft.com/office/drawing/2014/main" id="{232DEBB7-0096-1CB4-58AC-007F6599EB86}"/>
                </a:ext>
              </a:extLst>
            </p:cNvPr>
            <p:cNvSpPr/>
            <p:nvPr/>
          </p:nvSpPr>
          <p:spPr>
            <a:xfrm>
              <a:off x="5380467" y="2841877"/>
              <a:ext cx="8472" cy="50721"/>
            </a:xfrm>
            <a:custGeom>
              <a:avLst/>
              <a:gdLst/>
              <a:ahLst/>
              <a:cxnLst/>
              <a:rect l="l" t="t" r="r" b="b"/>
              <a:pathLst>
                <a:path w="156" h="934" extrusionOk="0">
                  <a:moveTo>
                    <a:pt x="42" y="1"/>
                  </a:moveTo>
                  <a:cubicBezTo>
                    <a:pt x="14" y="15"/>
                    <a:pt x="0" y="213"/>
                    <a:pt x="14" y="467"/>
                  </a:cubicBezTo>
                  <a:cubicBezTo>
                    <a:pt x="28" y="722"/>
                    <a:pt x="71" y="934"/>
                    <a:pt x="99" y="934"/>
                  </a:cubicBezTo>
                  <a:cubicBezTo>
                    <a:pt x="141" y="920"/>
                    <a:pt x="156" y="722"/>
                    <a:pt x="141" y="467"/>
                  </a:cubicBezTo>
                  <a:cubicBezTo>
                    <a:pt x="127" y="213"/>
                    <a:pt x="85" y="1"/>
                    <a:pt x="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1711;p73">
              <a:extLst>
                <a:ext uri="{FF2B5EF4-FFF2-40B4-BE49-F238E27FC236}">
                  <a16:creationId xmlns:a16="http://schemas.microsoft.com/office/drawing/2014/main" id="{A9C26AAA-0B3B-197A-72F2-C5E750D804B2}"/>
                </a:ext>
              </a:extLst>
            </p:cNvPr>
            <p:cNvSpPr/>
            <p:nvPr/>
          </p:nvSpPr>
          <p:spPr>
            <a:xfrm>
              <a:off x="6970562" y="2674619"/>
              <a:ext cx="448233" cy="99052"/>
            </a:xfrm>
            <a:custGeom>
              <a:avLst/>
              <a:gdLst/>
              <a:ahLst/>
              <a:cxnLst/>
              <a:rect l="l" t="t" r="r" b="b"/>
              <a:pathLst>
                <a:path w="8254" h="1824" extrusionOk="0">
                  <a:moveTo>
                    <a:pt x="7519" y="0"/>
                  </a:moveTo>
                  <a:cubicBezTo>
                    <a:pt x="6713" y="43"/>
                    <a:pt x="5752" y="99"/>
                    <a:pt x="4707" y="156"/>
                  </a:cubicBezTo>
                  <a:cubicBezTo>
                    <a:pt x="2930" y="268"/>
                    <a:pt x="1389" y="366"/>
                    <a:pt x="563" y="436"/>
                  </a:cubicBezTo>
                  <a:lnTo>
                    <a:pt x="563" y="436"/>
                  </a:lnTo>
                  <a:cubicBezTo>
                    <a:pt x="395" y="310"/>
                    <a:pt x="269" y="212"/>
                    <a:pt x="156" y="127"/>
                  </a:cubicBezTo>
                  <a:cubicBezTo>
                    <a:pt x="70" y="78"/>
                    <a:pt x="27" y="40"/>
                    <a:pt x="17" y="40"/>
                  </a:cubicBezTo>
                  <a:cubicBezTo>
                    <a:pt x="16" y="40"/>
                    <a:pt x="15" y="41"/>
                    <a:pt x="15" y="43"/>
                  </a:cubicBezTo>
                  <a:cubicBezTo>
                    <a:pt x="1" y="43"/>
                    <a:pt x="43" y="85"/>
                    <a:pt x="142" y="156"/>
                  </a:cubicBezTo>
                  <a:cubicBezTo>
                    <a:pt x="241" y="240"/>
                    <a:pt x="368" y="354"/>
                    <a:pt x="524" y="495"/>
                  </a:cubicBezTo>
                  <a:lnTo>
                    <a:pt x="538" y="495"/>
                  </a:lnTo>
                  <a:cubicBezTo>
                    <a:pt x="1371" y="467"/>
                    <a:pt x="2926" y="382"/>
                    <a:pt x="4707" y="283"/>
                  </a:cubicBezTo>
                  <a:cubicBezTo>
                    <a:pt x="5740" y="213"/>
                    <a:pt x="6705" y="157"/>
                    <a:pt x="7492" y="101"/>
                  </a:cubicBezTo>
                  <a:lnTo>
                    <a:pt x="7492" y="101"/>
                  </a:lnTo>
                  <a:cubicBezTo>
                    <a:pt x="7740" y="363"/>
                    <a:pt x="7961" y="584"/>
                    <a:pt x="8155" y="777"/>
                  </a:cubicBezTo>
                  <a:lnTo>
                    <a:pt x="8155" y="749"/>
                  </a:lnTo>
                  <a:cubicBezTo>
                    <a:pt x="8183" y="1074"/>
                    <a:pt x="8197" y="1343"/>
                    <a:pt x="8211" y="1541"/>
                  </a:cubicBezTo>
                  <a:cubicBezTo>
                    <a:pt x="8226" y="1724"/>
                    <a:pt x="8240" y="1823"/>
                    <a:pt x="8254" y="1823"/>
                  </a:cubicBezTo>
                  <a:cubicBezTo>
                    <a:pt x="8254" y="1823"/>
                    <a:pt x="8254" y="1724"/>
                    <a:pt x="8254" y="1541"/>
                  </a:cubicBezTo>
                  <a:cubicBezTo>
                    <a:pt x="8254" y="1329"/>
                    <a:pt x="8240" y="1074"/>
                    <a:pt x="8226" y="749"/>
                  </a:cubicBezTo>
                  <a:lnTo>
                    <a:pt x="8226" y="735"/>
                  </a:lnTo>
                  <a:lnTo>
                    <a:pt x="8211" y="721"/>
                  </a:lnTo>
                  <a:cubicBezTo>
                    <a:pt x="8028" y="523"/>
                    <a:pt x="7802" y="283"/>
                    <a:pt x="7547" y="14"/>
                  </a:cubicBezTo>
                  <a:lnTo>
                    <a:pt x="75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1712;p73">
              <a:extLst>
                <a:ext uri="{FF2B5EF4-FFF2-40B4-BE49-F238E27FC236}">
                  <a16:creationId xmlns:a16="http://schemas.microsoft.com/office/drawing/2014/main" id="{AF76A4F5-C809-7606-4B2B-8CD3E4AFBF8F}"/>
                </a:ext>
              </a:extLst>
            </p:cNvPr>
            <p:cNvSpPr/>
            <p:nvPr/>
          </p:nvSpPr>
          <p:spPr>
            <a:xfrm>
              <a:off x="7431011" y="2722081"/>
              <a:ext cx="16183" cy="14771"/>
            </a:xfrm>
            <a:custGeom>
              <a:avLst/>
              <a:gdLst/>
              <a:ahLst/>
              <a:cxnLst/>
              <a:rect l="l" t="t" r="r" b="b"/>
              <a:pathLst>
                <a:path w="298" h="272" extrusionOk="0">
                  <a:moveTo>
                    <a:pt x="164" y="0"/>
                  </a:moveTo>
                  <a:cubicBezTo>
                    <a:pt x="157" y="0"/>
                    <a:pt x="150" y="1"/>
                    <a:pt x="142" y="2"/>
                  </a:cubicBezTo>
                  <a:cubicBezTo>
                    <a:pt x="100" y="2"/>
                    <a:pt x="57" y="17"/>
                    <a:pt x="29" y="59"/>
                  </a:cubicBezTo>
                  <a:cubicBezTo>
                    <a:pt x="1" y="115"/>
                    <a:pt x="15" y="186"/>
                    <a:pt x="57" y="229"/>
                  </a:cubicBezTo>
                  <a:cubicBezTo>
                    <a:pt x="85" y="256"/>
                    <a:pt x="124" y="271"/>
                    <a:pt x="160" y="271"/>
                  </a:cubicBezTo>
                  <a:cubicBezTo>
                    <a:pt x="179" y="271"/>
                    <a:pt x="198" y="267"/>
                    <a:pt x="213" y="257"/>
                  </a:cubicBezTo>
                  <a:cubicBezTo>
                    <a:pt x="269" y="229"/>
                    <a:pt x="284" y="186"/>
                    <a:pt x="298" y="158"/>
                  </a:cubicBezTo>
                  <a:cubicBezTo>
                    <a:pt x="298" y="99"/>
                    <a:pt x="268" y="70"/>
                    <a:pt x="250" y="70"/>
                  </a:cubicBezTo>
                  <a:cubicBezTo>
                    <a:pt x="247" y="70"/>
                    <a:pt x="244" y="71"/>
                    <a:pt x="241" y="73"/>
                  </a:cubicBezTo>
                  <a:cubicBezTo>
                    <a:pt x="227" y="87"/>
                    <a:pt x="227" y="115"/>
                    <a:pt x="213" y="130"/>
                  </a:cubicBezTo>
                  <a:cubicBezTo>
                    <a:pt x="196" y="146"/>
                    <a:pt x="185" y="153"/>
                    <a:pt x="175" y="153"/>
                  </a:cubicBezTo>
                  <a:cubicBezTo>
                    <a:pt x="168" y="153"/>
                    <a:pt x="162" y="150"/>
                    <a:pt x="156" y="144"/>
                  </a:cubicBezTo>
                  <a:cubicBezTo>
                    <a:pt x="128" y="115"/>
                    <a:pt x="128" y="101"/>
                    <a:pt x="156" y="87"/>
                  </a:cubicBezTo>
                  <a:cubicBezTo>
                    <a:pt x="185" y="59"/>
                    <a:pt x="213" y="59"/>
                    <a:pt x="227" y="59"/>
                  </a:cubicBezTo>
                  <a:cubicBezTo>
                    <a:pt x="240" y="46"/>
                    <a:pt x="219" y="0"/>
                    <a:pt x="1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1713;p73">
              <a:extLst>
                <a:ext uri="{FF2B5EF4-FFF2-40B4-BE49-F238E27FC236}">
                  <a16:creationId xmlns:a16="http://schemas.microsoft.com/office/drawing/2014/main" id="{DC812D4B-0D9C-6B28-0AFF-B0F4B996B6A0}"/>
                </a:ext>
              </a:extLst>
            </p:cNvPr>
            <p:cNvSpPr/>
            <p:nvPr/>
          </p:nvSpPr>
          <p:spPr>
            <a:xfrm>
              <a:off x="7432585" y="2748908"/>
              <a:ext cx="16129" cy="14825"/>
            </a:xfrm>
            <a:custGeom>
              <a:avLst/>
              <a:gdLst/>
              <a:ahLst/>
              <a:cxnLst/>
              <a:rect l="l" t="t" r="r" b="b"/>
              <a:pathLst>
                <a:path w="297" h="273" extrusionOk="0">
                  <a:moveTo>
                    <a:pt x="163" y="1"/>
                  </a:moveTo>
                  <a:cubicBezTo>
                    <a:pt x="156" y="1"/>
                    <a:pt x="149" y="1"/>
                    <a:pt x="141" y="3"/>
                  </a:cubicBezTo>
                  <a:cubicBezTo>
                    <a:pt x="113" y="3"/>
                    <a:pt x="57" y="17"/>
                    <a:pt x="28" y="60"/>
                  </a:cubicBezTo>
                  <a:cubicBezTo>
                    <a:pt x="0" y="116"/>
                    <a:pt x="28" y="187"/>
                    <a:pt x="57" y="229"/>
                  </a:cubicBezTo>
                  <a:cubicBezTo>
                    <a:pt x="84" y="257"/>
                    <a:pt x="123" y="272"/>
                    <a:pt x="159" y="272"/>
                  </a:cubicBezTo>
                  <a:cubicBezTo>
                    <a:pt x="179" y="272"/>
                    <a:pt x="197" y="267"/>
                    <a:pt x="212" y="257"/>
                  </a:cubicBezTo>
                  <a:cubicBezTo>
                    <a:pt x="269" y="229"/>
                    <a:pt x="283" y="187"/>
                    <a:pt x="297" y="158"/>
                  </a:cubicBezTo>
                  <a:cubicBezTo>
                    <a:pt x="297" y="100"/>
                    <a:pt x="267" y="70"/>
                    <a:pt x="250" y="70"/>
                  </a:cubicBezTo>
                  <a:cubicBezTo>
                    <a:pt x="246" y="70"/>
                    <a:pt x="243" y="71"/>
                    <a:pt x="240" y="74"/>
                  </a:cubicBezTo>
                  <a:cubicBezTo>
                    <a:pt x="226" y="88"/>
                    <a:pt x="226" y="116"/>
                    <a:pt x="212" y="130"/>
                  </a:cubicBezTo>
                  <a:cubicBezTo>
                    <a:pt x="196" y="147"/>
                    <a:pt x="184" y="154"/>
                    <a:pt x="174" y="154"/>
                  </a:cubicBezTo>
                  <a:cubicBezTo>
                    <a:pt x="167" y="154"/>
                    <a:pt x="161" y="150"/>
                    <a:pt x="156" y="144"/>
                  </a:cubicBezTo>
                  <a:cubicBezTo>
                    <a:pt x="127" y="116"/>
                    <a:pt x="127" y="102"/>
                    <a:pt x="156" y="88"/>
                  </a:cubicBezTo>
                  <a:cubicBezTo>
                    <a:pt x="184" y="60"/>
                    <a:pt x="212" y="60"/>
                    <a:pt x="226" y="60"/>
                  </a:cubicBezTo>
                  <a:cubicBezTo>
                    <a:pt x="239" y="47"/>
                    <a:pt x="218" y="1"/>
                    <a:pt x="1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1714;p73">
              <a:extLst>
                <a:ext uri="{FF2B5EF4-FFF2-40B4-BE49-F238E27FC236}">
                  <a16:creationId xmlns:a16="http://schemas.microsoft.com/office/drawing/2014/main" id="{73776047-8490-5499-5175-7C8201112CBA}"/>
                </a:ext>
              </a:extLst>
            </p:cNvPr>
            <p:cNvSpPr/>
            <p:nvPr/>
          </p:nvSpPr>
          <p:spPr>
            <a:xfrm>
              <a:off x="7503181" y="2708397"/>
              <a:ext cx="9232" cy="61419"/>
            </a:xfrm>
            <a:custGeom>
              <a:avLst/>
              <a:gdLst/>
              <a:ahLst/>
              <a:cxnLst/>
              <a:rect l="l" t="t" r="r" b="b"/>
              <a:pathLst>
                <a:path w="170" h="1131" extrusionOk="0">
                  <a:moveTo>
                    <a:pt x="57" y="0"/>
                  </a:moveTo>
                  <a:cubicBezTo>
                    <a:pt x="14" y="0"/>
                    <a:pt x="0" y="254"/>
                    <a:pt x="29" y="565"/>
                  </a:cubicBezTo>
                  <a:cubicBezTo>
                    <a:pt x="43" y="876"/>
                    <a:pt x="85" y="1131"/>
                    <a:pt x="113" y="1131"/>
                  </a:cubicBezTo>
                  <a:cubicBezTo>
                    <a:pt x="156" y="1116"/>
                    <a:pt x="170" y="862"/>
                    <a:pt x="142" y="551"/>
                  </a:cubicBezTo>
                  <a:cubicBezTo>
                    <a:pt x="128" y="240"/>
                    <a:pt x="85" y="0"/>
                    <a:pt x="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1715;p73">
              <a:extLst>
                <a:ext uri="{FF2B5EF4-FFF2-40B4-BE49-F238E27FC236}">
                  <a16:creationId xmlns:a16="http://schemas.microsoft.com/office/drawing/2014/main" id="{06B37513-7796-6EAB-59CB-FC705DF09D46}"/>
                </a:ext>
              </a:extLst>
            </p:cNvPr>
            <p:cNvSpPr/>
            <p:nvPr/>
          </p:nvSpPr>
          <p:spPr>
            <a:xfrm>
              <a:off x="7695800" y="2704541"/>
              <a:ext cx="7711" cy="49961"/>
            </a:xfrm>
            <a:custGeom>
              <a:avLst/>
              <a:gdLst/>
              <a:ahLst/>
              <a:cxnLst/>
              <a:rect l="l" t="t" r="r" b="b"/>
              <a:pathLst>
                <a:path w="142" h="920" extrusionOk="0">
                  <a:moveTo>
                    <a:pt x="43" y="0"/>
                  </a:moveTo>
                  <a:cubicBezTo>
                    <a:pt x="15" y="0"/>
                    <a:pt x="0" y="212"/>
                    <a:pt x="15" y="467"/>
                  </a:cubicBezTo>
                  <a:cubicBezTo>
                    <a:pt x="28" y="713"/>
                    <a:pt x="68" y="920"/>
                    <a:pt x="97" y="920"/>
                  </a:cubicBezTo>
                  <a:cubicBezTo>
                    <a:pt x="98" y="920"/>
                    <a:pt x="98" y="919"/>
                    <a:pt x="99" y="919"/>
                  </a:cubicBezTo>
                  <a:cubicBezTo>
                    <a:pt x="128" y="919"/>
                    <a:pt x="142" y="721"/>
                    <a:pt x="128" y="467"/>
                  </a:cubicBezTo>
                  <a:cubicBezTo>
                    <a:pt x="114" y="212"/>
                    <a:pt x="71" y="0"/>
                    <a:pt x="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1716;p73">
              <a:extLst>
                <a:ext uri="{FF2B5EF4-FFF2-40B4-BE49-F238E27FC236}">
                  <a16:creationId xmlns:a16="http://schemas.microsoft.com/office/drawing/2014/main" id="{80AB78E5-70DD-EA5E-1F55-2C3C318D1696}"/>
                </a:ext>
              </a:extLst>
            </p:cNvPr>
            <p:cNvSpPr/>
            <p:nvPr/>
          </p:nvSpPr>
          <p:spPr>
            <a:xfrm>
              <a:off x="6243803" y="2858440"/>
              <a:ext cx="28456" cy="26555"/>
            </a:xfrm>
            <a:custGeom>
              <a:avLst/>
              <a:gdLst/>
              <a:ahLst/>
              <a:cxnLst/>
              <a:rect l="l" t="t" r="r" b="b"/>
              <a:pathLst>
                <a:path w="524" h="489" extrusionOk="0">
                  <a:moveTo>
                    <a:pt x="272" y="0"/>
                  </a:moveTo>
                  <a:cubicBezTo>
                    <a:pt x="220" y="0"/>
                    <a:pt x="190" y="26"/>
                    <a:pt x="198" y="35"/>
                  </a:cubicBezTo>
                  <a:cubicBezTo>
                    <a:pt x="198" y="49"/>
                    <a:pt x="269" y="35"/>
                    <a:pt x="326" y="106"/>
                  </a:cubicBezTo>
                  <a:cubicBezTo>
                    <a:pt x="410" y="162"/>
                    <a:pt x="425" y="290"/>
                    <a:pt x="312" y="346"/>
                  </a:cubicBezTo>
                  <a:cubicBezTo>
                    <a:pt x="284" y="362"/>
                    <a:pt x="258" y="368"/>
                    <a:pt x="234" y="368"/>
                  </a:cubicBezTo>
                  <a:cubicBezTo>
                    <a:pt x="151" y="368"/>
                    <a:pt x="100" y="285"/>
                    <a:pt x="100" y="219"/>
                  </a:cubicBezTo>
                  <a:cubicBezTo>
                    <a:pt x="85" y="134"/>
                    <a:pt x="142" y="78"/>
                    <a:pt x="128" y="63"/>
                  </a:cubicBezTo>
                  <a:cubicBezTo>
                    <a:pt x="128" y="61"/>
                    <a:pt x="126" y="60"/>
                    <a:pt x="122" y="60"/>
                  </a:cubicBezTo>
                  <a:cubicBezTo>
                    <a:pt x="100" y="60"/>
                    <a:pt x="27" y="99"/>
                    <a:pt x="15" y="219"/>
                  </a:cubicBezTo>
                  <a:cubicBezTo>
                    <a:pt x="1" y="275"/>
                    <a:pt x="15" y="360"/>
                    <a:pt x="85" y="431"/>
                  </a:cubicBezTo>
                  <a:cubicBezTo>
                    <a:pt x="125" y="471"/>
                    <a:pt x="179" y="488"/>
                    <a:pt x="235" y="488"/>
                  </a:cubicBezTo>
                  <a:cubicBezTo>
                    <a:pt x="279" y="488"/>
                    <a:pt x="325" y="478"/>
                    <a:pt x="368" y="459"/>
                  </a:cubicBezTo>
                  <a:cubicBezTo>
                    <a:pt x="453" y="417"/>
                    <a:pt x="524" y="318"/>
                    <a:pt x="509" y="219"/>
                  </a:cubicBezTo>
                  <a:cubicBezTo>
                    <a:pt x="495" y="120"/>
                    <a:pt x="439" y="63"/>
                    <a:pt x="382" y="35"/>
                  </a:cubicBezTo>
                  <a:cubicBezTo>
                    <a:pt x="341" y="9"/>
                    <a:pt x="303" y="0"/>
                    <a:pt x="2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1717;p73">
              <a:extLst>
                <a:ext uri="{FF2B5EF4-FFF2-40B4-BE49-F238E27FC236}">
                  <a16:creationId xmlns:a16="http://schemas.microsoft.com/office/drawing/2014/main" id="{7F0F8051-597E-30C8-2AA0-BE5C87E98FAF}"/>
                </a:ext>
              </a:extLst>
            </p:cNvPr>
            <p:cNvSpPr/>
            <p:nvPr/>
          </p:nvSpPr>
          <p:spPr>
            <a:xfrm>
              <a:off x="6533898" y="2841334"/>
              <a:ext cx="27696" cy="26501"/>
            </a:xfrm>
            <a:custGeom>
              <a:avLst/>
              <a:gdLst/>
              <a:ahLst/>
              <a:cxnLst/>
              <a:rect l="l" t="t" r="r" b="b"/>
              <a:pathLst>
                <a:path w="510" h="488" extrusionOk="0">
                  <a:moveTo>
                    <a:pt x="270" y="1"/>
                  </a:moveTo>
                  <a:cubicBezTo>
                    <a:pt x="211" y="1"/>
                    <a:pt x="175" y="30"/>
                    <a:pt x="184" y="39"/>
                  </a:cubicBezTo>
                  <a:cubicBezTo>
                    <a:pt x="184" y="53"/>
                    <a:pt x="255" y="39"/>
                    <a:pt x="326" y="96"/>
                  </a:cubicBezTo>
                  <a:cubicBezTo>
                    <a:pt x="396" y="152"/>
                    <a:pt x="425" y="294"/>
                    <a:pt x="297" y="350"/>
                  </a:cubicBezTo>
                  <a:cubicBezTo>
                    <a:pt x="274" y="362"/>
                    <a:pt x="252" y="367"/>
                    <a:pt x="230" y="367"/>
                  </a:cubicBezTo>
                  <a:cubicBezTo>
                    <a:pt x="148" y="367"/>
                    <a:pt x="85" y="290"/>
                    <a:pt x="85" y="223"/>
                  </a:cubicBezTo>
                  <a:cubicBezTo>
                    <a:pt x="85" y="124"/>
                    <a:pt x="128" y="82"/>
                    <a:pt x="114" y="68"/>
                  </a:cubicBezTo>
                  <a:cubicBezTo>
                    <a:pt x="114" y="65"/>
                    <a:pt x="112" y="64"/>
                    <a:pt x="108" y="64"/>
                  </a:cubicBezTo>
                  <a:cubicBezTo>
                    <a:pt x="89" y="64"/>
                    <a:pt x="25" y="101"/>
                    <a:pt x="1" y="209"/>
                  </a:cubicBezTo>
                  <a:cubicBezTo>
                    <a:pt x="1" y="280"/>
                    <a:pt x="1" y="364"/>
                    <a:pt x="71" y="421"/>
                  </a:cubicBezTo>
                  <a:cubicBezTo>
                    <a:pt x="115" y="465"/>
                    <a:pt x="182" y="487"/>
                    <a:pt x="246" y="487"/>
                  </a:cubicBezTo>
                  <a:cubicBezTo>
                    <a:pt x="284" y="487"/>
                    <a:pt x="322" y="479"/>
                    <a:pt x="354" y="463"/>
                  </a:cubicBezTo>
                  <a:cubicBezTo>
                    <a:pt x="439" y="421"/>
                    <a:pt x="509" y="308"/>
                    <a:pt x="495" y="223"/>
                  </a:cubicBezTo>
                  <a:cubicBezTo>
                    <a:pt x="481" y="124"/>
                    <a:pt x="425" y="68"/>
                    <a:pt x="368" y="25"/>
                  </a:cubicBezTo>
                  <a:cubicBezTo>
                    <a:pt x="332" y="7"/>
                    <a:pt x="298" y="1"/>
                    <a:pt x="2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1718;p73">
              <a:extLst>
                <a:ext uri="{FF2B5EF4-FFF2-40B4-BE49-F238E27FC236}">
                  <a16:creationId xmlns:a16="http://schemas.microsoft.com/office/drawing/2014/main" id="{77047E7A-DD93-B969-B717-6BE2C26125D2}"/>
                </a:ext>
              </a:extLst>
            </p:cNvPr>
            <p:cNvSpPr/>
            <p:nvPr/>
          </p:nvSpPr>
          <p:spPr>
            <a:xfrm>
              <a:off x="6800208" y="2825423"/>
              <a:ext cx="28456" cy="26555"/>
            </a:xfrm>
            <a:custGeom>
              <a:avLst/>
              <a:gdLst/>
              <a:ahLst/>
              <a:cxnLst/>
              <a:rect l="l" t="t" r="r" b="b"/>
              <a:pathLst>
                <a:path w="524" h="489" extrusionOk="0">
                  <a:moveTo>
                    <a:pt x="272" y="1"/>
                  </a:moveTo>
                  <a:cubicBezTo>
                    <a:pt x="220" y="1"/>
                    <a:pt x="189" y="27"/>
                    <a:pt x="198" y="35"/>
                  </a:cubicBezTo>
                  <a:cubicBezTo>
                    <a:pt x="198" y="50"/>
                    <a:pt x="269" y="50"/>
                    <a:pt x="340" y="106"/>
                  </a:cubicBezTo>
                  <a:cubicBezTo>
                    <a:pt x="410" y="163"/>
                    <a:pt x="438" y="290"/>
                    <a:pt x="311" y="346"/>
                  </a:cubicBezTo>
                  <a:cubicBezTo>
                    <a:pt x="281" y="363"/>
                    <a:pt x="254" y="370"/>
                    <a:pt x="229" y="370"/>
                  </a:cubicBezTo>
                  <a:cubicBezTo>
                    <a:pt x="149" y="370"/>
                    <a:pt x="99" y="295"/>
                    <a:pt x="99" y="219"/>
                  </a:cubicBezTo>
                  <a:cubicBezTo>
                    <a:pt x="99" y="134"/>
                    <a:pt x="142" y="78"/>
                    <a:pt x="128" y="64"/>
                  </a:cubicBezTo>
                  <a:cubicBezTo>
                    <a:pt x="128" y="62"/>
                    <a:pt x="125" y="60"/>
                    <a:pt x="122" y="60"/>
                  </a:cubicBezTo>
                  <a:cubicBezTo>
                    <a:pt x="100" y="60"/>
                    <a:pt x="27" y="99"/>
                    <a:pt x="14" y="219"/>
                  </a:cubicBezTo>
                  <a:cubicBezTo>
                    <a:pt x="0" y="276"/>
                    <a:pt x="14" y="361"/>
                    <a:pt x="85" y="431"/>
                  </a:cubicBezTo>
                  <a:cubicBezTo>
                    <a:pt x="125" y="471"/>
                    <a:pt x="178" y="488"/>
                    <a:pt x="235" y="488"/>
                  </a:cubicBezTo>
                  <a:cubicBezTo>
                    <a:pt x="279" y="488"/>
                    <a:pt x="325" y="478"/>
                    <a:pt x="368" y="459"/>
                  </a:cubicBezTo>
                  <a:cubicBezTo>
                    <a:pt x="453" y="417"/>
                    <a:pt x="523" y="318"/>
                    <a:pt x="509" y="219"/>
                  </a:cubicBezTo>
                  <a:cubicBezTo>
                    <a:pt x="495" y="120"/>
                    <a:pt x="438" y="64"/>
                    <a:pt x="382" y="35"/>
                  </a:cubicBezTo>
                  <a:cubicBezTo>
                    <a:pt x="340" y="9"/>
                    <a:pt x="303" y="1"/>
                    <a:pt x="2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1719;p73">
              <a:extLst>
                <a:ext uri="{FF2B5EF4-FFF2-40B4-BE49-F238E27FC236}">
                  <a16:creationId xmlns:a16="http://schemas.microsoft.com/office/drawing/2014/main" id="{C137F8E4-3BC2-5004-2077-B0663EBD396F}"/>
                </a:ext>
              </a:extLst>
            </p:cNvPr>
            <p:cNvSpPr/>
            <p:nvPr/>
          </p:nvSpPr>
          <p:spPr>
            <a:xfrm>
              <a:off x="6196992" y="2876035"/>
              <a:ext cx="690760" cy="41326"/>
            </a:xfrm>
            <a:custGeom>
              <a:avLst/>
              <a:gdLst/>
              <a:ahLst/>
              <a:cxnLst/>
              <a:rect l="l" t="t" r="r" b="b"/>
              <a:pathLst>
                <a:path w="12720" h="761" extrusionOk="0">
                  <a:moveTo>
                    <a:pt x="12601" y="0"/>
                  </a:moveTo>
                  <a:cubicBezTo>
                    <a:pt x="12029" y="0"/>
                    <a:pt x="9457" y="132"/>
                    <a:pt x="6360" y="319"/>
                  </a:cubicBezTo>
                  <a:cubicBezTo>
                    <a:pt x="2855" y="517"/>
                    <a:pt x="1" y="715"/>
                    <a:pt x="1" y="757"/>
                  </a:cubicBezTo>
                  <a:cubicBezTo>
                    <a:pt x="2" y="759"/>
                    <a:pt x="24" y="761"/>
                    <a:pt x="65" y="761"/>
                  </a:cubicBezTo>
                  <a:cubicBezTo>
                    <a:pt x="505" y="761"/>
                    <a:pt x="3156" y="626"/>
                    <a:pt x="6374" y="432"/>
                  </a:cubicBezTo>
                  <a:cubicBezTo>
                    <a:pt x="9879" y="234"/>
                    <a:pt x="12719" y="36"/>
                    <a:pt x="12719" y="8"/>
                  </a:cubicBezTo>
                  <a:cubicBezTo>
                    <a:pt x="12719" y="3"/>
                    <a:pt x="12679" y="0"/>
                    <a:pt x="126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1720;p73">
              <a:extLst>
                <a:ext uri="{FF2B5EF4-FFF2-40B4-BE49-F238E27FC236}">
                  <a16:creationId xmlns:a16="http://schemas.microsoft.com/office/drawing/2014/main" id="{141872A5-A148-8DA0-5D21-75545A03603F}"/>
                </a:ext>
              </a:extLst>
            </p:cNvPr>
            <p:cNvSpPr/>
            <p:nvPr/>
          </p:nvSpPr>
          <p:spPr>
            <a:xfrm>
              <a:off x="6300605" y="2910953"/>
              <a:ext cx="244101" cy="290912"/>
            </a:xfrm>
            <a:custGeom>
              <a:avLst/>
              <a:gdLst/>
              <a:ahLst/>
              <a:cxnLst/>
              <a:rect l="l" t="t" r="r" b="b"/>
              <a:pathLst>
                <a:path w="4495" h="5357" extrusionOk="0">
                  <a:moveTo>
                    <a:pt x="0" y="1"/>
                  </a:moveTo>
                  <a:cubicBezTo>
                    <a:pt x="0" y="1"/>
                    <a:pt x="15" y="114"/>
                    <a:pt x="43" y="298"/>
                  </a:cubicBezTo>
                  <a:cubicBezTo>
                    <a:pt x="71" y="496"/>
                    <a:pt x="113" y="778"/>
                    <a:pt x="184" y="1117"/>
                  </a:cubicBezTo>
                  <a:cubicBezTo>
                    <a:pt x="325" y="1810"/>
                    <a:pt x="552" y="2785"/>
                    <a:pt x="1145" y="3703"/>
                  </a:cubicBezTo>
                  <a:cubicBezTo>
                    <a:pt x="1442" y="4156"/>
                    <a:pt x="1781" y="4551"/>
                    <a:pt x="2191" y="4806"/>
                  </a:cubicBezTo>
                  <a:cubicBezTo>
                    <a:pt x="2601" y="5046"/>
                    <a:pt x="3011" y="5187"/>
                    <a:pt x="3350" y="5258"/>
                  </a:cubicBezTo>
                  <a:cubicBezTo>
                    <a:pt x="3703" y="5343"/>
                    <a:pt x="3986" y="5357"/>
                    <a:pt x="4183" y="5357"/>
                  </a:cubicBezTo>
                  <a:cubicBezTo>
                    <a:pt x="4282" y="5343"/>
                    <a:pt x="4367" y="5343"/>
                    <a:pt x="4410" y="5329"/>
                  </a:cubicBezTo>
                  <a:cubicBezTo>
                    <a:pt x="4466" y="5329"/>
                    <a:pt x="4494" y="5329"/>
                    <a:pt x="4494" y="5315"/>
                  </a:cubicBezTo>
                  <a:cubicBezTo>
                    <a:pt x="4494" y="5312"/>
                    <a:pt x="4485" y="5312"/>
                    <a:pt x="4466" y="5312"/>
                  </a:cubicBezTo>
                  <a:cubicBezTo>
                    <a:pt x="4446" y="5312"/>
                    <a:pt x="4416" y="5312"/>
                    <a:pt x="4377" y="5312"/>
                  </a:cubicBezTo>
                  <a:cubicBezTo>
                    <a:pt x="4204" y="5312"/>
                    <a:pt x="3849" y="5301"/>
                    <a:pt x="3378" y="5173"/>
                  </a:cubicBezTo>
                  <a:cubicBezTo>
                    <a:pt x="3039" y="5088"/>
                    <a:pt x="2643" y="4947"/>
                    <a:pt x="2262" y="4707"/>
                  </a:cubicBezTo>
                  <a:cubicBezTo>
                    <a:pt x="1866" y="4467"/>
                    <a:pt x="1527" y="4071"/>
                    <a:pt x="1244" y="3633"/>
                  </a:cubicBezTo>
                  <a:cubicBezTo>
                    <a:pt x="665" y="2742"/>
                    <a:pt x="424" y="1782"/>
                    <a:pt x="269" y="1103"/>
                  </a:cubicBezTo>
                  <a:cubicBezTo>
                    <a:pt x="198" y="778"/>
                    <a:pt x="128" y="510"/>
                    <a:pt x="85" y="298"/>
                  </a:cubicBezTo>
                  <a:cubicBezTo>
                    <a:pt x="43" y="100"/>
                    <a:pt x="15" y="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1721;p73">
              <a:extLst>
                <a:ext uri="{FF2B5EF4-FFF2-40B4-BE49-F238E27FC236}">
                  <a16:creationId xmlns:a16="http://schemas.microsoft.com/office/drawing/2014/main" id="{E2C77A05-2C9B-60D2-07E5-FA266A2FF47D}"/>
                </a:ext>
              </a:extLst>
            </p:cNvPr>
            <p:cNvSpPr/>
            <p:nvPr/>
          </p:nvSpPr>
          <p:spPr>
            <a:xfrm>
              <a:off x="6694314" y="2882552"/>
              <a:ext cx="85205" cy="282495"/>
            </a:xfrm>
            <a:custGeom>
              <a:avLst/>
              <a:gdLst/>
              <a:ahLst/>
              <a:cxnLst/>
              <a:rect l="l" t="t" r="r" b="b"/>
              <a:pathLst>
                <a:path w="1569" h="5202" extrusionOk="0">
                  <a:moveTo>
                    <a:pt x="1526" y="1"/>
                  </a:moveTo>
                  <a:cubicBezTo>
                    <a:pt x="1498" y="1"/>
                    <a:pt x="1512" y="312"/>
                    <a:pt x="1470" y="807"/>
                  </a:cubicBezTo>
                  <a:cubicBezTo>
                    <a:pt x="1427" y="1301"/>
                    <a:pt x="1329" y="1994"/>
                    <a:pt x="1145" y="2728"/>
                  </a:cubicBezTo>
                  <a:cubicBezTo>
                    <a:pt x="961" y="3463"/>
                    <a:pt x="707" y="4113"/>
                    <a:pt x="466" y="4552"/>
                  </a:cubicBezTo>
                  <a:cubicBezTo>
                    <a:pt x="410" y="4650"/>
                    <a:pt x="353" y="4749"/>
                    <a:pt x="297" y="4834"/>
                  </a:cubicBezTo>
                  <a:cubicBezTo>
                    <a:pt x="240" y="4905"/>
                    <a:pt x="198" y="4975"/>
                    <a:pt x="156" y="5032"/>
                  </a:cubicBezTo>
                  <a:cubicBezTo>
                    <a:pt x="57" y="5131"/>
                    <a:pt x="0" y="5202"/>
                    <a:pt x="14" y="5202"/>
                  </a:cubicBezTo>
                  <a:cubicBezTo>
                    <a:pt x="14" y="5202"/>
                    <a:pt x="71" y="5159"/>
                    <a:pt x="184" y="5074"/>
                  </a:cubicBezTo>
                  <a:cubicBezTo>
                    <a:pt x="240" y="5004"/>
                    <a:pt x="297" y="4947"/>
                    <a:pt x="353" y="4877"/>
                  </a:cubicBezTo>
                  <a:cubicBezTo>
                    <a:pt x="410" y="4792"/>
                    <a:pt x="481" y="4693"/>
                    <a:pt x="551" y="4594"/>
                  </a:cubicBezTo>
                  <a:cubicBezTo>
                    <a:pt x="806" y="4156"/>
                    <a:pt x="1074" y="3506"/>
                    <a:pt x="1258" y="2757"/>
                  </a:cubicBezTo>
                  <a:cubicBezTo>
                    <a:pt x="1456" y="2008"/>
                    <a:pt x="1541" y="1315"/>
                    <a:pt x="1555" y="821"/>
                  </a:cubicBezTo>
                  <a:cubicBezTo>
                    <a:pt x="1569" y="566"/>
                    <a:pt x="1569" y="354"/>
                    <a:pt x="1555" y="213"/>
                  </a:cubicBezTo>
                  <a:cubicBezTo>
                    <a:pt x="1541" y="72"/>
                    <a:pt x="1526" y="1"/>
                    <a:pt x="15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1722;p73">
              <a:extLst>
                <a:ext uri="{FF2B5EF4-FFF2-40B4-BE49-F238E27FC236}">
                  <a16:creationId xmlns:a16="http://schemas.microsoft.com/office/drawing/2014/main" id="{9374AAAD-A071-DCF1-931E-E75F93E5EA08}"/>
                </a:ext>
              </a:extLst>
            </p:cNvPr>
            <p:cNvSpPr/>
            <p:nvPr/>
          </p:nvSpPr>
          <p:spPr>
            <a:xfrm>
              <a:off x="6496319" y="3037537"/>
              <a:ext cx="74452" cy="80046"/>
            </a:xfrm>
            <a:custGeom>
              <a:avLst/>
              <a:gdLst/>
              <a:ahLst/>
              <a:cxnLst/>
              <a:rect l="l" t="t" r="r" b="b"/>
              <a:pathLst>
                <a:path w="1371" h="1474" extrusionOk="0">
                  <a:moveTo>
                    <a:pt x="211" y="0"/>
                  </a:moveTo>
                  <a:cubicBezTo>
                    <a:pt x="200" y="0"/>
                    <a:pt x="110" y="101"/>
                    <a:pt x="57" y="313"/>
                  </a:cubicBezTo>
                  <a:cubicBezTo>
                    <a:pt x="0" y="525"/>
                    <a:pt x="14" y="864"/>
                    <a:pt x="240" y="1132"/>
                  </a:cubicBezTo>
                  <a:cubicBezTo>
                    <a:pt x="462" y="1393"/>
                    <a:pt x="755" y="1473"/>
                    <a:pt x="977" y="1473"/>
                  </a:cubicBezTo>
                  <a:cubicBezTo>
                    <a:pt x="996" y="1473"/>
                    <a:pt x="1014" y="1473"/>
                    <a:pt x="1032" y="1471"/>
                  </a:cubicBezTo>
                  <a:cubicBezTo>
                    <a:pt x="1258" y="1457"/>
                    <a:pt x="1371" y="1372"/>
                    <a:pt x="1371" y="1372"/>
                  </a:cubicBezTo>
                  <a:cubicBezTo>
                    <a:pt x="1368" y="1367"/>
                    <a:pt x="1360" y="1364"/>
                    <a:pt x="1348" y="1364"/>
                  </a:cubicBezTo>
                  <a:cubicBezTo>
                    <a:pt x="1308" y="1364"/>
                    <a:pt x="1220" y="1389"/>
                    <a:pt x="1097" y="1389"/>
                  </a:cubicBezTo>
                  <a:cubicBezTo>
                    <a:pt x="1076" y="1389"/>
                    <a:pt x="1054" y="1388"/>
                    <a:pt x="1032" y="1387"/>
                  </a:cubicBezTo>
                  <a:cubicBezTo>
                    <a:pt x="820" y="1387"/>
                    <a:pt x="537" y="1288"/>
                    <a:pt x="339" y="1062"/>
                  </a:cubicBezTo>
                  <a:cubicBezTo>
                    <a:pt x="141" y="821"/>
                    <a:pt x="113" y="525"/>
                    <a:pt x="141" y="327"/>
                  </a:cubicBezTo>
                  <a:cubicBezTo>
                    <a:pt x="170" y="115"/>
                    <a:pt x="240" y="2"/>
                    <a:pt x="212" y="2"/>
                  </a:cubicBezTo>
                  <a:cubicBezTo>
                    <a:pt x="212" y="1"/>
                    <a:pt x="212" y="0"/>
                    <a:pt x="2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1723;p73">
              <a:extLst>
                <a:ext uri="{FF2B5EF4-FFF2-40B4-BE49-F238E27FC236}">
                  <a16:creationId xmlns:a16="http://schemas.microsoft.com/office/drawing/2014/main" id="{BAFBF07A-EDE2-9BB2-B3BA-9824F19E516E}"/>
                </a:ext>
              </a:extLst>
            </p:cNvPr>
            <p:cNvSpPr/>
            <p:nvPr/>
          </p:nvSpPr>
          <p:spPr>
            <a:xfrm>
              <a:off x="6513154" y="3015109"/>
              <a:ext cx="12382" cy="10481"/>
            </a:xfrm>
            <a:custGeom>
              <a:avLst/>
              <a:gdLst/>
              <a:ahLst/>
              <a:cxnLst/>
              <a:rect l="l" t="t" r="r" b="b"/>
              <a:pathLst>
                <a:path w="228" h="193" extrusionOk="0">
                  <a:moveTo>
                    <a:pt x="165" y="0"/>
                  </a:moveTo>
                  <a:cubicBezTo>
                    <a:pt x="138" y="0"/>
                    <a:pt x="105" y="14"/>
                    <a:pt x="72" y="47"/>
                  </a:cubicBezTo>
                  <a:cubicBezTo>
                    <a:pt x="15" y="90"/>
                    <a:pt x="1" y="160"/>
                    <a:pt x="29" y="189"/>
                  </a:cubicBezTo>
                  <a:cubicBezTo>
                    <a:pt x="34" y="191"/>
                    <a:pt x="40" y="192"/>
                    <a:pt x="46" y="192"/>
                  </a:cubicBezTo>
                  <a:cubicBezTo>
                    <a:pt x="73" y="192"/>
                    <a:pt x="110" y="167"/>
                    <a:pt x="156" y="132"/>
                  </a:cubicBezTo>
                  <a:cubicBezTo>
                    <a:pt x="199" y="90"/>
                    <a:pt x="227" y="47"/>
                    <a:pt x="213" y="19"/>
                  </a:cubicBezTo>
                  <a:cubicBezTo>
                    <a:pt x="201" y="7"/>
                    <a:pt x="185" y="0"/>
                    <a:pt x="1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1724;p73">
              <a:extLst>
                <a:ext uri="{FF2B5EF4-FFF2-40B4-BE49-F238E27FC236}">
                  <a16:creationId xmlns:a16="http://schemas.microsoft.com/office/drawing/2014/main" id="{E1A2F940-FB53-83D0-948C-D7A1ABB0260C}"/>
                </a:ext>
              </a:extLst>
            </p:cNvPr>
            <p:cNvSpPr/>
            <p:nvPr/>
          </p:nvSpPr>
          <p:spPr>
            <a:xfrm>
              <a:off x="4688192" y="2647738"/>
              <a:ext cx="300904" cy="118222"/>
            </a:xfrm>
            <a:custGeom>
              <a:avLst/>
              <a:gdLst/>
              <a:ahLst/>
              <a:cxnLst/>
              <a:rect l="l" t="t" r="r" b="b"/>
              <a:pathLst>
                <a:path w="5541" h="2177" extrusionOk="0">
                  <a:moveTo>
                    <a:pt x="3124" y="1"/>
                  </a:moveTo>
                  <a:cubicBezTo>
                    <a:pt x="3124" y="1"/>
                    <a:pt x="2997" y="15"/>
                    <a:pt x="2771" y="57"/>
                  </a:cubicBezTo>
                  <a:cubicBezTo>
                    <a:pt x="2516" y="100"/>
                    <a:pt x="2191" y="170"/>
                    <a:pt x="1810" y="241"/>
                  </a:cubicBezTo>
                  <a:cubicBezTo>
                    <a:pt x="1612" y="283"/>
                    <a:pt x="1386" y="326"/>
                    <a:pt x="1146" y="368"/>
                  </a:cubicBezTo>
                  <a:cubicBezTo>
                    <a:pt x="920" y="425"/>
                    <a:pt x="651" y="453"/>
                    <a:pt x="397" y="580"/>
                  </a:cubicBezTo>
                  <a:cubicBezTo>
                    <a:pt x="255" y="637"/>
                    <a:pt x="142" y="750"/>
                    <a:pt x="72" y="891"/>
                  </a:cubicBezTo>
                  <a:cubicBezTo>
                    <a:pt x="1" y="1046"/>
                    <a:pt x="29" y="1244"/>
                    <a:pt x="142" y="1371"/>
                  </a:cubicBezTo>
                  <a:cubicBezTo>
                    <a:pt x="368" y="1626"/>
                    <a:pt x="708" y="1668"/>
                    <a:pt x="1004" y="1725"/>
                  </a:cubicBezTo>
                  <a:cubicBezTo>
                    <a:pt x="2248" y="1965"/>
                    <a:pt x="3379" y="2092"/>
                    <a:pt x="4198" y="2135"/>
                  </a:cubicBezTo>
                  <a:cubicBezTo>
                    <a:pt x="4622" y="2163"/>
                    <a:pt x="4947" y="2177"/>
                    <a:pt x="5187" y="2177"/>
                  </a:cubicBezTo>
                  <a:cubicBezTo>
                    <a:pt x="5414" y="2177"/>
                    <a:pt x="5541" y="2177"/>
                    <a:pt x="5541" y="2163"/>
                  </a:cubicBezTo>
                  <a:cubicBezTo>
                    <a:pt x="5541" y="2163"/>
                    <a:pt x="5414" y="2149"/>
                    <a:pt x="5187" y="2135"/>
                  </a:cubicBezTo>
                  <a:cubicBezTo>
                    <a:pt x="4933" y="2106"/>
                    <a:pt x="4608" y="2078"/>
                    <a:pt x="4212" y="2050"/>
                  </a:cubicBezTo>
                  <a:cubicBezTo>
                    <a:pt x="3393" y="1979"/>
                    <a:pt x="2262" y="1838"/>
                    <a:pt x="1033" y="1598"/>
                  </a:cubicBezTo>
                  <a:cubicBezTo>
                    <a:pt x="877" y="1569"/>
                    <a:pt x="722" y="1541"/>
                    <a:pt x="580" y="1499"/>
                  </a:cubicBezTo>
                  <a:cubicBezTo>
                    <a:pt x="453" y="1456"/>
                    <a:pt x="312" y="1386"/>
                    <a:pt x="227" y="1287"/>
                  </a:cubicBezTo>
                  <a:cubicBezTo>
                    <a:pt x="142" y="1188"/>
                    <a:pt x="128" y="1060"/>
                    <a:pt x="185" y="947"/>
                  </a:cubicBezTo>
                  <a:cubicBezTo>
                    <a:pt x="227" y="820"/>
                    <a:pt x="326" y="735"/>
                    <a:pt x="439" y="679"/>
                  </a:cubicBezTo>
                  <a:cubicBezTo>
                    <a:pt x="665" y="566"/>
                    <a:pt x="934" y="538"/>
                    <a:pt x="1174" y="467"/>
                  </a:cubicBezTo>
                  <a:cubicBezTo>
                    <a:pt x="1400" y="425"/>
                    <a:pt x="1626" y="368"/>
                    <a:pt x="1824" y="326"/>
                  </a:cubicBezTo>
                  <a:cubicBezTo>
                    <a:pt x="2220" y="241"/>
                    <a:pt x="2531" y="156"/>
                    <a:pt x="2785" y="100"/>
                  </a:cubicBezTo>
                  <a:cubicBezTo>
                    <a:pt x="2997" y="43"/>
                    <a:pt x="3124" y="15"/>
                    <a:pt x="31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1725;p73">
              <a:extLst>
                <a:ext uri="{FF2B5EF4-FFF2-40B4-BE49-F238E27FC236}">
                  <a16:creationId xmlns:a16="http://schemas.microsoft.com/office/drawing/2014/main" id="{11497418-DC28-59D3-27B3-ED107D37378D}"/>
                </a:ext>
              </a:extLst>
            </p:cNvPr>
            <p:cNvSpPr/>
            <p:nvPr/>
          </p:nvSpPr>
          <p:spPr>
            <a:xfrm>
              <a:off x="4713552" y="2752003"/>
              <a:ext cx="320834" cy="34647"/>
            </a:xfrm>
            <a:custGeom>
              <a:avLst/>
              <a:gdLst/>
              <a:ahLst/>
              <a:cxnLst/>
              <a:rect l="l" t="t" r="r" b="b"/>
              <a:pathLst>
                <a:path w="5908" h="638" extrusionOk="0">
                  <a:moveTo>
                    <a:pt x="11" y="1"/>
                  </a:moveTo>
                  <a:cubicBezTo>
                    <a:pt x="5" y="1"/>
                    <a:pt x="2" y="1"/>
                    <a:pt x="0" y="3"/>
                  </a:cubicBezTo>
                  <a:cubicBezTo>
                    <a:pt x="0" y="17"/>
                    <a:pt x="85" y="45"/>
                    <a:pt x="226" y="87"/>
                  </a:cubicBezTo>
                  <a:cubicBezTo>
                    <a:pt x="368" y="130"/>
                    <a:pt x="580" y="186"/>
                    <a:pt x="848" y="243"/>
                  </a:cubicBezTo>
                  <a:cubicBezTo>
                    <a:pt x="1371" y="370"/>
                    <a:pt x="2106" y="497"/>
                    <a:pt x="2926" y="568"/>
                  </a:cubicBezTo>
                  <a:cubicBezTo>
                    <a:pt x="3486" y="616"/>
                    <a:pt x="4013" y="638"/>
                    <a:pt x="4462" y="638"/>
                  </a:cubicBezTo>
                  <a:cubicBezTo>
                    <a:pt x="4670" y="638"/>
                    <a:pt x="4861" y="633"/>
                    <a:pt x="5031" y="624"/>
                  </a:cubicBezTo>
                  <a:cubicBezTo>
                    <a:pt x="5300" y="610"/>
                    <a:pt x="5526" y="596"/>
                    <a:pt x="5667" y="582"/>
                  </a:cubicBezTo>
                  <a:cubicBezTo>
                    <a:pt x="5823" y="554"/>
                    <a:pt x="5908" y="540"/>
                    <a:pt x="5908" y="540"/>
                  </a:cubicBezTo>
                  <a:cubicBezTo>
                    <a:pt x="5908" y="528"/>
                    <a:pt x="5847" y="523"/>
                    <a:pt x="5736" y="523"/>
                  </a:cubicBezTo>
                  <a:cubicBezTo>
                    <a:pt x="5585" y="523"/>
                    <a:pt x="5341" y="531"/>
                    <a:pt x="5031" y="540"/>
                  </a:cubicBezTo>
                  <a:cubicBezTo>
                    <a:pt x="4494" y="540"/>
                    <a:pt x="3759" y="525"/>
                    <a:pt x="2940" y="455"/>
                  </a:cubicBezTo>
                  <a:cubicBezTo>
                    <a:pt x="2120" y="370"/>
                    <a:pt x="1385" y="257"/>
                    <a:pt x="862" y="158"/>
                  </a:cubicBezTo>
                  <a:cubicBezTo>
                    <a:pt x="384" y="68"/>
                    <a:pt x="72" y="1"/>
                    <a:pt x="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1726;p73">
              <a:extLst>
                <a:ext uri="{FF2B5EF4-FFF2-40B4-BE49-F238E27FC236}">
                  <a16:creationId xmlns:a16="http://schemas.microsoft.com/office/drawing/2014/main" id="{2452288D-5122-F72E-DE7F-AE2D7A1102F1}"/>
                </a:ext>
              </a:extLst>
            </p:cNvPr>
            <p:cNvSpPr/>
            <p:nvPr/>
          </p:nvSpPr>
          <p:spPr>
            <a:xfrm>
              <a:off x="5814036" y="2521100"/>
              <a:ext cx="253333" cy="115398"/>
            </a:xfrm>
            <a:custGeom>
              <a:avLst/>
              <a:gdLst/>
              <a:ahLst/>
              <a:cxnLst/>
              <a:rect l="l" t="t" r="r" b="b"/>
              <a:pathLst>
                <a:path w="4665" h="2125" extrusionOk="0">
                  <a:moveTo>
                    <a:pt x="919" y="1"/>
                  </a:moveTo>
                  <a:cubicBezTo>
                    <a:pt x="622" y="1"/>
                    <a:pt x="396" y="15"/>
                    <a:pt x="241" y="15"/>
                  </a:cubicBezTo>
                  <a:cubicBezTo>
                    <a:pt x="85" y="29"/>
                    <a:pt x="1" y="29"/>
                    <a:pt x="1" y="43"/>
                  </a:cubicBezTo>
                  <a:cubicBezTo>
                    <a:pt x="1" y="57"/>
                    <a:pt x="340" y="71"/>
                    <a:pt x="905" y="86"/>
                  </a:cubicBezTo>
                  <a:cubicBezTo>
                    <a:pt x="1470" y="114"/>
                    <a:pt x="2262" y="142"/>
                    <a:pt x="3081" y="368"/>
                  </a:cubicBezTo>
                  <a:cubicBezTo>
                    <a:pt x="3293" y="411"/>
                    <a:pt x="3491" y="481"/>
                    <a:pt x="3675" y="552"/>
                  </a:cubicBezTo>
                  <a:cubicBezTo>
                    <a:pt x="3873" y="637"/>
                    <a:pt x="4042" y="707"/>
                    <a:pt x="4198" y="806"/>
                  </a:cubicBezTo>
                  <a:cubicBezTo>
                    <a:pt x="4339" y="919"/>
                    <a:pt x="4452" y="1047"/>
                    <a:pt x="4509" y="1188"/>
                  </a:cubicBezTo>
                  <a:cubicBezTo>
                    <a:pt x="4565" y="1329"/>
                    <a:pt x="4551" y="1485"/>
                    <a:pt x="4481" y="1598"/>
                  </a:cubicBezTo>
                  <a:cubicBezTo>
                    <a:pt x="4353" y="1824"/>
                    <a:pt x="4127" y="1937"/>
                    <a:pt x="4000" y="2008"/>
                  </a:cubicBezTo>
                  <a:cubicBezTo>
                    <a:pt x="3859" y="2078"/>
                    <a:pt x="3788" y="2121"/>
                    <a:pt x="3788" y="2121"/>
                  </a:cubicBezTo>
                  <a:cubicBezTo>
                    <a:pt x="3788" y="2123"/>
                    <a:pt x="3791" y="2124"/>
                    <a:pt x="3795" y="2124"/>
                  </a:cubicBezTo>
                  <a:cubicBezTo>
                    <a:pt x="3819" y="2124"/>
                    <a:pt x="3900" y="2097"/>
                    <a:pt x="4028" y="2050"/>
                  </a:cubicBezTo>
                  <a:cubicBezTo>
                    <a:pt x="4170" y="1979"/>
                    <a:pt x="4396" y="1895"/>
                    <a:pt x="4565" y="1640"/>
                  </a:cubicBezTo>
                  <a:cubicBezTo>
                    <a:pt x="4636" y="1513"/>
                    <a:pt x="4664" y="1329"/>
                    <a:pt x="4608" y="1146"/>
                  </a:cubicBezTo>
                  <a:cubicBezTo>
                    <a:pt x="4551" y="976"/>
                    <a:pt x="4410" y="835"/>
                    <a:pt x="4254" y="722"/>
                  </a:cubicBezTo>
                  <a:cubicBezTo>
                    <a:pt x="4099" y="608"/>
                    <a:pt x="3915" y="524"/>
                    <a:pt x="3732" y="439"/>
                  </a:cubicBezTo>
                  <a:cubicBezTo>
                    <a:pt x="3534" y="368"/>
                    <a:pt x="3336" y="298"/>
                    <a:pt x="3124" y="241"/>
                  </a:cubicBezTo>
                  <a:cubicBezTo>
                    <a:pt x="2276" y="15"/>
                    <a:pt x="1485" y="15"/>
                    <a:pt x="9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1727;p73">
              <a:extLst>
                <a:ext uri="{FF2B5EF4-FFF2-40B4-BE49-F238E27FC236}">
                  <a16:creationId xmlns:a16="http://schemas.microsoft.com/office/drawing/2014/main" id="{AF5A0A69-3401-306C-A3C8-12B40073C347}"/>
                </a:ext>
              </a:extLst>
            </p:cNvPr>
            <p:cNvSpPr/>
            <p:nvPr/>
          </p:nvSpPr>
          <p:spPr>
            <a:xfrm>
              <a:off x="5998997" y="2499541"/>
              <a:ext cx="95197" cy="51644"/>
            </a:xfrm>
            <a:custGeom>
              <a:avLst/>
              <a:gdLst/>
              <a:ahLst/>
              <a:cxnLst/>
              <a:rect l="l" t="t" r="r" b="b"/>
              <a:pathLst>
                <a:path w="1753" h="951" extrusionOk="0">
                  <a:moveTo>
                    <a:pt x="84" y="0"/>
                  </a:moveTo>
                  <a:cubicBezTo>
                    <a:pt x="39" y="0"/>
                    <a:pt x="15" y="6"/>
                    <a:pt x="15" y="16"/>
                  </a:cubicBezTo>
                  <a:cubicBezTo>
                    <a:pt x="1" y="45"/>
                    <a:pt x="453" y="129"/>
                    <a:pt x="919" y="384"/>
                  </a:cubicBezTo>
                  <a:cubicBezTo>
                    <a:pt x="1380" y="641"/>
                    <a:pt x="1672" y="951"/>
                    <a:pt x="1720" y="951"/>
                  </a:cubicBezTo>
                  <a:cubicBezTo>
                    <a:pt x="1722" y="951"/>
                    <a:pt x="1723" y="950"/>
                    <a:pt x="1725" y="949"/>
                  </a:cubicBezTo>
                  <a:cubicBezTo>
                    <a:pt x="1753" y="935"/>
                    <a:pt x="1470" y="553"/>
                    <a:pt x="976" y="285"/>
                  </a:cubicBezTo>
                  <a:cubicBezTo>
                    <a:pt x="595" y="67"/>
                    <a:pt x="231" y="0"/>
                    <a:pt x="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1728;p73">
              <a:extLst>
                <a:ext uri="{FF2B5EF4-FFF2-40B4-BE49-F238E27FC236}">
                  <a16:creationId xmlns:a16="http://schemas.microsoft.com/office/drawing/2014/main" id="{16A0F92C-4DEA-3140-A417-35BC3F4033FA}"/>
                </a:ext>
              </a:extLst>
            </p:cNvPr>
            <p:cNvSpPr/>
            <p:nvPr/>
          </p:nvSpPr>
          <p:spPr>
            <a:xfrm>
              <a:off x="7949837" y="2421342"/>
              <a:ext cx="264031" cy="169160"/>
            </a:xfrm>
            <a:custGeom>
              <a:avLst/>
              <a:gdLst/>
              <a:ahLst/>
              <a:cxnLst/>
              <a:rect l="l" t="t" r="r" b="b"/>
              <a:pathLst>
                <a:path w="4862" h="3115" extrusionOk="0">
                  <a:moveTo>
                    <a:pt x="99" y="1"/>
                  </a:moveTo>
                  <a:cubicBezTo>
                    <a:pt x="28" y="1"/>
                    <a:pt x="0" y="15"/>
                    <a:pt x="0" y="15"/>
                  </a:cubicBezTo>
                  <a:cubicBezTo>
                    <a:pt x="0" y="15"/>
                    <a:pt x="127" y="29"/>
                    <a:pt x="382" y="57"/>
                  </a:cubicBezTo>
                  <a:cubicBezTo>
                    <a:pt x="636" y="85"/>
                    <a:pt x="989" y="128"/>
                    <a:pt x="1428" y="184"/>
                  </a:cubicBezTo>
                  <a:cubicBezTo>
                    <a:pt x="1880" y="255"/>
                    <a:pt x="2403" y="354"/>
                    <a:pt x="2968" y="481"/>
                  </a:cubicBezTo>
                  <a:cubicBezTo>
                    <a:pt x="3265" y="538"/>
                    <a:pt x="3561" y="622"/>
                    <a:pt x="3872" y="707"/>
                  </a:cubicBezTo>
                  <a:cubicBezTo>
                    <a:pt x="4028" y="750"/>
                    <a:pt x="4183" y="792"/>
                    <a:pt x="4325" y="877"/>
                  </a:cubicBezTo>
                  <a:cubicBezTo>
                    <a:pt x="4466" y="947"/>
                    <a:pt x="4593" y="1046"/>
                    <a:pt x="4664" y="1174"/>
                  </a:cubicBezTo>
                  <a:cubicBezTo>
                    <a:pt x="4734" y="1315"/>
                    <a:pt x="4720" y="1485"/>
                    <a:pt x="4664" y="1626"/>
                  </a:cubicBezTo>
                  <a:cubicBezTo>
                    <a:pt x="4593" y="1767"/>
                    <a:pt x="4494" y="1880"/>
                    <a:pt x="4367" y="1965"/>
                  </a:cubicBezTo>
                  <a:cubicBezTo>
                    <a:pt x="4113" y="2149"/>
                    <a:pt x="3816" y="2262"/>
                    <a:pt x="3547" y="2361"/>
                  </a:cubicBezTo>
                  <a:cubicBezTo>
                    <a:pt x="2996" y="2573"/>
                    <a:pt x="2487" y="2700"/>
                    <a:pt x="2049" y="2799"/>
                  </a:cubicBezTo>
                  <a:cubicBezTo>
                    <a:pt x="1611" y="2898"/>
                    <a:pt x="1258" y="2968"/>
                    <a:pt x="1018" y="3025"/>
                  </a:cubicBezTo>
                  <a:cubicBezTo>
                    <a:pt x="763" y="3067"/>
                    <a:pt x="636" y="3096"/>
                    <a:pt x="636" y="3110"/>
                  </a:cubicBezTo>
                  <a:cubicBezTo>
                    <a:pt x="636" y="3113"/>
                    <a:pt x="645" y="3115"/>
                    <a:pt x="662" y="3115"/>
                  </a:cubicBezTo>
                  <a:cubicBezTo>
                    <a:pt x="713" y="3115"/>
                    <a:pt x="837" y="3099"/>
                    <a:pt x="1018" y="3067"/>
                  </a:cubicBezTo>
                  <a:cubicBezTo>
                    <a:pt x="1272" y="3039"/>
                    <a:pt x="1625" y="2983"/>
                    <a:pt x="2063" y="2884"/>
                  </a:cubicBezTo>
                  <a:cubicBezTo>
                    <a:pt x="2502" y="2799"/>
                    <a:pt x="3024" y="2672"/>
                    <a:pt x="3590" y="2474"/>
                  </a:cubicBezTo>
                  <a:cubicBezTo>
                    <a:pt x="3872" y="2361"/>
                    <a:pt x="4169" y="2262"/>
                    <a:pt x="4438" y="2064"/>
                  </a:cubicBezTo>
                  <a:cubicBezTo>
                    <a:pt x="4579" y="1965"/>
                    <a:pt x="4706" y="1838"/>
                    <a:pt x="4777" y="1668"/>
                  </a:cubicBezTo>
                  <a:cubicBezTo>
                    <a:pt x="4847" y="1499"/>
                    <a:pt x="4862" y="1301"/>
                    <a:pt x="4763" y="1131"/>
                  </a:cubicBezTo>
                  <a:cubicBezTo>
                    <a:pt x="4678" y="947"/>
                    <a:pt x="4522" y="834"/>
                    <a:pt x="4381" y="764"/>
                  </a:cubicBezTo>
                  <a:cubicBezTo>
                    <a:pt x="4226" y="679"/>
                    <a:pt x="4056" y="637"/>
                    <a:pt x="3901" y="594"/>
                  </a:cubicBezTo>
                  <a:cubicBezTo>
                    <a:pt x="3590" y="509"/>
                    <a:pt x="3293" y="425"/>
                    <a:pt x="2996" y="368"/>
                  </a:cubicBezTo>
                  <a:cubicBezTo>
                    <a:pt x="2417" y="241"/>
                    <a:pt x="1894" y="156"/>
                    <a:pt x="1442" y="100"/>
                  </a:cubicBezTo>
                  <a:cubicBezTo>
                    <a:pt x="1004" y="57"/>
                    <a:pt x="636" y="29"/>
                    <a:pt x="382" y="15"/>
                  </a:cubicBezTo>
                  <a:cubicBezTo>
                    <a:pt x="255" y="15"/>
                    <a:pt x="170" y="1"/>
                    <a:pt x="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1729;p73">
              <a:extLst>
                <a:ext uri="{FF2B5EF4-FFF2-40B4-BE49-F238E27FC236}">
                  <a16:creationId xmlns:a16="http://schemas.microsoft.com/office/drawing/2014/main" id="{25E08104-99B6-091B-4B28-536C18495EDE}"/>
                </a:ext>
              </a:extLst>
            </p:cNvPr>
            <p:cNvSpPr/>
            <p:nvPr/>
          </p:nvSpPr>
          <p:spPr>
            <a:xfrm>
              <a:off x="8227605" y="2443227"/>
              <a:ext cx="55337" cy="86399"/>
            </a:xfrm>
            <a:custGeom>
              <a:avLst/>
              <a:gdLst/>
              <a:ahLst/>
              <a:cxnLst/>
              <a:rect l="l" t="t" r="r" b="b"/>
              <a:pathLst>
                <a:path w="1019" h="1591" extrusionOk="0">
                  <a:moveTo>
                    <a:pt x="31" y="0"/>
                  </a:moveTo>
                  <a:cubicBezTo>
                    <a:pt x="12" y="0"/>
                    <a:pt x="1" y="3"/>
                    <a:pt x="1" y="7"/>
                  </a:cubicBezTo>
                  <a:cubicBezTo>
                    <a:pt x="1" y="22"/>
                    <a:pt x="100" y="64"/>
                    <a:pt x="255" y="149"/>
                  </a:cubicBezTo>
                  <a:cubicBezTo>
                    <a:pt x="411" y="248"/>
                    <a:pt x="595" y="403"/>
                    <a:pt x="736" y="643"/>
                  </a:cubicBezTo>
                  <a:cubicBezTo>
                    <a:pt x="863" y="870"/>
                    <a:pt x="905" y="1124"/>
                    <a:pt x="920" y="1293"/>
                  </a:cubicBezTo>
                  <a:cubicBezTo>
                    <a:pt x="920" y="1477"/>
                    <a:pt x="891" y="1590"/>
                    <a:pt x="905" y="1590"/>
                  </a:cubicBezTo>
                  <a:cubicBezTo>
                    <a:pt x="920" y="1590"/>
                    <a:pt x="976" y="1491"/>
                    <a:pt x="1004" y="1293"/>
                  </a:cubicBezTo>
                  <a:cubicBezTo>
                    <a:pt x="1018" y="1110"/>
                    <a:pt x="976" y="841"/>
                    <a:pt x="835" y="587"/>
                  </a:cubicBezTo>
                  <a:cubicBezTo>
                    <a:pt x="693" y="318"/>
                    <a:pt x="467" y="149"/>
                    <a:pt x="298" y="78"/>
                  </a:cubicBezTo>
                  <a:cubicBezTo>
                    <a:pt x="177" y="18"/>
                    <a:pt x="78" y="0"/>
                    <a:pt x="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1730;p73">
              <a:extLst>
                <a:ext uri="{FF2B5EF4-FFF2-40B4-BE49-F238E27FC236}">
                  <a16:creationId xmlns:a16="http://schemas.microsoft.com/office/drawing/2014/main" id="{5ECD2C30-769E-FCED-ACA3-32BE24BEC03E}"/>
                </a:ext>
              </a:extLst>
            </p:cNvPr>
            <p:cNvSpPr/>
            <p:nvPr/>
          </p:nvSpPr>
          <p:spPr>
            <a:xfrm>
              <a:off x="7034261" y="2465872"/>
              <a:ext cx="72226" cy="153520"/>
            </a:xfrm>
            <a:custGeom>
              <a:avLst/>
              <a:gdLst/>
              <a:ahLst/>
              <a:cxnLst/>
              <a:rect l="l" t="t" r="r" b="b"/>
              <a:pathLst>
                <a:path w="1330" h="2827" extrusionOk="0">
                  <a:moveTo>
                    <a:pt x="1329" y="0"/>
                  </a:moveTo>
                  <a:cubicBezTo>
                    <a:pt x="1315" y="0"/>
                    <a:pt x="1258" y="0"/>
                    <a:pt x="1159" y="14"/>
                  </a:cubicBezTo>
                  <a:cubicBezTo>
                    <a:pt x="1061" y="29"/>
                    <a:pt x="919" y="71"/>
                    <a:pt x="764" y="170"/>
                  </a:cubicBezTo>
                  <a:cubicBezTo>
                    <a:pt x="594" y="255"/>
                    <a:pt x="425" y="396"/>
                    <a:pt x="283" y="594"/>
                  </a:cubicBezTo>
                  <a:cubicBezTo>
                    <a:pt x="142" y="792"/>
                    <a:pt x="29" y="1060"/>
                    <a:pt x="15" y="1343"/>
                  </a:cubicBezTo>
                  <a:cubicBezTo>
                    <a:pt x="1" y="1625"/>
                    <a:pt x="71" y="1908"/>
                    <a:pt x="198" y="2120"/>
                  </a:cubicBezTo>
                  <a:cubicBezTo>
                    <a:pt x="312" y="2332"/>
                    <a:pt x="467" y="2488"/>
                    <a:pt x="608" y="2601"/>
                  </a:cubicBezTo>
                  <a:cubicBezTo>
                    <a:pt x="764" y="2714"/>
                    <a:pt x="905" y="2770"/>
                    <a:pt x="1004" y="2798"/>
                  </a:cubicBezTo>
                  <a:cubicBezTo>
                    <a:pt x="1103" y="2827"/>
                    <a:pt x="1159" y="2827"/>
                    <a:pt x="1159" y="2827"/>
                  </a:cubicBezTo>
                  <a:cubicBezTo>
                    <a:pt x="1159" y="2798"/>
                    <a:pt x="933" y="2756"/>
                    <a:pt x="665" y="2530"/>
                  </a:cubicBezTo>
                  <a:cubicBezTo>
                    <a:pt x="410" y="2318"/>
                    <a:pt x="100" y="1880"/>
                    <a:pt x="128" y="1357"/>
                  </a:cubicBezTo>
                  <a:cubicBezTo>
                    <a:pt x="170" y="820"/>
                    <a:pt x="509" y="424"/>
                    <a:pt x="806" y="241"/>
                  </a:cubicBezTo>
                  <a:cubicBezTo>
                    <a:pt x="1103" y="43"/>
                    <a:pt x="1329" y="29"/>
                    <a:pt x="13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1731;p73">
              <a:extLst>
                <a:ext uri="{FF2B5EF4-FFF2-40B4-BE49-F238E27FC236}">
                  <a16:creationId xmlns:a16="http://schemas.microsoft.com/office/drawing/2014/main" id="{09DE2400-B70F-4C55-EBFC-21C46EA99016}"/>
                </a:ext>
              </a:extLst>
            </p:cNvPr>
            <p:cNvSpPr/>
            <p:nvPr/>
          </p:nvSpPr>
          <p:spPr>
            <a:xfrm>
              <a:off x="7066518" y="3200614"/>
              <a:ext cx="165033" cy="147329"/>
            </a:xfrm>
            <a:custGeom>
              <a:avLst/>
              <a:gdLst/>
              <a:ahLst/>
              <a:cxnLst/>
              <a:rect l="l" t="t" r="r" b="b"/>
              <a:pathLst>
                <a:path w="3039" h="2713" extrusionOk="0">
                  <a:moveTo>
                    <a:pt x="1517" y="1"/>
                  </a:moveTo>
                  <a:cubicBezTo>
                    <a:pt x="1207" y="1"/>
                    <a:pt x="895" y="105"/>
                    <a:pt x="636" y="320"/>
                  </a:cubicBezTo>
                  <a:cubicBezTo>
                    <a:pt x="71" y="814"/>
                    <a:pt x="0" y="1662"/>
                    <a:pt x="495" y="2228"/>
                  </a:cubicBezTo>
                  <a:cubicBezTo>
                    <a:pt x="760" y="2548"/>
                    <a:pt x="1142" y="2712"/>
                    <a:pt x="1526" y="2712"/>
                  </a:cubicBezTo>
                  <a:cubicBezTo>
                    <a:pt x="1837" y="2712"/>
                    <a:pt x="2150" y="2604"/>
                    <a:pt x="2403" y="2383"/>
                  </a:cubicBezTo>
                  <a:cubicBezTo>
                    <a:pt x="2968" y="1902"/>
                    <a:pt x="3039" y="1040"/>
                    <a:pt x="2558" y="475"/>
                  </a:cubicBezTo>
                  <a:cubicBezTo>
                    <a:pt x="2284" y="162"/>
                    <a:pt x="1902" y="1"/>
                    <a:pt x="15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1732;p73">
              <a:extLst>
                <a:ext uri="{FF2B5EF4-FFF2-40B4-BE49-F238E27FC236}">
                  <a16:creationId xmlns:a16="http://schemas.microsoft.com/office/drawing/2014/main" id="{CC71A92B-9FDC-7103-1712-F40042CC7085}"/>
                </a:ext>
              </a:extLst>
            </p:cNvPr>
            <p:cNvSpPr/>
            <p:nvPr/>
          </p:nvSpPr>
          <p:spPr>
            <a:xfrm>
              <a:off x="7160139" y="3284732"/>
              <a:ext cx="312417" cy="295528"/>
            </a:xfrm>
            <a:custGeom>
              <a:avLst/>
              <a:gdLst/>
              <a:ahLst/>
              <a:cxnLst/>
              <a:rect l="l" t="t" r="r" b="b"/>
              <a:pathLst>
                <a:path w="5753" h="5442" extrusionOk="0">
                  <a:moveTo>
                    <a:pt x="820" y="0"/>
                  </a:moveTo>
                  <a:lnTo>
                    <a:pt x="0" y="933"/>
                  </a:lnTo>
                  <a:lnTo>
                    <a:pt x="4918" y="5441"/>
                  </a:lnTo>
                  <a:lnTo>
                    <a:pt x="5752" y="4480"/>
                  </a:lnTo>
                  <a:lnTo>
                    <a:pt x="8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1733;p73">
              <a:extLst>
                <a:ext uri="{FF2B5EF4-FFF2-40B4-BE49-F238E27FC236}">
                  <a16:creationId xmlns:a16="http://schemas.microsoft.com/office/drawing/2014/main" id="{65F82330-4A8A-3ED1-61CD-A997C3E4E104}"/>
                </a:ext>
              </a:extLst>
            </p:cNvPr>
            <p:cNvSpPr/>
            <p:nvPr/>
          </p:nvSpPr>
          <p:spPr>
            <a:xfrm>
              <a:off x="7405705" y="3500213"/>
              <a:ext cx="153520" cy="137229"/>
            </a:xfrm>
            <a:custGeom>
              <a:avLst/>
              <a:gdLst/>
              <a:ahLst/>
              <a:cxnLst/>
              <a:rect l="l" t="t" r="r" b="b"/>
              <a:pathLst>
                <a:path w="2827" h="2527" extrusionOk="0">
                  <a:moveTo>
                    <a:pt x="1406" y="1"/>
                  </a:moveTo>
                  <a:cubicBezTo>
                    <a:pt x="1117" y="1"/>
                    <a:pt x="827" y="98"/>
                    <a:pt x="594" y="300"/>
                  </a:cubicBezTo>
                  <a:cubicBezTo>
                    <a:pt x="57" y="752"/>
                    <a:pt x="1" y="1558"/>
                    <a:pt x="453" y="2081"/>
                  </a:cubicBezTo>
                  <a:cubicBezTo>
                    <a:pt x="701" y="2376"/>
                    <a:pt x="1053" y="2526"/>
                    <a:pt x="1408" y="2526"/>
                  </a:cubicBezTo>
                  <a:cubicBezTo>
                    <a:pt x="1698" y="2526"/>
                    <a:pt x="1992" y="2426"/>
                    <a:pt x="2233" y="2222"/>
                  </a:cubicBezTo>
                  <a:cubicBezTo>
                    <a:pt x="2756" y="1770"/>
                    <a:pt x="2827" y="978"/>
                    <a:pt x="2375" y="441"/>
                  </a:cubicBezTo>
                  <a:cubicBezTo>
                    <a:pt x="2124" y="152"/>
                    <a:pt x="1765" y="1"/>
                    <a:pt x="14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1734;p73">
              <a:extLst>
                <a:ext uri="{FF2B5EF4-FFF2-40B4-BE49-F238E27FC236}">
                  <a16:creationId xmlns:a16="http://schemas.microsoft.com/office/drawing/2014/main" id="{8357FE12-1395-DEA9-F007-AA6D85F139D6}"/>
                </a:ext>
              </a:extLst>
            </p:cNvPr>
            <p:cNvSpPr/>
            <p:nvPr/>
          </p:nvSpPr>
          <p:spPr>
            <a:xfrm>
              <a:off x="7494710" y="3583244"/>
              <a:ext cx="96011" cy="126694"/>
            </a:xfrm>
            <a:custGeom>
              <a:avLst/>
              <a:gdLst/>
              <a:ahLst/>
              <a:cxnLst/>
              <a:rect l="l" t="t" r="r" b="b"/>
              <a:pathLst>
                <a:path w="1768" h="2333" extrusionOk="0">
                  <a:moveTo>
                    <a:pt x="510" y="1"/>
                  </a:moveTo>
                  <a:lnTo>
                    <a:pt x="1" y="326"/>
                  </a:lnTo>
                  <a:lnTo>
                    <a:pt x="1259" y="2332"/>
                  </a:lnTo>
                  <a:lnTo>
                    <a:pt x="1767" y="2021"/>
                  </a:lnTo>
                  <a:lnTo>
                    <a:pt x="5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1735;p73">
              <a:extLst>
                <a:ext uri="{FF2B5EF4-FFF2-40B4-BE49-F238E27FC236}">
                  <a16:creationId xmlns:a16="http://schemas.microsoft.com/office/drawing/2014/main" id="{B139D575-4C49-956F-9023-ABA88536EC54}"/>
                </a:ext>
              </a:extLst>
            </p:cNvPr>
            <p:cNvSpPr/>
            <p:nvPr/>
          </p:nvSpPr>
          <p:spPr>
            <a:xfrm>
              <a:off x="7028124" y="2866477"/>
              <a:ext cx="155855" cy="450514"/>
            </a:xfrm>
            <a:custGeom>
              <a:avLst/>
              <a:gdLst/>
              <a:ahLst/>
              <a:cxnLst/>
              <a:rect l="l" t="t" r="r" b="b"/>
              <a:pathLst>
                <a:path w="2870" h="8296" extrusionOk="0">
                  <a:moveTo>
                    <a:pt x="664" y="1"/>
                  </a:moveTo>
                  <a:cubicBezTo>
                    <a:pt x="622" y="1"/>
                    <a:pt x="580" y="5"/>
                    <a:pt x="538" y="14"/>
                  </a:cubicBezTo>
                  <a:cubicBezTo>
                    <a:pt x="213" y="85"/>
                    <a:pt x="1" y="410"/>
                    <a:pt x="71" y="735"/>
                  </a:cubicBezTo>
                  <a:lnTo>
                    <a:pt x="1612" y="7815"/>
                  </a:lnTo>
                  <a:cubicBezTo>
                    <a:pt x="1673" y="8098"/>
                    <a:pt x="1927" y="8295"/>
                    <a:pt x="2206" y="8295"/>
                  </a:cubicBezTo>
                  <a:cubicBezTo>
                    <a:pt x="2248" y="8295"/>
                    <a:pt x="2290" y="8291"/>
                    <a:pt x="2332" y="8282"/>
                  </a:cubicBezTo>
                  <a:cubicBezTo>
                    <a:pt x="2657" y="8211"/>
                    <a:pt x="2869" y="7886"/>
                    <a:pt x="2799" y="7561"/>
                  </a:cubicBezTo>
                  <a:lnTo>
                    <a:pt x="1258" y="481"/>
                  </a:lnTo>
                  <a:cubicBezTo>
                    <a:pt x="1197" y="198"/>
                    <a:pt x="943" y="1"/>
                    <a:pt x="6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1736;p73">
              <a:extLst>
                <a:ext uri="{FF2B5EF4-FFF2-40B4-BE49-F238E27FC236}">
                  <a16:creationId xmlns:a16="http://schemas.microsoft.com/office/drawing/2014/main" id="{D5D63356-AC6F-7100-7421-0F9F6982D73E}"/>
                </a:ext>
              </a:extLst>
            </p:cNvPr>
            <p:cNvSpPr/>
            <p:nvPr/>
          </p:nvSpPr>
          <p:spPr>
            <a:xfrm>
              <a:off x="7407985" y="3612406"/>
              <a:ext cx="594097" cy="592522"/>
            </a:xfrm>
            <a:custGeom>
              <a:avLst/>
              <a:gdLst/>
              <a:ahLst/>
              <a:cxnLst/>
              <a:rect l="l" t="t" r="r" b="b"/>
              <a:pathLst>
                <a:path w="10940" h="10911" extrusionOk="0">
                  <a:moveTo>
                    <a:pt x="5993" y="1"/>
                  </a:moveTo>
                  <a:lnTo>
                    <a:pt x="1" y="3124"/>
                  </a:lnTo>
                  <a:lnTo>
                    <a:pt x="4990" y="10910"/>
                  </a:lnTo>
                  <a:lnTo>
                    <a:pt x="10939" y="7363"/>
                  </a:lnTo>
                  <a:lnTo>
                    <a:pt x="599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1737;p73">
              <a:extLst>
                <a:ext uri="{FF2B5EF4-FFF2-40B4-BE49-F238E27FC236}">
                  <a16:creationId xmlns:a16="http://schemas.microsoft.com/office/drawing/2014/main" id="{9FF53A8F-DFF7-5B34-BF86-154EECD85FA9}"/>
                </a:ext>
              </a:extLst>
            </p:cNvPr>
            <p:cNvSpPr/>
            <p:nvPr/>
          </p:nvSpPr>
          <p:spPr>
            <a:xfrm>
              <a:off x="7455611" y="3641568"/>
              <a:ext cx="566401" cy="509652"/>
            </a:xfrm>
            <a:custGeom>
              <a:avLst/>
              <a:gdLst/>
              <a:ahLst/>
              <a:cxnLst/>
              <a:rect l="l" t="t" r="r" b="b"/>
              <a:pathLst>
                <a:path w="10430" h="9385" extrusionOk="0">
                  <a:moveTo>
                    <a:pt x="4932" y="1"/>
                  </a:moveTo>
                  <a:lnTo>
                    <a:pt x="0" y="2756"/>
                  </a:lnTo>
                  <a:cubicBezTo>
                    <a:pt x="1682" y="6572"/>
                    <a:pt x="4650" y="9384"/>
                    <a:pt x="4650" y="9384"/>
                  </a:cubicBezTo>
                  <a:lnTo>
                    <a:pt x="10430" y="6049"/>
                  </a:lnTo>
                  <a:lnTo>
                    <a:pt x="10430" y="6049"/>
                  </a:lnTo>
                  <a:cubicBezTo>
                    <a:pt x="10394" y="6055"/>
                    <a:pt x="10358" y="6057"/>
                    <a:pt x="10320" y="6057"/>
                  </a:cubicBezTo>
                  <a:cubicBezTo>
                    <a:pt x="8564" y="6057"/>
                    <a:pt x="4932" y="1"/>
                    <a:pt x="49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1738;p73">
              <a:extLst>
                <a:ext uri="{FF2B5EF4-FFF2-40B4-BE49-F238E27FC236}">
                  <a16:creationId xmlns:a16="http://schemas.microsoft.com/office/drawing/2014/main" id="{87C1907D-68EC-35BF-73BC-8851C7EBF9C9}"/>
                </a:ext>
              </a:extLst>
            </p:cNvPr>
            <p:cNvSpPr/>
            <p:nvPr/>
          </p:nvSpPr>
          <p:spPr>
            <a:xfrm>
              <a:off x="7520830" y="3782760"/>
              <a:ext cx="76787" cy="41543"/>
            </a:xfrm>
            <a:custGeom>
              <a:avLst/>
              <a:gdLst/>
              <a:ahLst/>
              <a:cxnLst/>
              <a:rect l="l" t="t" r="r" b="b"/>
              <a:pathLst>
                <a:path w="1414" h="765" extrusionOk="0">
                  <a:moveTo>
                    <a:pt x="1414" y="1"/>
                  </a:moveTo>
                  <a:lnTo>
                    <a:pt x="1414" y="1"/>
                  </a:lnTo>
                  <a:cubicBezTo>
                    <a:pt x="1399" y="1"/>
                    <a:pt x="1089" y="156"/>
                    <a:pt x="693" y="368"/>
                  </a:cubicBezTo>
                  <a:cubicBezTo>
                    <a:pt x="311" y="566"/>
                    <a:pt x="0" y="750"/>
                    <a:pt x="14" y="764"/>
                  </a:cubicBezTo>
                  <a:cubicBezTo>
                    <a:pt x="14" y="765"/>
                    <a:pt x="15" y="765"/>
                    <a:pt x="16" y="765"/>
                  </a:cubicBezTo>
                  <a:cubicBezTo>
                    <a:pt x="42" y="765"/>
                    <a:pt x="356" y="614"/>
                    <a:pt x="721" y="411"/>
                  </a:cubicBezTo>
                  <a:cubicBezTo>
                    <a:pt x="1103" y="199"/>
                    <a:pt x="1414" y="15"/>
                    <a:pt x="14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1739;p73">
              <a:extLst>
                <a:ext uri="{FF2B5EF4-FFF2-40B4-BE49-F238E27FC236}">
                  <a16:creationId xmlns:a16="http://schemas.microsoft.com/office/drawing/2014/main" id="{8C9D08E9-FED6-15EB-61FE-19D8BDBEF890}"/>
                </a:ext>
              </a:extLst>
            </p:cNvPr>
            <p:cNvSpPr/>
            <p:nvPr/>
          </p:nvSpPr>
          <p:spPr>
            <a:xfrm>
              <a:off x="7522351" y="3641568"/>
              <a:ext cx="134351" cy="109805"/>
            </a:xfrm>
            <a:custGeom>
              <a:avLst/>
              <a:gdLst/>
              <a:ahLst/>
              <a:cxnLst/>
              <a:rect l="l" t="t" r="r" b="b"/>
              <a:pathLst>
                <a:path w="2474" h="2022" extrusionOk="0">
                  <a:moveTo>
                    <a:pt x="1923" y="1"/>
                  </a:moveTo>
                  <a:lnTo>
                    <a:pt x="1" y="1131"/>
                  </a:lnTo>
                  <a:lnTo>
                    <a:pt x="665" y="2021"/>
                  </a:lnTo>
                  <a:lnTo>
                    <a:pt x="2474" y="990"/>
                  </a:lnTo>
                  <a:lnTo>
                    <a:pt x="192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1740;p73">
              <a:extLst>
                <a:ext uri="{FF2B5EF4-FFF2-40B4-BE49-F238E27FC236}">
                  <a16:creationId xmlns:a16="http://schemas.microsoft.com/office/drawing/2014/main" id="{0898DBF7-6B82-CCD4-87F1-BCE4BA252AB3}"/>
                </a:ext>
              </a:extLst>
            </p:cNvPr>
            <p:cNvSpPr/>
            <p:nvPr/>
          </p:nvSpPr>
          <p:spPr>
            <a:xfrm>
              <a:off x="7553848" y="3767229"/>
              <a:ext cx="191099" cy="105406"/>
            </a:xfrm>
            <a:custGeom>
              <a:avLst/>
              <a:gdLst/>
              <a:ahLst/>
              <a:cxnLst/>
              <a:rect l="l" t="t" r="r" b="b"/>
              <a:pathLst>
                <a:path w="3519" h="1941" extrusionOk="0">
                  <a:moveTo>
                    <a:pt x="3514" y="1"/>
                  </a:moveTo>
                  <a:cubicBezTo>
                    <a:pt x="3498" y="1"/>
                    <a:pt x="3447" y="26"/>
                    <a:pt x="3378" y="61"/>
                  </a:cubicBezTo>
                  <a:cubicBezTo>
                    <a:pt x="3265" y="131"/>
                    <a:pt x="3137" y="188"/>
                    <a:pt x="2996" y="273"/>
                  </a:cubicBezTo>
                  <a:cubicBezTo>
                    <a:pt x="2629" y="456"/>
                    <a:pt x="2219" y="697"/>
                    <a:pt x="1738" y="951"/>
                  </a:cubicBezTo>
                  <a:cubicBezTo>
                    <a:pt x="1286" y="1205"/>
                    <a:pt x="862" y="1446"/>
                    <a:pt x="509" y="1644"/>
                  </a:cubicBezTo>
                  <a:cubicBezTo>
                    <a:pt x="367" y="1714"/>
                    <a:pt x="240" y="1785"/>
                    <a:pt x="127" y="1856"/>
                  </a:cubicBezTo>
                  <a:cubicBezTo>
                    <a:pt x="42" y="1912"/>
                    <a:pt x="0" y="1940"/>
                    <a:pt x="0" y="1940"/>
                  </a:cubicBezTo>
                  <a:cubicBezTo>
                    <a:pt x="0" y="1940"/>
                    <a:pt x="42" y="1912"/>
                    <a:pt x="141" y="1870"/>
                  </a:cubicBezTo>
                  <a:cubicBezTo>
                    <a:pt x="254" y="1813"/>
                    <a:pt x="382" y="1742"/>
                    <a:pt x="523" y="1672"/>
                  </a:cubicBezTo>
                  <a:cubicBezTo>
                    <a:pt x="876" y="1474"/>
                    <a:pt x="1300" y="1248"/>
                    <a:pt x="1767" y="993"/>
                  </a:cubicBezTo>
                  <a:cubicBezTo>
                    <a:pt x="2233" y="725"/>
                    <a:pt x="2657" y="499"/>
                    <a:pt x="3010" y="301"/>
                  </a:cubicBezTo>
                  <a:cubicBezTo>
                    <a:pt x="3151" y="216"/>
                    <a:pt x="3265" y="146"/>
                    <a:pt x="3378" y="89"/>
                  </a:cubicBezTo>
                  <a:cubicBezTo>
                    <a:pt x="3477" y="32"/>
                    <a:pt x="3519" y="4"/>
                    <a:pt x="3519" y="4"/>
                  </a:cubicBezTo>
                  <a:cubicBezTo>
                    <a:pt x="3519" y="2"/>
                    <a:pt x="3517" y="1"/>
                    <a:pt x="35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1741;p73">
              <a:extLst>
                <a:ext uri="{FF2B5EF4-FFF2-40B4-BE49-F238E27FC236}">
                  <a16:creationId xmlns:a16="http://schemas.microsoft.com/office/drawing/2014/main" id="{280496A8-0D8F-79B6-E99C-2ACC883DF502}"/>
                </a:ext>
              </a:extLst>
            </p:cNvPr>
            <p:cNvSpPr/>
            <p:nvPr/>
          </p:nvSpPr>
          <p:spPr>
            <a:xfrm>
              <a:off x="7563025" y="3779719"/>
              <a:ext cx="191154" cy="105189"/>
            </a:xfrm>
            <a:custGeom>
              <a:avLst/>
              <a:gdLst/>
              <a:ahLst/>
              <a:cxnLst/>
              <a:rect l="l" t="t" r="r" b="b"/>
              <a:pathLst>
                <a:path w="3520" h="1937" extrusionOk="0">
                  <a:moveTo>
                    <a:pt x="3519" y="0"/>
                  </a:moveTo>
                  <a:lnTo>
                    <a:pt x="3519" y="0"/>
                  </a:lnTo>
                  <a:cubicBezTo>
                    <a:pt x="3519" y="0"/>
                    <a:pt x="3477" y="15"/>
                    <a:pt x="3378" y="71"/>
                  </a:cubicBezTo>
                  <a:cubicBezTo>
                    <a:pt x="3265" y="128"/>
                    <a:pt x="3138" y="198"/>
                    <a:pt x="2997" y="269"/>
                  </a:cubicBezTo>
                  <a:cubicBezTo>
                    <a:pt x="2643" y="467"/>
                    <a:pt x="2219" y="693"/>
                    <a:pt x="1753" y="947"/>
                  </a:cubicBezTo>
                  <a:cubicBezTo>
                    <a:pt x="1287" y="1202"/>
                    <a:pt x="863" y="1442"/>
                    <a:pt x="509" y="1640"/>
                  </a:cubicBezTo>
                  <a:cubicBezTo>
                    <a:pt x="368" y="1710"/>
                    <a:pt x="255" y="1781"/>
                    <a:pt x="142" y="1852"/>
                  </a:cubicBezTo>
                  <a:cubicBezTo>
                    <a:pt x="43" y="1908"/>
                    <a:pt x="1" y="1936"/>
                    <a:pt x="1" y="1936"/>
                  </a:cubicBezTo>
                  <a:cubicBezTo>
                    <a:pt x="1" y="1936"/>
                    <a:pt x="57" y="1922"/>
                    <a:pt x="142" y="1866"/>
                  </a:cubicBezTo>
                  <a:cubicBezTo>
                    <a:pt x="255" y="1809"/>
                    <a:pt x="382" y="1739"/>
                    <a:pt x="524" y="1668"/>
                  </a:cubicBezTo>
                  <a:cubicBezTo>
                    <a:pt x="891" y="1470"/>
                    <a:pt x="1315" y="1244"/>
                    <a:pt x="1781" y="990"/>
                  </a:cubicBezTo>
                  <a:cubicBezTo>
                    <a:pt x="2233" y="735"/>
                    <a:pt x="2657" y="495"/>
                    <a:pt x="3011" y="297"/>
                  </a:cubicBezTo>
                  <a:cubicBezTo>
                    <a:pt x="3152" y="212"/>
                    <a:pt x="3279" y="142"/>
                    <a:pt x="3392" y="85"/>
                  </a:cubicBezTo>
                  <a:cubicBezTo>
                    <a:pt x="3477" y="29"/>
                    <a:pt x="3519" y="0"/>
                    <a:pt x="35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1742;p73">
              <a:extLst>
                <a:ext uri="{FF2B5EF4-FFF2-40B4-BE49-F238E27FC236}">
                  <a16:creationId xmlns:a16="http://schemas.microsoft.com/office/drawing/2014/main" id="{AC727140-F16C-9212-7628-699ACC3231F3}"/>
                </a:ext>
              </a:extLst>
            </p:cNvPr>
            <p:cNvSpPr/>
            <p:nvPr/>
          </p:nvSpPr>
          <p:spPr>
            <a:xfrm>
              <a:off x="7573777" y="3795630"/>
              <a:ext cx="191154" cy="105406"/>
            </a:xfrm>
            <a:custGeom>
              <a:avLst/>
              <a:gdLst/>
              <a:ahLst/>
              <a:cxnLst/>
              <a:rect l="l" t="t" r="r" b="b"/>
              <a:pathLst>
                <a:path w="3520" h="1941" extrusionOk="0">
                  <a:moveTo>
                    <a:pt x="3514" y="0"/>
                  </a:moveTo>
                  <a:cubicBezTo>
                    <a:pt x="3498" y="0"/>
                    <a:pt x="3448" y="26"/>
                    <a:pt x="3378" y="61"/>
                  </a:cubicBezTo>
                  <a:cubicBezTo>
                    <a:pt x="3265" y="131"/>
                    <a:pt x="3138" y="202"/>
                    <a:pt x="2996" y="273"/>
                  </a:cubicBezTo>
                  <a:cubicBezTo>
                    <a:pt x="2629" y="470"/>
                    <a:pt x="2205" y="697"/>
                    <a:pt x="1739" y="951"/>
                  </a:cubicBezTo>
                  <a:cubicBezTo>
                    <a:pt x="1286" y="1205"/>
                    <a:pt x="863" y="1446"/>
                    <a:pt x="509" y="1643"/>
                  </a:cubicBezTo>
                  <a:cubicBezTo>
                    <a:pt x="368" y="1714"/>
                    <a:pt x="241" y="1785"/>
                    <a:pt x="128" y="1855"/>
                  </a:cubicBezTo>
                  <a:cubicBezTo>
                    <a:pt x="43" y="1912"/>
                    <a:pt x="0" y="1940"/>
                    <a:pt x="0" y="1940"/>
                  </a:cubicBezTo>
                  <a:cubicBezTo>
                    <a:pt x="0" y="1940"/>
                    <a:pt x="43" y="1912"/>
                    <a:pt x="142" y="1870"/>
                  </a:cubicBezTo>
                  <a:cubicBezTo>
                    <a:pt x="255" y="1813"/>
                    <a:pt x="382" y="1742"/>
                    <a:pt x="523" y="1672"/>
                  </a:cubicBezTo>
                  <a:cubicBezTo>
                    <a:pt x="877" y="1474"/>
                    <a:pt x="1301" y="1248"/>
                    <a:pt x="1767" y="993"/>
                  </a:cubicBezTo>
                  <a:cubicBezTo>
                    <a:pt x="2233" y="725"/>
                    <a:pt x="2657" y="499"/>
                    <a:pt x="3011" y="301"/>
                  </a:cubicBezTo>
                  <a:cubicBezTo>
                    <a:pt x="3152" y="216"/>
                    <a:pt x="3265" y="145"/>
                    <a:pt x="3378" y="89"/>
                  </a:cubicBezTo>
                  <a:cubicBezTo>
                    <a:pt x="3477" y="32"/>
                    <a:pt x="3519" y="4"/>
                    <a:pt x="3519" y="4"/>
                  </a:cubicBezTo>
                  <a:cubicBezTo>
                    <a:pt x="3519" y="2"/>
                    <a:pt x="3518" y="0"/>
                    <a:pt x="35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1743;p73">
              <a:extLst>
                <a:ext uri="{FF2B5EF4-FFF2-40B4-BE49-F238E27FC236}">
                  <a16:creationId xmlns:a16="http://schemas.microsoft.com/office/drawing/2014/main" id="{3A99EDA6-4215-F9B0-36AA-5629E1152ABE}"/>
                </a:ext>
              </a:extLst>
            </p:cNvPr>
            <p:cNvSpPr/>
            <p:nvPr/>
          </p:nvSpPr>
          <p:spPr>
            <a:xfrm>
              <a:off x="7583009" y="3811921"/>
              <a:ext cx="191099" cy="105189"/>
            </a:xfrm>
            <a:custGeom>
              <a:avLst/>
              <a:gdLst/>
              <a:ahLst/>
              <a:cxnLst/>
              <a:rect l="l" t="t" r="r" b="b"/>
              <a:pathLst>
                <a:path w="3519" h="1937" extrusionOk="0">
                  <a:moveTo>
                    <a:pt x="3519" y="1"/>
                  </a:moveTo>
                  <a:lnTo>
                    <a:pt x="3519" y="1"/>
                  </a:lnTo>
                  <a:cubicBezTo>
                    <a:pt x="3519" y="1"/>
                    <a:pt x="3462" y="15"/>
                    <a:pt x="3378" y="72"/>
                  </a:cubicBezTo>
                  <a:cubicBezTo>
                    <a:pt x="3265" y="128"/>
                    <a:pt x="3137" y="199"/>
                    <a:pt x="2996" y="269"/>
                  </a:cubicBezTo>
                  <a:cubicBezTo>
                    <a:pt x="2643" y="467"/>
                    <a:pt x="2219" y="693"/>
                    <a:pt x="1752" y="948"/>
                  </a:cubicBezTo>
                  <a:cubicBezTo>
                    <a:pt x="1286" y="1202"/>
                    <a:pt x="862" y="1442"/>
                    <a:pt x="509" y="1640"/>
                  </a:cubicBezTo>
                  <a:cubicBezTo>
                    <a:pt x="367" y="1725"/>
                    <a:pt x="240" y="1796"/>
                    <a:pt x="127" y="1852"/>
                  </a:cubicBezTo>
                  <a:cubicBezTo>
                    <a:pt x="42" y="1909"/>
                    <a:pt x="0" y="1937"/>
                    <a:pt x="0" y="1937"/>
                  </a:cubicBezTo>
                  <a:cubicBezTo>
                    <a:pt x="0" y="1937"/>
                    <a:pt x="57" y="1923"/>
                    <a:pt x="141" y="1866"/>
                  </a:cubicBezTo>
                  <a:cubicBezTo>
                    <a:pt x="254" y="1810"/>
                    <a:pt x="382" y="1739"/>
                    <a:pt x="523" y="1668"/>
                  </a:cubicBezTo>
                  <a:cubicBezTo>
                    <a:pt x="876" y="1471"/>
                    <a:pt x="1300" y="1245"/>
                    <a:pt x="1767" y="990"/>
                  </a:cubicBezTo>
                  <a:cubicBezTo>
                    <a:pt x="2233" y="736"/>
                    <a:pt x="2657" y="496"/>
                    <a:pt x="3010" y="298"/>
                  </a:cubicBezTo>
                  <a:cubicBezTo>
                    <a:pt x="3151" y="227"/>
                    <a:pt x="3279" y="156"/>
                    <a:pt x="3392" y="86"/>
                  </a:cubicBezTo>
                  <a:cubicBezTo>
                    <a:pt x="3477" y="29"/>
                    <a:pt x="3519" y="1"/>
                    <a:pt x="35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1744;p73">
              <a:extLst>
                <a:ext uri="{FF2B5EF4-FFF2-40B4-BE49-F238E27FC236}">
                  <a16:creationId xmlns:a16="http://schemas.microsoft.com/office/drawing/2014/main" id="{8D5DC0B0-265E-BA50-01B9-819A4345FE03}"/>
                </a:ext>
              </a:extLst>
            </p:cNvPr>
            <p:cNvSpPr/>
            <p:nvPr/>
          </p:nvSpPr>
          <p:spPr>
            <a:xfrm>
              <a:off x="7595282" y="3829570"/>
              <a:ext cx="191914" cy="105243"/>
            </a:xfrm>
            <a:custGeom>
              <a:avLst/>
              <a:gdLst/>
              <a:ahLst/>
              <a:cxnLst/>
              <a:rect l="l" t="t" r="r" b="b"/>
              <a:pathLst>
                <a:path w="3534" h="1938" extrusionOk="0">
                  <a:moveTo>
                    <a:pt x="3519" y="1"/>
                  </a:moveTo>
                  <a:cubicBezTo>
                    <a:pt x="3519" y="1"/>
                    <a:pt x="3477" y="29"/>
                    <a:pt x="3378" y="72"/>
                  </a:cubicBezTo>
                  <a:cubicBezTo>
                    <a:pt x="3265" y="128"/>
                    <a:pt x="3137" y="199"/>
                    <a:pt x="2996" y="269"/>
                  </a:cubicBezTo>
                  <a:cubicBezTo>
                    <a:pt x="2643" y="467"/>
                    <a:pt x="2219" y="693"/>
                    <a:pt x="1753" y="948"/>
                  </a:cubicBezTo>
                  <a:cubicBezTo>
                    <a:pt x="1286" y="1202"/>
                    <a:pt x="862" y="1442"/>
                    <a:pt x="509" y="1640"/>
                  </a:cubicBezTo>
                  <a:cubicBezTo>
                    <a:pt x="368" y="1725"/>
                    <a:pt x="255" y="1796"/>
                    <a:pt x="141" y="1852"/>
                  </a:cubicBezTo>
                  <a:cubicBezTo>
                    <a:pt x="43" y="1909"/>
                    <a:pt x="0" y="1937"/>
                    <a:pt x="0" y="1937"/>
                  </a:cubicBezTo>
                  <a:cubicBezTo>
                    <a:pt x="0" y="1937"/>
                    <a:pt x="57" y="1923"/>
                    <a:pt x="141" y="1866"/>
                  </a:cubicBezTo>
                  <a:cubicBezTo>
                    <a:pt x="269" y="1810"/>
                    <a:pt x="382" y="1739"/>
                    <a:pt x="523" y="1669"/>
                  </a:cubicBezTo>
                  <a:cubicBezTo>
                    <a:pt x="890" y="1471"/>
                    <a:pt x="1314" y="1245"/>
                    <a:pt x="1781" y="990"/>
                  </a:cubicBezTo>
                  <a:cubicBezTo>
                    <a:pt x="2247" y="736"/>
                    <a:pt x="2657" y="496"/>
                    <a:pt x="3010" y="298"/>
                  </a:cubicBezTo>
                  <a:cubicBezTo>
                    <a:pt x="3152" y="227"/>
                    <a:pt x="3279" y="156"/>
                    <a:pt x="3392" y="86"/>
                  </a:cubicBezTo>
                  <a:cubicBezTo>
                    <a:pt x="3477" y="29"/>
                    <a:pt x="3533" y="1"/>
                    <a:pt x="35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1745;p73">
              <a:extLst>
                <a:ext uri="{FF2B5EF4-FFF2-40B4-BE49-F238E27FC236}">
                  <a16:creationId xmlns:a16="http://schemas.microsoft.com/office/drawing/2014/main" id="{EA606B15-F3B5-40BF-F60A-8AEFBA857604}"/>
                </a:ext>
              </a:extLst>
            </p:cNvPr>
            <p:cNvSpPr/>
            <p:nvPr/>
          </p:nvSpPr>
          <p:spPr>
            <a:xfrm>
              <a:off x="7608315" y="3845699"/>
              <a:ext cx="191914" cy="105189"/>
            </a:xfrm>
            <a:custGeom>
              <a:avLst/>
              <a:gdLst/>
              <a:ahLst/>
              <a:cxnLst/>
              <a:rect l="l" t="t" r="r" b="b"/>
              <a:pathLst>
                <a:path w="3534" h="1937" extrusionOk="0">
                  <a:moveTo>
                    <a:pt x="3533" y="1"/>
                  </a:moveTo>
                  <a:lnTo>
                    <a:pt x="3533" y="1"/>
                  </a:lnTo>
                  <a:cubicBezTo>
                    <a:pt x="3533" y="1"/>
                    <a:pt x="3477" y="29"/>
                    <a:pt x="3392" y="71"/>
                  </a:cubicBezTo>
                  <a:cubicBezTo>
                    <a:pt x="3265" y="128"/>
                    <a:pt x="3152" y="199"/>
                    <a:pt x="3011" y="269"/>
                  </a:cubicBezTo>
                  <a:cubicBezTo>
                    <a:pt x="2643" y="467"/>
                    <a:pt x="2219" y="693"/>
                    <a:pt x="1753" y="948"/>
                  </a:cubicBezTo>
                  <a:cubicBezTo>
                    <a:pt x="1286" y="1202"/>
                    <a:pt x="877" y="1442"/>
                    <a:pt x="509" y="1640"/>
                  </a:cubicBezTo>
                  <a:cubicBezTo>
                    <a:pt x="382" y="1725"/>
                    <a:pt x="255" y="1795"/>
                    <a:pt x="142" y="1852"/>
                  </a:cubicBezTo>
                  <a:cubicBezTo>
                    <a:pt x="57" y="1909"/>
                    <a:pt x="0" y="1937"/>
                    <a:pt x="15" y="1937"/>
                  </a:cubicBezTo>
                  <a:cubicBezTo>
                    <a:pt x="15" y="1937"/>
                    <a:pt x="57" y="1923"/>
                    <a:pt x="156" y="1866"/>
                  </a:cubicBezTo>
                  <a:cubicBezTo>
                    <a:pt x="269" y="1810"/>
                    <a:pt x="396" y="1739"/>
                    <a:pt x="537" y="1668"/>
                  </a:cubicBezTo>
                  <a:cubicBezTo>
                    <a:pt x="891" y="1470"/>
                    <a:pt x="1315" y="1244"/>
                    <a:pt x="1781" y="990"/>
                  </a:cubicBezTo>
                  <a:cubicBezTo>
                    <a:pt x="2247" y="736"/>
                    <a:pt x="2671" y="495"/>
                    <a:pt x="3025" y="297"/>
                  </a:cubicBezTo>
                  <a:cubicBezTo>
                    <a:pt x="3166" y="227"/>
                    <a:pt x="3279" y="156"/>
                    <a:pt x="3392" y="85"/>
                  </a:cubicBezTo>
                  <a:cubicBezTo>
                    <a:pt x="3491" y="29"/>
                    <a:pt x="3533" y="1"/>
                    <a:pt x="35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1746;p73">
              <a:extLst>
                <a:ext uri="{FF2B5EF4-FFF2-40B4-BE49-F238E27FC236}">
                  <a16:creationId xmlns:a16="http://schemas.microsoft.com/office/drawing/2014/main" id="{66582C4B-0EE1-E61C-1760-50DC20FCA87A}"/>
                </a:ext>
              </a:extLst>
            </p:cNvPr>
            <p:cNvSpPr/>
            <p:nvPr/>
          </p:nvSpPr>
          <p:spPr>
            <a:xfrm>
              <a:off x="7653605" y="3956154"/>
              <a:ext cx="57618" cy="31660"/>
            </a:xfrm>
            <a:custGeom>
              <a:avLst/>
              <a:gdLst/>
              <a:ahLst/>
              <a:cxnLst/>
              <a:rect l="l" t="t" r="r" b="b"/>
              <a:pathLst>
                <a:path w="1061" h="583" extrusionOk="0">
                  <a:moveTo>
                    <a:pt x="1057" y="1"/>
                  </a:moveTo>
                  <a:cubicBezTo>
                    <a:pt x="1025" y="1"/>
                    <a:pt x="807" y="136"/>
                    <a:pt x="537" y="284"/>
                  </a:cubicBezTo>
                  <a:cubicBezTo>
                    <a:pt x="240" y="454"/>
                    <a:pt x="0" y="567"/>
                    <a:pt x="0" y="581"/>
                  </a:cubicBezTo>
                  <a:cubicBezTo>
                    <a:pt x="1" y="582"/>
                    <a:pt x="3" y="582"/>
                    <a:pt x="6" y="582"/>
                  </a:cubicBezTo>
                  <a:cubicBezTo>
                    <a:pt x="47" y="582"/>
                    <a:pt x="287" y="486"/>
                    <a:pt x="551" y="327"/>
                  </a:cubicBezTo>
                  <a:cubicBezTo>
                    <a:pt x="848" y="171"/>
                    <a:pt x="1060" y="16"/>
                    <a:pt x="1060" y="2"/>
                  </a:cubicBezTo>
                  <a:cubicBezTo>
                    <a:pt x="1059" y="1"/>
                    <a:pt x="1058" y="1"/>
                    <a:pt x="10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1747;p73">
              <a:extLst>
                <a:ext uri="{FF2B5EF4-FFF2-40B4-BE49-F238E27FC236}">
                  <a16:creationId xmlns:a16="http://schemas.microsoft.com/office/drawing/2014/main" id="{2F4B683F-06C1-F1EA-5300-DD58C237814E}"/>
                </a:ext>
              </a:extLst>
            </p:cNvPr>
            <p:cNvSpPr/>
            <p:nvPr/>
          </p:nvSpPr>
          <p:spPr>
            <a:xfrm>
              <a:off x="7669679" y="3973097"/>
              <a:ext cx="101387" cy="71411"/>
            </a:xfrm>
            <a:custGeom>
              <a:avLst/>
              <a:gdLst/>
              <a:ahLst/>
              <a:cxnLst/>
              <a:rect l="l" t="t" r="r" b="b"/>
              <a:pathLst>
                <a:path w="1867" h="1315" extrusionOk="0">
                  <a:moveTo>
                    <a:pt x="739" y="146"/>
                  </a:moveTo>
                  <a:cubicBezTo>
                    <a:pt x="795" y="225"/>
                    <a:pt x="842" y="308"/>
                    <a:pt x="881" y="393"/>
                  </a:cubicBezTo>
                  <a:lnTo>
                    <a:pt x="881" y="393"/>
                  </a:lnTo>
                  <a:cubicBezTo>
                    <a:pt x="857" y="412"/>
                    <a:pt x="833" y="430"/>
                    <a:pt x="809" y="449"/>
                  </a:cubicBezTo>
                  <a:lnTo>
                    <a:pt x="809" y="449"/>
                  </a:lnTo>
                  <a:cubicBezTo>
                    <a:pt x="770" y="349"/>
                    <a:pt x="747" y="245"/>
                    <a:pt x="739" y="146"/>
                  </a:cubicBezTo>
                  <a:close/>
                  <a:moveTo>
                    <a:pt x="1213" y="265"/>
                  </a:moveTo>
                  <a:cubicBezTo>
                    <a:pt x="1224" y="265"/>
                    <a:pt x="1235" y="267"/>
                    <a:pt x="1245" y="269"/>
                  </a:cubicBezTo>
                  <a:cubicBezTo>
                    <a:pt x="1312" y="269"/>
                    <a:pt x="1367" y="321"/>
                    <a:pt x="1397" y="388"/>
                  </a:cubicBezTo>
                  <a:lnTo>
                    <a:pt x="1397" y="388"/>
                  </a:lnTo>
                  <a:cubicBezTo>
                    <a:pt x="1282" y="468"/>
                    <a:pt x="1156" y="559"/>
                    <a:pt x="1019" y="659"/>
                  </a:cubicBezTo>
                  <a:lnTo>
                    <a:pt x="1019" y="659"/>
                  </a:lnTo>
                  <a:cubicBezTo>
                    <a:pt x="1001" y="577"/>
                    <a:pt x="974" y="494"/>
                    <a:pt x="941" y="412"/>
                  </a:cubicBezTo>
                  <a:lnTo>
                    <a:pt x="941" y="412"/>
                  </a:lnTo>
                  <a:cubicBezTo>
                    <a:pt x="980" y="383"/>
                    <a:pt x="1020" y="354"/>
                    <a:pt x="1061" y="326"/>
                  </a:cubicBezTo>
                  <a:cubicBezTo>
                    <a:pt x="1107" y="291"/>
                    <a:pt x="1163" y="265"/>
                    <a:pt x="1213" y="265"/>
                  </a:cubicBezTo>
                  <a:close/>
                  <a:moveTo>
                    <a:pt x="902" y="441"/>
                  </a:moveTo>
                  <a:cubicBezTo>
                    <a:pt x="936" y="522"/>
                    <a:pt x="962" y="605"/>
                    <a:pt x="980" y="687"/>
                  </a:cubicBezTo>
                  <a:lnTo>
                    <a:pt x="980" y="687"/>
                  </a:lnTo>
                  <a:cubicBezTo>
                    <a:pt x="971" y="694"/>
                    <a:pt x="962" y="700"/>
                    <a:pt x="953" y="707"/>
                  </a:cubicBezTo>
                  <a:lnTo>
                    <a:pt x="953" y="707"/>
                  </a:lnTo>
                  <a:cubicBezTo>
                    <a:pt x="937" y="684"/>
                    <a:pt x="921" y="660"/>
                    <a:pt x="905" y="637"/>
                  </a:cubicBezTo>
                  <a:cubicBezTo>
                    <a:pt x="876" y="593"/>
                    <a:pt x="851" y="546"/>
                    <a:pt x="829" y="497"/>
                  </a:cubicBezTo>
                  <a:lnTo>
                    <a:pt x="829" y="497"/>
                  </a:lnTo>
                  <a:cubicBezTo>
                    <a:pt x="853" y="478"/>
                    <a:pt x="878" y="460"/>
                    <a:pt x="902" y="441"/>
                  </a:cubicBezTo>
                  <a:close/>
                  <a:moveTo>
                    <a:pt x="370" y="243"/>
                  </a:moveTo>
                  <a:cubicBezTo>
                    <a:pt x="495" y="375"/>
                    <a:pt x="550" y="520"/>
                    <a:pt x="570" y="641"/>
                  </a:cubicBezTo>
                  <a:lnTo>
                    <a:pt x="570" y="641"/>
                  </a:lnTo>
                  <a:cubicBezTo>
                    <a:pt x="542" y="665"/>
                    <a:pt x="515" y="688"/>
                    <a:pt x="488" y="712"/>
                  </a:cubicBezTo>
                  <a:lnTo>
                    <a:pt x="488" y="712"/>
                  </a:lnTo>
                  <a:cubicBezTo>
                    <a:pt x="416" y="551"/>
                    <a:pt x="381" y="386"/>
                    <a:pt x="370" y="243"/>
                  </a:cubicBezTo>
                  <a:close/>
                  <a:moveTo>
                    <a:pt x="988" y="724"/>
                  </a:moveTo>
                  <a:lnTo>
                    <a:pt x="988" y="724"/>
                  </a:lnTo>
                  <a:cubicBezTo>
                    <a:pt x="989" y="728"/>
                    <a:pt x="990" y="732"/>
                    <a:pt x="990" y="735"/>
                  </a:cubicBezTo>
                  <a:cubicBezTo>
                    <a:pt x="992" y="744"/>
                    <a:pt x="995" y="753"/>
                    <a:pt x="997" y="762"/>
                  </a:cubicBezTo>
                  <a:lnTo>
                    <a:pt x="997" y="762"/>
                  </a:lnTo>
                  <a:cubicBezTo>
                    <a:pt x="989" y="753"/>
                    <a:pt x="981" y="744"/>
                    <a:pt x="974" y="734"/>
                  </a:cubicBezTo>
                  <a:lnTo>
                    <a:pt x="974" y="734"/>
                  </a:lnTo>
                  <a:cubicBezTo>
                    <a:pt x="979" y="731"/>
                    <a:pt x="983" y="727"/>
                    <a:pt x="988" y="724"/>
                  </a:cubicBezTo>
                  <a:close/>
                  <a:moveTo>
                    <a:pt x="1406" y="415"/>
                  </a:moveTo>
                  <a:cubicBezTo>
                    <a:pt x="1444" y="540"/>
                    <a:pt x="1452" y="699"/>
                    <a:pt x="1372" y="806"/>
                  </a:cubicBezTo>
                  <a:cubicBezTo>
                    <a:pt x="1339" y="856"/>
                    <a:pt x="1281" y="876"/>
                    <a:pt x="1222" y="876"/>
                  </a:cubicBezTo>
                  <a:cubicBezTo>
                    <a:pt x="1181" y="876"/>
                    <a:pt x="1138" y="866"/>
                    <a:pt x="1103" y="849"/>
                  </a:cubicBezTo>
                  <a:cubicBezTo>
                    <a:pt x="1086" y="840"/>
                    <a:pt x="1070" y="830"/>
                    <a:pt x="1055" y="818"/>
                  </a:cubicBezTo>
                  <a:lnTo>
                    <a:pt x="1055" y="818"/>
                  </a:lnTo>
                  <a:cubicBezTo>
                    <a:pt x="1049" y="786"/>
                    <a:pt x="1041" y="754"/>
                    <a:pt x="1033" y="721"/>
                  </a:cubicBezTo>
                  <a:cubicBezTo>
                    <a:pt x="1031" y="713"/>
                    <a:pt x="1029" y="704"/>
                    <a:pt x="1028" y="696"/>
                  </a:cubicBezTo>
                  <a:lnTo>
                    <a:pt x="1028" y="696"/>
                  </a:lnTo>
                  <a:cubicBezTo>
                    <a:pt x="1167" y="594"/>
                    <a:pt x="1292" y="500"/>
                    <a:pt x="1406" y="415"/>
                  </a:cubicBezTo>
                  <a:close/>
                  <a:moveTo>
                    <a:pt x="578" y="701"/>
                  </a:moveTo>
                  <a:cubicBezTo>
                    <a:pt x="580" y="723"/>
                    <a:pt x="580" y="744"/>
                    <a:pt x="580" y="764"/>
                  </a:cubicBezTo>
                  <a:cubicBezTo>
                    <a:pt x="585" y="812"/>
                    <a:pt x="585" y="853"/>
                    <a:pt x="583" y="887"/>
                  </a:cubicBezTo>
                  <a:lnTo>
                    <a:pt x="583" y="887"/>
                  </a:lnTo>
                  <a:cubicBezTo>
                    <a:pt x="556" y="846"/>
                    <a:pt x="532" y="803"/>
                    <a:pt x="511" y="760"/>
                  </a:cubicBezTo>
                  <a:lnTo>
                    <a:pt x="511" y="760"/>
                  </a:lnTo>
                  <a:cubicBezTo>
                    <a:pt x="533" y="740"/>
                    <a:pt x="555" y="721"/>
                    <a:pt x="578" y="701"/>
                  </a:cubicBezTo>
                  <a:close/>
                  <a:moveTo>
                    <a:pt x="791" y="527"/>
                  </a:moveTo>
                  <a:cubicBezTo>
                    <a:pt x="812" y="574"/>
                    <a:pt x="836" y="620"/>
                    <a:pt x="863" y="665"/>
                  </a:cubicBezTo>
                  <a:cubicBezTo>
                    <a:pt x="879" y="689"/>
                    <a:pt x="896" y="712"/>
                    <a:pt x="914" y="735"/>
                  </a:cubicBezTo>
                  <a:lnTo>
                    <a:pt x="914" y="735"/>
                  </a:lnTo>
                  <a:cubicBezTo>
                    <a:pt x="870" y="768"/>
                    <a:pt x="824" y="801"/>
                    <a:pt x="778" y="834"/>
                  </a:cubicBezTo>
                  <a:cubicBezTo>
                    <a:pt x="728" y="872"/>
                    <a:pt x="677" y="910"/>
                    <a:pt x="624" y="948"/>
                  </a:cubicBezTo>
                  <a:lnTo>
                    <a:pt x="624" y="948"/>
                  </a:lnTo>
                  <a:cubicBezTo>
                    <a:pt x="611" y="929"/>
                    <a:pt x="598" y="911"/>
                    <a:pt x="586" y="893"/>
                  </a:cubicBezTo>
                  <a:lnTo>
                    <a:pt x="586" y="893"/>
                  </a:lnTo>
                  <a:cubicBezTo>
                    <a:pt x="591" y="858"/>
                    <a:pt x="595" y="814"/>
                    <a:pt x="595" y="764"/>
                  </a:cubicBezTo>
                  <a:cubicBezTo>
                    <a:pt x="595" y="741"/>
                    <a:pt x="593" y="717"/>
                    <a:pt x="591" y="690"/>
                  </a:cubicBezTo>
                  <a:lnTo>
                    <a:pt x="591" y="690"/>
                  </a:lnTo>
                  <a:cubicBezTo>
                    <a:pt x="655" y="635"/>
                    <a:pt x="722" y="581"/>
                    <a:pt x="791" y="527"/>
                  </a:cubicBezTo>
                  <a:close/>
                  <a:moveTo>
                    <a:pt x="577" y="949"/>
                  </a:moveTo>
                  <a:lnTo>
                    <a:pt x="577" y="949"/>
                  </a:lnTo>
                  <a:cubicBezTo>
                    <a:pt x="582" y="956"/>
                    <a:pt x="587" y="963"/>
                    <a:pt x="592" y="971"/>
                  </a:cubicBezTo>
                  <a:lnTo>
                    <a:pt x="592" y="971"/>
                  </a:lnTo>
                  <a:cubicBezTo>
                    <a:pt x="584" y="977"/>
                    <a:pt x="575" y="983"/>
                    <a:pt x="567" y="989"/>
                  </a:cubicBezTo>
                  <a:lnTo>
                    <a:pt x="567" y="989"/>
                  </a:lnTo>
                  <a:cubicBezTo>
                    <a:pt x="568" y="985"/>
                    <a:pt x="572" y="972"/>
                    <a:pt x="577" y="949"/>
                  </a:cubicBezTo>
                  <a:close/>
                  <a:moveTo>
                    <a:pt x="936" y="762"/>
                  </a:moveTo>
                  <a:cubicBezTo>
                    <a:pt x="960" y="789"/>
                    <a:pt x="986" y="815"/>
                    <a:pt x="1015" y="839"/>
                  </a:cubicBezTo>
                  <a:lnTo>
                    <a:pt x="1015" y="839"/>
                  </a:lnTo>
                  <a:cubicBezTo>
                    <a:pt x="1031" y="917"/>
                    <a:pt x="1038" y="992"/>
                    <a:pt x="1018" y="1061"/>
                  </a:cubicBezTo>
                  <a:cubicBezTo>
                    <a:pt x="1004" y="1103"/>
                    <a:pt x="976" y="1145"/>
                    <a:pt x="934" y="1174"/>
                  </a:cubicBezTo>
                  <a:cubicBezTo>
                    <a:pt x="922" y="1177"/>
                    <a:pt x="910" y="1179"/>
                    <a:pt x="897" y="1179"/>
                  </a:cubicBezTo>
                  <a:cubicBezTo>
                    <a:pt x="863" y="1179"/>
                    <a:pt x="827" y="1166"/>
                    <a:pt x="806" y="1145"/>
                  </a:cubicBezTo>
                  <a:cubicBezTo>
                    <a:pt x="745" y="1093"/>
                    <a:pt x="692" y="1035"/>
                    <a:pt x="645" y="976"/>
                  </a:cubicBezTo>
                  <a:lnTo>
                    <a:pt x="645" y="976"/>
                  </a:lnTo>
                  <a:cubicBezTo>
                    <a:pt x="695" y="937"/>
                    <a:pt x="744" y="899"/>
                    <a:pt x="792" y="863"/>
                  </a:cubicBezTo>
                  <a:cubicBezTo>
                    <a:pt x="842" y="828"/>
                    <a:pt x="890" y="795"/>
                    <a:pt x="936" y="762"/>
                  </a:cubicBezTo>
                  <a:close/>
                  <a:moveTo>
                    <a:pt x="481" y="786"/>
                  </a:moveTo>
                  <a:cubicBezTo>
                    <a:pt x="508" y="841"/>
                    <a:pt x="539" y="895"/>
                    <a:pt x="576" y="948"/>
                  </a:cubicBezTo>
                  <a:lnTo>
                    <a:pt x="576" y="948"/>
                  </a:lnTo>
                  <a:cubicBezTo>
                    <a:pt x="572" y="971"/>
                    <a:pt x="568" y="985"/>
                    <a:pt x="567" y="989"/>
                  </a:cubicBezTo>
                  <a:lnTo>
                    <a:pt x="567" y="989"/>
                  </a:lnTo>
                  <a:cubicBezTo>
                    <a:pt x="458" y="1066"/>
                    <a:pt x="345" y="1146"/>
                    <a:pt x="227" y="1230"/>
                  </a:cubicBezTo>
                  <a:cubicBezTo>
                    <a:pt x="200" y="1257"/>
                    <a:pt x="166" y="1273"/>
                    <a:pt x="135" y="1273"/>
                  </a:cubicBezTo>
                  <a:cubicBezTo>
                    <a:pt x="118" y="1273"/>
                    <a:pt x="101" y="1268"/>
                    <a:pt x="86" y="1258"/>
                  </a:cubicBezTo>
                  <a:cubicBezTo>
                    <a:pt x="43" y="1230"/>
                    <a:pt x="57" y="1174"/>
                    <a:pt x="100" y="1131"/>
                  </a:cubicBezTo>
                  <a:cubicBezTo>
                    <a:pt x="199" y="1032"/>
                    <a:pt x="298" y="947"/>
                    <a:pt x="397" y="863"/>
                  </a:cubicBezTo>
                  <a:cubicBezTo>
                    <a:pt x="424" y="837"/>
                    <a:pt x="453" y="811"/>
                    <a:pt x="481" y="786"/>
                  </a:cubicBezTo>
                  <a:close/>
                  <a:moveTo>
                    <a:pt x="693" y="1"/>
                  </a:moveTo>
                  <a:lnTo>
                    <a:pt x="693" y="71"/>
                  </a:lnTo>
                  <a:cubicBezTo>
                    <a:pt x="693" y="76"/>
                    <a:pt x="693" y="81"/>
                    <a:pt x="694" y="85"/>
                  </a:cubicBezTo>
                  <a:lnTo>
                    <a:pt x="694" y="85"/>
                  </a:lnTo>
                  <a:lnTo>
                    <a:pt x="693" y="85"/>
                  </a:lnTo>
                  <a:cubicBezTo>
                    <a:pt x="693" y="85"/>
                    <a:pt x="694" y="85"/>
                    <a:pt x="694" y="86"/>
                  </a:cubicBezTo>
                  <a:lnTo>
                    <a:pt x="694" y="86"/>
                  </a:lnTo>
                  <a:cubicBezTo>
                    <a:pt x="695" y="215"/>
                    <a:pt x="721" y="349"/>
                    <a:pt x="771" y="478"/>
                  </a:cubicBezTo>
                  <a:lnTo>
                    <a:pt x="771" y="478"/>
                  </a:lnTo>
                  <a:cubicBezTo>
                    <a:pt x="706" y="528"/>
                    <a:pt x="644" y="579"/>
                    <a:pt x="583" y="631"/>
                  </a:cubicBezTo>
                  <a:lnTo>
                    <a:pt x="583" y="631"/>
                  </a:lnTo>
                  <a:cubicBezTo>
                    <a:pt x="561" y="500"/>
                    <a:pt x="502" y="342"/>
                    <a:pt x="368" y="198"/>
                  </a:cubicBezTo>
                  <a:lnTo>
                    <a:pt x="340" y="170"/>
                  </a:lnTo>
                  <a:lnTo>
                    <a:pt x="340" y="213"/>
                  </a:lnTo>
                  <a:cubicBezTo>
                    <a:pt x="348" y="373"/>
                    <a:pt x="380" y="557"/>
                    <a:pt x="459" y="738"/>
                  </a:cubicBezTo>
                  <a:lnTo>
                    <a:pt x="459" y="738"/>
                  </a:lnTo>
                  <a:cubicBezTo>
                    <a:pt x="428" y="765"/>
                    <a:pt x="398" y="793"/>
                    <a:pt x="368" y="820"/>
                  </a:cubicBezTo>
                  <a:cubicBezTo>
                    <a:pt x="255" y="919"/>
                    <a:pt x="171" y="1004"/>
                    <a:pt x="72" y="1103"/>
                  </a:cubicBezTo>
                  <a:cubicBezTo>
                    <a:pt x="43" y="1117"/>
                    <a:pt x="29" y="1145"/>
                    <a:pt x="15" y="1188"/>
                  </a:cubicBezTo>
                  <a:cubicBezTo>
                    <a:pt x="1" y="1230"/>
                    <a:pt x="29" y="1273"/>
                    <a:pt x="57" y="1287"/>
                  </a:cubicBezTo>
                  <a:cubicBezTo>
                    <a:pt x="83" y="1307"/>
                    <a:pt x="110" y="1314"/>
                    <a:pt x="137" y="1314"/>
                  </a:cubicBezTo>
                  <a:cubicBezTo>
                    <a:pt x="184" y="1314"/>
                    <a:pt x="228" y="1291"/>
                    <a:pt x="255" y="1273"/>
                  </a:cubicBezTo>
                  <a:cubicBezTo>
                    <a:pt x="384" y="1180"/>
                    <a:pt x="501" y="1088"/>
                    <a:pt x="614" y="1000"/>
                  </a:cubicBezTo>
                  <a:lnTo>
                    <a:pt x="614" y="1000"/>
                  </a:lnTo>
                  <a:cubicBezTo>
                    <a:pt x="661" y="1061"/>
                    <a:pt x="715" y="1119"/>
                    <a:pt x="778" y="1174"/>
                  </a:cubicBezTo>
                  <a:cubicBezTo>
                    <a:pt x="806" y="1201"/>
                    <a:pt x="845" y="1217"/>
                    <a:pt x="884" y="1217"/>
                  </a:cubicBezTo>
                  <a:cubicBezTo>
                    <a:pt x="906" y="1217"/>
                    <a:pt x="928" y="1212"/>
                    <a:pt x="948" y="1202"/>
                  </a:cubicBezTo>
                  <a:cubicBezTo>
                    <a:pt x="1004" y="1188"/>
                    <a:pt x="1047" y="1131"/>
                    <a:pt x="1061" y="1075"/>
                  </a:cubicBezTo>
                  <a:cubicBezTo>
                    <a:pt x="1076" y="1005"/>
                    <a:pt x="1075" y="940"/>
                    <a:pt x="1066" y="877"/>
                  </a:cubicBezTo>
                  <a:lnTo>
                    <a:pt x="1066" y="877"/>
                  </a:lnTo>
                  <a:cubicBezTo>
                    <a:pt x="1073" y="882"/>
                    <a:pt x="1081" y="886"/>
                    <a:pt x="1089" y="891"/>
                  </a:cubicBezTo>
                  <a:cubicBezTo>
                    <a:pt x="1132" y="915"/>
                    <a:pt x="1182" y="929"/>
                    <a:pt x="1233" y="929"/>
                  </a:cubicBezTo>
                  <a:cubicBezTo>
                    <a:pt x="1299" y="929"/>
                    <a:pt x="1366" y="905"/>
                    <a:pt x="1414" y="849"/>
                  </a:cubicBezTo>
                  <a:cubicBezTo>
                    <a:pt x="1471" y="778"/>
                    <a:pt x="1485" y="693"/>
                    <a:pt x="1485" y="608"/>
                  </a:cubicBezTo>
                  <a:cubicBezTo>
                    <a:pt x="1485" y="529"/>
                    <a:pt x="1472" y="462"/>
                    <a:pt x="1448" y="384"/>
                  </a:cubicBezTo>
                  <a:lnTo>
                    <a:pt x="1448" y="384"/>
                  </a:lnTo>
                  <a:cubicBezTo>
                    <a:pt x="1495" y="349"/>
                    <a:pt x="1540" y="315"/>
                    <a:pt x="1584" y="283"/>
                  </a:cubicBezTo>
                  <a:cubicBezTo>
                    <a:pt x="1654" y="227"/>
                    <a:pt x="1725" y="170"/>
                    <a:pt x="1796" y="128"/>
                  </a:cubicBezTo>
                  <a:cubicBezTo>
                    <a:pt x="1838" y="86"/>
                    <a:pt x="1866" y="72"/>
                    <a:pt x="1866" y="71"/>
                  </a:cubicBezTo>
                  <a:lnTo>
                    <a:pt x="1866" y="71"/>
                  </a:lnTo>
                  <a:cubicBezTo>
                    <a:pt x="1866" y="72"/>
                    <a:pt x="1838" y="86"/>
                    <a:pt x="1782" y="114"/>
                  </a:cubicBezTo>
                  <a:cubicBezTo>
                    <a:pt x="1725" y="156"/>
                    <a:pt x="1654" y="213"/>
                    <a:pt x="1570" y="269"/>
                  </a:cubicBezTo>
                  <a:cubicBezTo>
                    <a:pt x="1528" y="297"/>
                    <a:pt x="1484" y="327"/>
                    <a:pt x="1438" y="359"/>
                  </a:cubicBezTo>
                  <a:lnTo>
                    <a:pt x="1438" y="359"/>
                  </a:lnTo>
                  <a:cubicBezTo>
                    <a:pt x="1408" y="291"/>
                    <a:pt x="1340" y="226"/>
                    <a:pt x="1259" y="213"/>
                  </a:cubicBezTo>
                  <a:cubicBezTo>
                    <a:pt x="1174" y="213"/>
                    <a:pt x="1089" y="241"/>
                    <a:pt x="1033" y="283"/>
                  </a:cubicBezTo>
                  <a:cubicBezTo>
                    <a:pt x="995" y="310"/>
                    <a:pt x="957" y="337"/>
                    <a:pt x="920" y="364"/>
                  </a:cubicBezTo>
                  <a:lnTo>
                    <a:pt x="920" y="364"/>
                  </a:lnTo>
                  <a:cubicBezTo>
                    <a:pt x="872" y="256"/>
                    <a:pt x="810" y="152"/>
                    <a:pt x="736" y="57"/>
                  </a:cubicBezTo>
                  <a:lnTo>
                    <a:pt x="69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1748;p73">
              <a:extLst>
                <a:ext uri="{FF2B5EF4-FFF2-40B4-BE49-F238E27FC236}">
                  <a16:creationId xmlns:a16="http://schemas.microsoft.com/office/drawing/2014/main" id="{62BF4C7A-271D-0944-DD90-0CBA99A3E421}"/>
                </a:ext>
              </a:extLst>
            </p:cNvPr>
            <p:cNvSpPr/>
            <p:nvPr/>
          </p:nvSpPr>
          <p:spPr>
            <a:xfrm>
              <a:off x="7794797" y="3880942"/>
              <a:ext cx="42249" cy="27044"/>
            </a:xfrm>
            <a:custGeom>
              <a:avLst/>
              <a:gdLst/>
              <a:ahLst/>
              <a:cxnLst/>
              <a:rect l="l" t="t" r="r" b="b"/>
              <a:pathLst>
                <a:path w="778" h="498" extrusionOk="0">
                  <a:moveTo>
                    <a:pt x="762" y="1"/>
                  </a:moveTo>
                  <a:cubicBezTo>
                    <a:pt x="743" y="1"/>
                    <a:pt x="568" y="108"/>
                    <a:pt x="368" y="228"/>
                  </a:cubicBezTo>
                  <a:cubicBezTo>
                    <a:pt x="156" y="369"/>
                    <a:pt x="0" y="482"/>
                    <a:pt x="0" y="496"/>
                  </a:cubicBezTo>
                  <a:cubicBezTo>
                    <a:pt x="1" y="497"/>
                    <a:pt x="3" y="498"/>
                    <a:pt x="5" y="498"/>
                  </a:cubicBezTo>
                  <a:cubicBezTo>
                    <a:pt x="36" y="498"/>
                    <a:pt x="198" y="403"/>
                    <a:pt x="396" y="270"/>
                  </a:cubicBezTo>
                  <a:cubicBezTo>
                    <a:pt x="608" y="143"/>
                    <a:pt x="778" y="16"/>
                    <a:pt x="764" y="2"/>
                  </a:cubicBezTo>
                  <a:cubicBezTo>
                    <a:pt x="764" y="1"/>
                    <a:pt x="763" y="1"/>
                    <a:pt x="7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9362;p83"/>
          <p:cNvGrpSpPr/>
          <p:nvPr/>
        </p:nvGrpSpPr>
        <p:grpSpPr>
          <a:xfrm>
            <a:off x="7717155" y="-448945"/>
            <a:ext cx="1832610" cy="1642110"/>
            <a:chOff x="4206459" y="1191441"/>
            <a:chExt cx="712557" cy="785901"/>
          </a:xfrm>
        </p:grpSpPr>
        <p:sp>
          <p:nvSpPr>
            <p:cNvPr id="7" name="Google Shape;9363;p83"/>
            <p:cNvSpPr/>
            <p:nvPr/>
          </p:nvSpPr>
          <p:spPr>
            <a:xfrm>
              <a:off x="4548248" y="1328649"/>
              <a:ext cx="325201" cy="322547"/>
            </a:xfrm>
            <a:custGeom>
              <a:avLst/>
              <a:gdLst/>
              <a:ahLst/>
              <a:cxnLst/>
              <a:rect l="l" t="t" r="r" b="b"/>
              <a:pathLst>
                <a:path w="25486" h="25278" extrusionOk="0">
                  <a:moveTo>
                    <a:pt x="12746" y="4905"/>
                  </a:moveTo>
                  <a:cubicBezTo>
                    <a:pt x="13701" y="4905"/>
                    <a:pt x="14672" y="5083"/>
                    <a:pt x="15613" y="5460"/>
                  </a:cubicBezTo>
                  <a:cubicBezTo>
                    <a:pt x="19580" y="7047"/>
                    <a:pt x="21508" y="11545"/>
                    <a:pt x="19923" y="15511"/>
                  </a:cubicBezTo>
                  <a:cubicBezTo>
                    <a:pt x="18714" y="18534"/>
                    <a:pt x="15811" y="20374"/>
                    <a:pt x="12742" y="20374"/>
                  </a:cubicBezTo>
                  <a:cubicBezTo>
                    <a:pt x="11786" y="20374"/>
                    <a:pt x="10814" y="20196"/>
                    <a:pt x="9873" y="19819"/>
                  </a:cubicBezTo>
                  <a:cubicBezTo>
                    <a:pt x="5908" y="18234"/>
                    <a:pt x="3978" y="13734"/>
                    <a:pt x="5563" y="9769"/>
                  </a:cubicBezTo>
                  <a:cubicBezTo>
                    <a:pt x="6772" y="6745"/>
                    <a:pt x="9676" y="4905"/>
                    <a:pt x="12746" y="4905"/>
                  </a:cubicBezTo>
                  <a:close/>
                  <a:moveTo>
                    <a:pt x="15551" y="1"/>
                  </a:moveTo>
                  <a:cubicBezTo>
                    <a:pt x="15240" y="1"/>
                    <a:pt x="14946" y="187"/>
                    <a:pt x="14824" y="492"/>
                  </a:cubicBezTo>
                  <a:lnTo>
                    <a:pt x="14047" y="2435"/>
                  </a:lnTo>
                  <a:cubicBezTo>
                    <a:pt x="13612" y="2378"/>
                    <a:pt x="13174" y="2350"/>
                    <a:pt x="12736" y="2350"/>
                  </a:cubicBezTo>
                  <a:cubicBezTo>
                    <a:pt x="12218" y="2350"/>
                    <a:pt x="11700" y="2390"/>
                    <a:pt x="11187" y="2469"/>
                  </a:cubicBezTo>
                  <a:lnTo>
                    <a:pt x="10364" y="547"/>
                  </a:lnTo>
                  <a:cubicBezTo>
                    <a:pt x="10238" y="251"/>
                    <a:pt x="9949" y="73"/>
                    <a:pt x="9646" y="73"/>
                  </a:cubicBezTo>
                  <a:cubicBezTo>
                    <a:pt x="9543" y="73"/>
                    <a:pt x="9438" y="93"/>
                    <a:pt x="9338" y="137"/>
                  </a:cubicBezTo>
                  <a:lnTo>
                    <a:pt x="6036" y="1553"/>
                  </a:lnTo>
                  <a:cubicBezTo>
                    <a:pt x="5640" y="1722"/>
                    <a:pt x="5456" y="2182"/>
                    <a:pt x="5626" y="2579"/>
                  </a:cubicBezTo>
                  <a:lnTo>
                    <a:pt x="6449" y="4501"/>
                  </a:lnTo>
                  <a:cubicBezTo>
                    <a:pt x="5690" y="5085"/>
                    <a:pt x="5019" y="5775"/>
                    <a:pt x="4452" y="6549"/>
                  </a:cubicBezTo>
                  <a:lnTo>
                    <a:pt x="2510" y="5772"/>
                  </a:lnTo>
                  <a:cubicBezTo>
                    <a:pt x="2414" y="5734"/>
                    <a:pt x="2316" y="5716"/>
                    <a:pt x="2219" y="5716"/>
                  </a:cubicBezTo>
                  <a:cubicBezTo>
                    <a:pt x="1910" y="5716"/>
                    <a:pt x="1616" y="5901"/>
                    <a:pt x="1493" y="6208"/>
                  </a:cubicBezTo>
                  <a:lnTo>
                    <a:pt x="161" y="9542"/>
                  </a:lnTo>
                  <a:cubicBezTo>
                    <a:pt x="0" y="9944"/>
                    <a:pt x="194" y="10398"/>
                    <a:pt x="596" y="10558"/>
                  </a:cubicBezTo>
                  <a:lnTo>
                    <a:pt x="2537" y="11335"/>
                  </a:lnTo>
                  <a:cubicBezTo>
                    <a:pt x="2415" y="12285"/>
                    <a:pt x="2426" y="13249"/>
                    <a:pt x="2572" y="14195"/>
                  </a:cubicBezTo>
                  <a:lnTo>
                    <a:pt x="651" y="15018"/>
                  </a:lnTo>
                  <a:cubicBezTo>
                    <a:pt x="253" y="15189"/>
                    <a:pt x="71" y="15649"/>
                    <a:pt x="241" y="16046"/>
                  </a:cubicBezTo>
                  <a:lnTo>
                    <a:pt x="1655" y="19347"/>
                  </a:lnTo>
                  <a:cubicBezTo>
                    <a:pt x="1781" y="19643"/>
                    <a:pt x="2070" y="19821"/>
                    <a:pt x="2373" y="19821"/>
                  </a:cubicBezTo>
                  <a:cubicBezTo>
                    <a:pt x="2476" y="19821"/>
                    <a:pt x="2581" y="19800"/>
                    <a:pt x="2681" y="19756"/>
                  </a:cubicBezTo>
                  <a:lnTo>
                    <a:pt x="4603" y="18933"/>
                  </a:lnTo>
                  <a:cubicBezTo>
                    <a:pt x="5189" y="19692"/>
                    <a:pt x="5879" y="20365"/>
                    <a:pt x="6651" y="20930"/>
                  </a:cubicBezTo>
                  <a:lnTo>
                    <a:pt x="5874" y="22873"/>
                  </a:lnTo>
                  <a:cubicBezTo>
                    <a:pt x="5714" y="23273"/>
                    <a:pt x="5909" y="23728"/>
                    <a:pt x="6310" y="23888"/>
                  </a:cubicBezTo>
                  <a:lnTo>
                    <a:pt x="9645" y="25222"/>
                  </a:lnTo>
                  <a:cubicBezTo>
                    <a:pt x="9740" y="25260"/>
                    <a:pt x="9838" y="25278"/>
                    <a:pt x="9935" y="25278"/>
                  </a:cubicBezTo>
                  <a:cubicBezTo>
                    <a:pt x="10245" y="25278"/>
                    <a:pt x="10538" y="25092"/>
                    <a:pt x="10660" y="24786"/>
                  </a:cubicBezTo>
                  <a:lnTo>
                    <a:pt x="11437" y="22845"/>
                  </a:lnTo>
                  <a:cubicBezTo>
                    <a:pt x="11871" y="22901"/>
                    <a:pt x="12308" y="22929"/>
                    <a:pt x="12745" y="22929"/>
                  </a:cubicBezTo>
                  <a:cubicBezTo>
                    <a:pt x="13264" y="22929"/>
                    <a:pt x="13784" y="22889"/>
                    <a:pt x="14299" y="22810"/>
                  </a:cubicBezTo>
                  <a:lnTo>
                    <a:pt x="15122" y="24732"/>
                  </a:lnTo>
                  <a:cubicBezTo>
                    <a:pt x="15248" y="25028"/>
                    <a:pt x="15536" y="25206"/>
                    <a:pt x="15839" y="25206"/>
                  </a:cubicBezTo>
                  <a:cubicBezTo>
                    <a:pt x="15943" y="25206"/>
                    <a:pt x="16047" y="25185"/>
                    <a:pt x="16148" y="25142"/>
                  </a:cubicBezTo>
                  <a:lnTo>
                    <a:pt x="19449" y="23728"/>
                  </a:lnTo>
                  <a:cubicBezTo>
                    <a:pt x="19846" y="23558"/>
                    <a:pt x="20030" y="23098"/>
                    <a:pt x="19860" y="22701"/>
                  </a:cubicBezTo>
                  <a:lnTo>
                    <a:pt x="19037" y="20780"/>
                  </a:lnTo>
                  <a:cubicBezTo>
                    <a:pt x="19794" y="20194"/>
                    <a:pt x="20467" y="19503"/>
                    <a:pt x="21034" y="18732"/>
                  </a:cubicBezTo>
                  <a:lnTo>
                    <a:pt x="22975" y="19508"/>
                  </a:lnTo>
                  <a:cubicBezTo>
                    <a:pt x="23070" y="19546"/>
                    <a:pt x="23168" y="19564"/>
                    <a:pt x="23265" y="19564"/>
                  </a:cubicBezTo>
                  <a:cubicBezTo>
                    <a:pt x="23576" y="19564"/>
                    <a:pt x="23869" y="19378"/>
                    <a:pt x="23992" y="19073"/>
                  </a:cubicBezTo>
                  <a:lnTo>
                    <a:pt x="25326" y="15737"/>
                  </a:lnTo>
                  <a:cubicBezTo>
                    <a:pt x="25486" y="15337"/>
                    <a:pt x="25290" y="14882"/>
                    <a:pt x="24890" y="14722"/>
                  </a:cubicBezTo>
                  <a:lnTo>
                    <a:pt x="22948" y="13945"/>
                  </a:lnTo>
                  <a:cubicBezTo>
                    <a:pt x="23071" y="12994"/>
                    <a:pt x="23060" y="12032"/>
                    <a:pt x="22914" y="11084"/>
                  </a:cubicBezTo>
                  <a:lnTo>
                    <a:pt x="24835" y="10261"/>
                  </a:lnTo>
                  <a:cubicBezTo>
                    <a:pt x="25231" y="10091"/>
                    <a:pt x="25415" y="9631"/>
                    <a:pt x="25245" y="9234"/>
                  </a:cubicBezTo>
                  <a:lnTo>
                    <a:pt x="23830" y="5934"/>
                  </a:lnTo>
                  <a:cubicBezTo>
                    <a:pt x="23703" y="5637"/>
                    <a:pt x="23414" y="5459"/>
                    <a:pt x="23111" y="5459"/>
                  </a:cubicBezTo>
                  <a:cubicBezTo>
                    <a:pt x="23008" y="5459"/>
                    <a:pt x="22904" y="5479"/>
                    <a:pt x="22803" y="5522"/>
                  </a:cubicBezTo>
                  <a:lnTo>
                    <a:pt x="20882" y="6347"/>
                  </a:lnTo>
                  <a:cubicBezTo>
                    <a:pt x="20297" y="5588"/>
                    <a:pt x="19607" y="4915"/>
                    <a:pt x="18835" y="4348"/>
                  </a:cubicBezTo>
                  <a:lnTo>
                    <a:pt x="19610" y="2408"/>
                  </a:lnTo>
                  <a:cubicBezTo>
                    <a:pt x="19770" y="2006"/>
                    <a:pt x="19577" y="1551"/>
                    <a:pt x="19175" y="1391"/>
                  </a:cubicBezTo>
                  <a:lnTo>
                    <a:pt x="15841" y="57"/>
                  </a:lnTo>
                  <a:cubicBezTo>
                    <a:pt x="15745" y="19"/>
                    <a:pt x="15647" y="1"/>
                    <a:pt x="1555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445D7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9364;p83"/>
            <p:cNvSpPr/>
            <p:nvPr/>
          </p:nvSpPr>
          <p:spPr>
            <a:xfrm>
              <a:off x="4557499" y="1656607"/>
              <a:ext cx="306674" cy="306648"/>
            </a:xfrm>
            <a:custGeom>
              <a:avLst/>
              <a:gdLst/>
              <a:ahLst/>
              <a:cxnLst/>
              <a:rect l="l" t="t" r="r" b="b"/>
              <a:pathLst>
                <a:path w="24034" h="24032" extrusionOk="0">
                  <a:moveTo>
                    <a:pt x="12017" y="4775"/>
                  </a:moveTo>
                  <a:cubicBezTo>
                    <a:pt x="16016" y="4775"/>
                    <a:pt x="19258" y="8018"/>
                    <a:pt x="19258" y="12017"/>
                  </a:cubicBezTo>
                  <a:cubicBezTo>
                    <a:pt x="19258" y="16015"/>
                    <a:pt x="16016" y="19256"/>
                    <a:pt x="12019" y="19256"/>
                  </a:cubicBezTo>
                  <a:lnTo>
                    <a:pt x="12017" y="19256"/>
                  </a:lnTo>
                  <a:cubicBezTo>
                    <a:pt x="8019" y="19256"/>
                    <a:pt x="4778" y="16015"/>
                    <a:pt x="4778" y="12017"/>
                  </a:cubicBezTo>
                  <a:cubicBezTo>
                    <a:pt x="4778" y="8018"/>
                    <a:pt x="8019" y="4775"/>
                    <a:pt x="12017" y="4775"/>
                  </a:cubicBezTo>
                  <a:close/>
                  <a:moveTo>
                    <a:pt x="10336" y="0"/>
                  </a:moveTo>
                  <a:cubicBezTo>
                    <a:pt x="9932" y="0"/>
                    <a:pt x="9604" y="327"/>
                    <a:pt x="9604" y="732"/>
                  </a:cubicBezTo>
                  <a:lnTo>
                    <a:pt x="9604" y="2689"/>
                  </a:lnTo>
                  <a:cubicBezTo>
                    <a:pt x="8734" y="2913"/>
                    <a:pt x="7902" y="3259"/>
                    <a:pt x="7128" y="3714"/>
                  </a:cubicBezTo>
                  <a:lnTo>
                    <a:pt x="5745" y="2330"/>
                  </a:lnTo>
                  <a:cubicBezTo>
                    <a:pt x="5602" y="2187"/>
                    <a:pt x="5415" y="2115"/>
                    <a:pt x="5228" y="2115"/>
                  </a:cubicBezTo>
                  <a:cubicBezTo>
                    <a:pt x="5040" y="2115"/>
                    <a:pt x="4853" y="2187"/>
                    <a:pt x="4710" y="2330"/>
                  </a:cubicBezTo>
                  <a:lnTo>
                    <a:pt x="2332" y="4708"/>
                  </a:lnTo>
                  <a:cubicBezTo>
                    <a:pt x="2046" y="4995"/>
                    <a:pt x="2046" y="5457"/>
                    <a:pt x="2332" y="5744"/>
                  </a:cubicBezTo>
                  <a:lnTo>
                    <a:pt x="3716" y="7128"/>
                  </a:lnTo>
                  <a:cubicBezTo>
                    <a:pt x="3260" y="7900"/>
                    <a:pt x="2915" y="8734"/>
                    <a:pt x="2691" y="9602"/>
                  </a:cubicBezTo>
                  <a:lnTo>
                    <a:pt x="734" y="9602"/>
                  </a:lnTo>
                  <a:cubicBezTo>
                    <a:pt x="329" y="9602"/>
                    <a:pt x="1" y="9930"/>
                    <a:pt x="1" y="10335"/>
                  </a:cubicBezTo>
                  <a:lnTo>
                    <a:pt x="1" y="13698"/>
                  </a:lnTo>
                  <a:cubicBezTo>
                    <a:pt x="1" y="14101"/>
                    <a:pt x="329" y="14430"/>
                    <a:pt x="734" y="14430"/>
                  </a:cubicBezTo>
                  <a:lnTo>
                    <a:pt x="2691" y="14430"/>
                  </a:lnTo>
                  <a:cubicBezTo>
                    <a:pt x="2915" y="15298"/>
                    <a:pt x="3260" y="16132"/>
                    <a:pt x="3716" y="16904"/>
                  </a:cubicBezTo>
                  <a:lnTo>
                    <a:pt x="2332" y="18289"/>
                  </a:lnTo>
                  <a:cubicBezTo>
                    <a:pt x="2046" y="18574"/>
                    <a:pt x="2046" y="19038"/>
                    <a:pt x="2332" y="19323"/>
                  </a:cubicBezTo>
                  <a:lnTo>
                    <a:pt x="4710" y="21701"/>
                  </a:lnTo>
                  <a:cubicBezTo>
                    <a:pt x="4853" y="21845"/>
                    <a:pt x="5040" y="21916"/>
                    <a:pt x="5228" y="21916"/>
                  </a:cubicBezTo>
                  <a:cubicBezTo>
                    <a:pt x="5415" y="21916"/>
                    <a:pt x="5602" y="21845"/>
                    <a:pt x="5745" y="21701"/>
                  </a:cubicBezTo>
                  <a:lnTo>
                    <a:pt x="7128" y="20318"/>
                  </a:lnTo>
                  <a:cubicBezTo>
                    <a:pt x="7902" y="20774"/>
                    <a:pt x="8736" y="21118"/>
                    <a:pt x="9604" y="21343"/>
                  </a:cubicBezTo>
                  <a:lnTo>
                    <a:pt x="9604" y="23299"/>
                  </a:lnTo>
                  <a:cubicBezTo>
                    <a:pt x="9604" y="23705"/>
                    <a:pt x="9932" y="24031"/>
                    <a:pt x="10336" y="24031"/>
                  </a:cubicBezTo>
                  <a:lnTo>
                    <a:pt x="13699" y="24031"/>
                  </a:lnTo>
                  <a:cubicBezTo>
                    <a:pt x="14104" y="24031"/>
                    <a:pt x="14432" y="23705"/>
                    <a:pt x="14432" y="23299"/>
                  </a:cubicBezTo>
                  <a:lnTo>
                    <a:pt x="14432" y="21343"/>
                  </a:lnTo>
                  <a:cubicBezTo>
                    <a:pt x="15300" y="21118"/>
                    <a:pt x="16134" y="20773"/>
                    <a:pt x="16906" y="20318"/>
                  </a:cubicBezTo>
                  <a:lnTo>
                    <a:pt x="18290" y="21701"/>
                  </a:lnTo>
                  <a:cubicBezTo>
                    <a:pt x="18433" y="21844"/>
                    <a:pt x="18620" y="21915"/>
                    <a:pt x="18808" y="21915"/>
                  </a:cubicBezTo>
                  <a:cubicBezTo>
                    <a:pt x="18995" y="21915"/>
                    <a:pt x="19182" y="21844"/>
                    <a:pt x="19326" y="21701"/>
                  </a:cubicBezTo>
                  <a:lnTo>
                    <a:pt x="21704" y="19323"/>
                  </a:lnTo>
                  <a:cubicBezTo>
                    <a:pt x="21989" y="19037"/>
                    <a:pt x="21989" y="18574"/>
                    <a:pt x="21704" y="18287"/>
                  </a:cubicBezTo>
                  <a:lnTo>
                    <a:pt x="20320" y="16904"/>
                  </a:lnTo>
                  <a:cubicBezTo>
                    <a:pt x="20775" y="16130"/>
                    <a:pt x="21121" y="15298"/>
                    <a:pt x="21345" y="14430"/>
                  </a:cubicBezTo>
                  <a:lnTo>
                    <a:pt x="23302" y="14430"/>
                  </a:lnTo>
                  <a:cubicBezTo>
                    <a:pt x="23705" y="14430"/>
                    <a:pt x="24034" y="14101"/>
                    <a:pt x="24034" y="13696"/>
                  </a:cubicBezTo>
                  <a:lnTo>
                    <a:pt x="24034" y="10334"/>
                  </a:lnTo>
                  <a:cubicBezTo>
                    <a:pt x="24034" y="9930"/>
                    <a:pt x="23705" y="9602"/>
                    <a:pt x="23302" y="9602"/>
                  </a:cubicBezTo>
                  <a:lnTo>
                    <a:pt x="21343" y="9602"/>
                  </a:lnTo>
                  <a:cubicBezTo>
                    <a:pt x="21121" y="8734"/>
                    <a:pt x="20775" y="7900"/>
                    <a:pt x="20320" y="7128"/>
                  </a:cubicBezTo>
                  <a:lnTo>
                    <a:pt x="21704" y="5744"/>
                  </a:lnTo>
                  <a:cubicBezTo>
                    <a:pt x="21989" y="5457"/>
                    <a:pt x="21989" y="4995"/>
                    <a:pt x="21704" y="4708"/>
                  </a:cubicBezTo>
                  <a:lnTo>
                    <a:pt x="19326" y="2330"/>
                  </a:lnTo>
                  <a:cubicBezTo>
                    <a:pt x="19182" y="2187"/>
                    <a:pt x="18995" y="2115"/>
                    <a:pt x="18808" y="2115"/>
                  </a:cubicBezTo>
                  <a:cubicBezTo>
                    <a:pt x="18620" y="2115"/>
                    <a:pt x="18433" y="2187"/>
                    <a:pt x="18290" y="2330"/>
                  </a:cubicBezTo>
                  <a:lnTo>
                    <a:pt x="16906" y="3714"/>
                  </a:lnTo>
                  <a:cubicBezTo>
                    <a:pt x="16133" y="3259"/>
                    <a:pt x="15300" y="2913"/>
                    <a:pt x="14430" y="2689"/>
                  </a:cubicBezTo>
                  <a:lnTo>
                    <a:pt x="14430" y="732"/>
                  </a:lnTo>
                  <a:cubicBezTo>
                    <a:pt x="14430" y="327"/>
                    <a:pt x="14104" y="0"/>
                    <a:pt x="1369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365;p83"/>
            <p:cNvSpPr/>
            <p:nvPr/>
          </p:nvSpPr>
          <p:spPr>
            <a:xfrm>
              <a:off x="4251067" y="1523035"/>
              <a:ext cx="327536" cy="325023"/>
            </a:xfrm>
            <a:custGeom>
              <a:avLst/>
              <a:gdLst/>
              <a:ahLst/>
              <a:cxnLst/>
              <a:rect l="l" t="t" r="r" b="b"/>
              <a:pathLst>
                <a:path w="25669" h="25472" extrusionOk="0">
                  <a:moveTo>
                    <a:pt x="12840" y="5002"/>
                  </a:moveTo>
                  <a:cubicBezTo>
                    <a:pt x="13949" y="5002"/>
                    <a:pt x="15075" y="5242"/>
                    <a:pt x="16144" y="5747"/>
                  </a:cubicBezTo>
                  <a:cubicBezTo>
                    <a:pt x="20003" y="7575"/>
                    <a:pt x="21651" y="12185"/>
                    <a:pt x="19822" y="16044"/>
                  </a:cubicBezTo>
                  <a:cubicBezTo>
                    <a:pt x="18501" y="18836"/>
                    <a:pt x="15726" y="20470"/>
                    <a:pt x="12830" y="20470"/>
                  </a:cubicBezTo>
                  <a:cubicBezTo>
                    <a:pt x="11721" y="20470"/>
                    <a:pt x="10595" y="20230"/>
                    <a:pt x="9525" y="19724"/>
                  </a:cubicBezTo>
                  <a:cubicBezTo>
                    <a:pt x="5666" y="17897"/>
                    <a:pt x="4018" y="13286"/>
                    <a:pt x="5845" y="9427"/>
                  </a:cubicBezTo>
                  <a:cubicBezTo>
                    <a:pt x="7167" y="6636"/>
                    <a:pt x="9944" y="5002"/>
                    <a:pt x="12840" y="5002"/>
                  </a:cubicBezTo>
                  <a:close/>
                  <a:moveTo>
                    <a:pt x="10471" y="1"/>
                  </a:moveTo>
                  <a:cubicBezTo>
                    <a:pt x="10383" y="1"/>
                    <a:pt x="10294" y="16"/>
                    <a:pt x="10208" y="47"/>
                  </a:cubicBezTo>
                  <a:lnTo>
                    <a:pt x="6824" y="1256"/>
                  </a:lnTo>
                  <a:cubicBezTo>
                    <a:pt x="6417" y="1401"/>
                    <a:pt x="6206" y="1848"/>
                    <a:pt x="6351" y="2255"/>
                  </a:cubicBezTo>
                  <a:lnTo>
                    <a:pt x="7054" y="4223"/>
                  </a:lnTo>
                  <a:cubicBezTo>
                    <a:pt x="6262" y="4761"/>
                    <a:pt x="5548" y="5408"/>
                    <a:pt x="4934" y="6145"/>
                  </a:cubicBezTo>
                  <a:lnTo>
                    <a:pt x="3045" y="5249"/>
                  </a:lnTo>
                  <a:cubicBezTo>
                    <a:pt x="2937" y="5199"/>
                    <a:pt x="2823" y="5174"/>
                    <a:pt x="2711" y="5174"/>
                  </a:cubicBezTo>
                  <a:cubicBezTo>
                    <a:pt x="2418" y="5174"/>
                    <a:pt x="2137" y="5340"/>
                    <a:pt x="2004" y="5623"/>
                  </a:cubicBezTo>
                  <a:lnTo>
                    <a:pt x="467" y="8868"/>
                  </a:lnTo>
                  <a:cubicBezTo>
                    <a:pt x="282" y="9259"/>
                    <a:pt x="449" y="9725"/>
                    <a:pt x="840" y="9909"/>
                  </a:cubicBezTo>
                  <a:lnTo>
                    <a:pt x="2729" y="10804"/>
                  </a:lnTo>
                  <a:cubicBezTo>
                    <a:pt x="2548" y="11744"/>
                    <a:pt x="2500" y="12707"/>
                    <a:pt x="2587" y="13661"/>
                  </a:cubicBezTo>
                  <a:lnTo>
                    <a:pt x="619" y="14364"/>
                  </a:lnTo>
                  <a:cubicBezTo>
                    <a:pt x="212" y="14510"/>
                    <a:pt x="1" y="14957"/>
                    <a:pt x="145" y="15363"/>
                  </a:cubicBezTo>
                  <a:lnTo>
                    <a:pt x="1354" y="18747"/>
                  </a:lnTo>
                  <a:cubicBezTo>
                    <a:pt x="1467" y="19067"/>
                    <a:pt x="1768" y="19265"/>
                    <a:pt x="2089" y="19265"/>
                  </a:cubicBezTo>
                  <a:cubicBezTo>
                    <a:pt x="2177" y="19265"/>
                    <a:pt x="2266" y="19251"/>
                    <a:pt x="2353" y="19219"/>
                  </a:cubicBezTo>
                  <a:lnTo>
                    <a:pt x="4321" y="18516"/>
                  </a:lnTo>
                  <a:cubicBezTo>
                    <a:pt x="4859" y="19309"/>
                    <a:pt x="5506" y="20023"/>
                    <a:pt x="6243" y="20637"/>
                  </a:cubicBezTo>
                  <a:lnTo>
                    <a:pt x="5347" y="22526"/>
                  </a:lnTo>
                  <a:cubicBezTo>
                    <a:pt x="5163" y="22917"/>
                    <a:pt x="5330" y="23383"/>
                    <a:pt x="5721" y="23567"/>
                  </a:cubicBezTo>
                  <a:lnTo>
                    <a:pt x="8966" y="25104"/>
                  </a:lnTo>
                  <a:cubicBezTo>
                    <a:pt x="9074" y="25155"/>
                    <a:pt x="9188" y="25179"/>
                    <a:pt x="9300" y="25179"/>
                  </a:cubicBezTo>
                  <a:cubicBezTo>
                    <a:pt x="9593" y="25179"/>
                    <a:pt x="9874" y="25014"/>
                    <a:pt x="10007" y="24731"/>
                  </a:cubicBezTo>
                  <a:lnTo>
                    <a:pt x="10902" y="22842"/>
                  </a:lnTo>
                  <a:cubicBezTo>
                    <a:pt x="11540" y="22964"/>
                    <a:pt x="12187" y="23026"/>
                    <a:pt x="12836" y="23026"/>
                  </a:cubicBezTo>
                  <a:cubicBezTo>
                    <a:pt x="13144" y="23026"/>
                    <a:pt x="13452" y="23012"/>
                    <a:pt x="13759" y="22984"/>
                  </a:cubicBezTo>
                  <a:lnTo>
                    <a:pt x="14462" y="24952"/>
                  </a:lnTo>
                  <a:cubicBezTo>
                    <a:pt x="14577" y="25272"/>
                    <a:pt x="14878" y="25471"/>
                    <a:pt x="15200" y="25471"/>
                  </a:cubicBezTo>
                  <a:cubicBezTo>
                    <a:pt x="15286" y="25471"/>
                    <a:pt x="15375" y="25457"/>
                    <a:pt x="15461" y="25426"/>
                  </a:cubicBezTo>
                  <a:lnTo>
                    <a:pt x="18845" y="24217"/>
                  </a:lnTo>
                  <a:cubicBezTo>
                    <a:pt x="19252" y="24071"/>
                    <a:pt x="19463" y="23625"/>
                    <a:pt x="19318" y="23218"/>
                  </a:cubicBezTo>
                  <a:lnTo>
                    <a:pt x="18615" y="21250"/>
                  </a:lnTo>
                  <a:cubicBezTo>
                    <a:pt x="19407" y="20712"/>
                    <a:pt x="20121" y="20065"/>
                    <a:pt x="20735" y="19328"/>
                  </a:cubicBezTo>
                  <a:lnTo>
                    <a:pt x="22624" y="20223"/>
                  </a:lnTo>
                  <a:cubicBezTo>
                    <a:pt x="22732" y="20274"/>
                    <a:pt x="22846" y="20298"/>
                    <a:pt x="22958" y="20298"/>
                  </a:cubicBezTo>
                  <a:cubicBezTo>
                    <a:pt x="23251" y="20298"/>
                    <a:pt x="23532" y="20133"/>
                    <a:pt x="23665" y="19850"/>
                  </a:cubicBezTo>
                  <a:lnTo>
                    <a:pt x="25202" y="16604"/>
                  </a:lnTo>
                  <a:cubicBezTo>
                    <a:pt x="25387" y="16214"/>
                    <a:pt x="25220" y="15748"/>
                    <a:pt x="24829" y="15564"/>
                  </a:cubicBezTo>
                  <a:lnTo>
                    <a:pt x="22940" y="14668"/>
                  </a:lnTo>
                  <a:cubicBezTo>
                    <a:pt x="23121" y="13727"/>
                    <a:pt x="23169" y="12766"/>
                    <a:pt x="23082" y="11812"/>
                  </a:cubicBezTo>
                  <a:lnTo>
                    <a:pt x="25050" y="11107"/>
                  </a:lnTo>
                  <a:cubicBezTo>
                    <a:pt x="25457" y="10963"/>
                    <a:pt x="25668" y="10515"/>
                    <a:pt x="25523" y="10108"/>
                  </a:cubicBezTo>
                  <a:lnTo>
                    <a:pt x="24315" y="6726"/>
                  </a:lnTo>
                  <a:cubicBezTo>
                    <a:pt x="24201" y="6406"/>
                    <a:pt x="23898" y="6207"/>
                    <a:pt x="23577" y="6207"/>
                  </a:cubicBezTo>
                  <a:cubicBezTo>
                    <a:pt x="23491" y="6207"/>
                    <a:pt x="23402" y="6221"/>
                    <a:pt x="23316" y="6252"/>
                  </a:cubicBezTo>
                  <a:lnTo>
                    <a:pt x="21348" y="6956"/>
                  </a:lnTo>
                  <a:cubicBezTo>
                    <a:pt x="20810" y="6162"/>
                    <a:pt x="20163" y="5450"/>
                    <a:pt x="19426" y="4836"/>
                  </a:cubicBezTo>
                  <a:lnTo>
                    <a:pt x="20320" y="2947"/>
                  </a:lnTo>
                  <a:cubicBezTo>
                    <a:pt x="20506" y="2556"/>
                    <a:pt x="20339" y="2090"/>
                    <a:pt x="19948" y="1906"/>
                  </a:cubicBezTo>
                  <a:lnTo>
                    <a:pt x="16703" y="369"/>
                  </a:lnTo>
                  <a:cubicBezTo>
                    <a:pt x="16595" y="318"/>
                    <a:pt x="16481" y="294"/>
                    <a:pt x="16369" y="294"/>
                  </a:cubicBezTo>
                  <a:cubicBezTo>
                    <a:pt x="16076" y="294"/>
                    <a:pt x="15795" y="459"/>
                    <a:pt x="15662" y="742"/>
                  </a:cubicBezTo>
                  <a:lnTo>
                    <a:pt x="14767" y="2631"/>
                  </a:lnTo>
                  <a:cubicBezTo>
                    <a:pt x="14130" y="2508"/>
                    <a:pt x="13485" y="2447"/>
                    <a:pt x="12839" y="2447"/>
                  </a:cubicBezTo>
                  <a:cubicBezTo>
                    <a:pt x="12529" y="2447"/>
                    <a:pt x="12219" y="2461"/>
                    <a:pt x="11910" y="2489"/>
                  </a:cubicBezTo>
                  <a:lnTo>
                    <a:pt x="11207" y="521"/>
                  </a:lnTo>
                  <a:cubicBezTo>
                    <a:pt x="11092" y="200"/>
                    <a:pt x="10791" y="1"/>
                    <a:pt x="1047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9366;p83"/>
            <p:cNvSpPr/>
            <p:nvPr/>
          </p:nvSpPr>
          <p:spPr>
            <a:xfrm>
              <a:off x="4277366" y="1220917"/>
              <a:ext cx="292242" cy="29221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" name="Google Shape;9367;p83"/>
            <p:cNvGrpSpPr/>
            <p:nvPr/>
          </p:nvGrpSpPr>
          <p:grpSpPr>
            <a:xfrm>
              <a:off x="4644280" y="1290523"/>
              <a:ext cx="143716" cy="29463"/>
              <a:chOff x="4644280" y="1290523"/>
              <a:chExt cx="143716" cy="29463"/>
            </a:xfrm>
          </p:grpSpPr>
          <p:sp>
            <p:nvSpPr>
              <p:cNvPr id="12" name="Google Shape;9368;p83"/>
              <p:cNvSpPr/>
              <p:nvPr/>
            </p:nvSpPr>
            <p:spPr>
              <a:xfrm>
                <a:off x="4736292" y="1294223"/>
                <a:ext cx="51704" cy="25762"/>
              </a:xfrm>
              <a:custGeom>
                <a:avLst/>
                <a:gdLst/>
                <a:ahLst/>
                <a:cxnLst/>
                <a:rect l="l" t="t" r="r" b="b"/>
                <a:pathLst>
                  <a:path w="4052" h="2019" extrusionOk="0">
                    <a:moveTo>
                      <a:pt x="273" y="0"/>
                    </a:moveTo>
                    <a:cubicBezTo>
                      <a:pt x="158" y="0"/>
                      <a:pt x="53" y="81"/>
                      <a:pt x="29" y="199"/>
                    </a:cubicBezTo>
                    <a:cubicBezTo>
                      <a:pt x="0" y="339"/>
                      <a:pt x="87" y="475"/>
                      <a:pt x="225" y="507"/>
                    </a:cubicBezTo>
                    <a:cubicBezTo>
                      <a:pt x="1077" y="720"/>
                      <a:pt x="1895" y="1048"/>
                      <a:pt x="2655" y="1487"/>
                    </a:cubicBezTo>
                    <a:lnTo>
                      <a:pt x="2505" y="1740"/>
                    </a:lnTo>
                    <a:cubicBezTo>
                      <a:pt x="2459" y="1818"/>
                      <a:pt x="2511" y="1919"/>
                      <a:pt x="2603" y="1925"/>
                    </a:cubicBezTo>
                    <a:lnTo>
                      <a:pt x="3885" y="2018"/>
                    </a:lnTo>
                    <a:cubicBezTo>
                      <a:pt x="3889" y="2019"/>
                      <a:pt x="3892" y="2019"/>
                      <a:pt x="3896" y="2019"/>
                    </a:cubicBezTo>
                    <a:cubicBezTo>
                      <a:pt x="3991" y="2019"/>
                      <a:pt x="4052" y="1911"/>
                      <a:pt x="3999" y="1829"/>
                    </a:cubicBezTo>
                    <a:lnTo>
                      <a:pt x="3302" y="747"/>
                    </a:lnTo>
                    <a:cubicBezTo>
                      <a:pt x="3278" y="709"/>
                      <a:pt x="3238" y="690"/>
                      <a:pt x="3198" y="690"/>
                    </a:cubicBezTo>
                    <a:cubicBezTo>
                      <a:pt x="3157" y="690"/>
                      <a:pt x="3116" y="710"/>
                      <a:pt x="3093" y="750"/>
                    </a:cubicBezTo>
                    <a:lnTo>
                      <a:pt x="2917" y="1048"/>
                    </a:lnTo>
                    <a:cubicBezTo>
                      <a:pt x="2108" y="582"/>
                      <a:pt x="1237" y="231"/>
                      <a:pt x="330" y="7"/>
                    </a:cubicBezTo>
                    <a:cubicBezTo>
                      <a:pt x="311" y="3"/>
                      <a:pt x="292" y="0"/>
                      <a:pt x="273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9369;p83"/>
              <p:cNvSpPr/>
              <p:nvPr/>
            </p:nvSpPr>
            <p:spPr>
              <a:xfrm>
                <a:off x="4700066" y="1290523"/>
                <a:ext cx="32206" cy="7988"/>
              </a:xfrm>
              <a:custGeom>
                <a:avLst/>
                <a:gdLst/>
                <a:ahLst/>
                <a:cxnLst/>
                <a:rect l="l" t="t" r="r" b="b"/>
                <a:pathLst>
                  <a:path w="2524" h="626" extrusionOk="0">
                    <a:moveTo>
                      <a:pt x="787" y="1"/>
                    </a:moveTo>
                    <a:cubicBezTo>
                      <a:pt x="606" y="1"/>
                      <a:pt x="423" y="7"/>
                      <a:pt x="242" y="18"/>
                    </a:cubicBezTo>
                    <a:cubicBezTo>
                      <a:pt x="104" y="31"/>
                      <a:pt x="0" y="151"/>
                      <a:pt x="10" y="291"/>
                    </a:cubicBezTo>
                    <a:cubicBezTo>
                      <a:pt x="21" y="425"/>
                      <a:pt x="131" y="526"/>
                      <a:pt x="264" y="526"/>
                    </a:cubicBezTo>
                    <a:cubicBezTo>
                      <a:pt x="269" y="526"/>
                      <a:pt x="274" y="526"/>
                      <a:pt x="279" y="526"/>
                    </a:cubicBezTo>
                    <a:cubicBezTo>
                      <a:pt x="447" y="516"/>
                      <a:pt x="617" y="510"/>
                      <a:pt x="787" y="510"/>
                    </a:cubicBezTo>
                    <a:cubicBezTo>
                      <a:pt x="1261" y="512"/>
                      <a:pt x="1735" y="548"/>
                      <a:pt x="2204" y="622"/>
                    </a:cubicBezTo>
                    <a:cubicBezTo>
                      <a:pt x="2218" y="624"/>
                      <a:pt x="2232" y="626"/>
                      <a:pt x="2246" y="626"/>
                    </a:cubicBezTo>
                    <a:cubicBezTo>
                      <a:pt x="2364" y="626"/>
                      <a:pt x="2469" y="542"/>
                      <a:pt x="2495" y="422"/>
                    </a:cubicBezTo>
                    <a:cubicBezTo>
                      <a:pt x="2524" y="281"/>
                      <a:pt x="2430" y="145"/>
                      <a:pt x="2289" y="121"/>
                    </a:cubicBezTo>
                    <a:cubicBezTo>
                      <a:pt x="1792" y="41"/>
                      <a:pt x="1289" y="1"/>
                      <a:pt x="787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9370;p83"/>
              <p:cNvSpPr/>
              <p:nvPr/>
            </p:nvSpPr>
            <p:spPr>
              <a:xfrm>
                <a:off x="4644280" y="1300641"/>
                <a:ext cx="20225" cy="13283"/>
              </a:xfrm>
              <a:custGeom>
                <a:avLst/>
                <a:gdLst/>
                <a:ahLst/>
                <a:cxnLst/>
                <a:rect l="l" t="t" r="r" b="b"/>
                <a:pathLst>
                  <a:path w="1585" h="1041" extrusionOk="0">
                    <a:moveTo>
                      <a:pt x="1331" y="0"/>
                    </a:moveTo>
                    <a:cubicBezTo>
                      <a:pt x="1304" y="0"/>
                      <a:pt x="1277" y="6"/>
                      <a:pt x="1251" y="16"/>
                    </a:cubicBezTo>
                    <a:cubicBezTo>
                      <a:pt x="880" y="175"/>
                      <a:pt x="518" y="356"/>
                      <a:pt x="170" y="558"/>
                    </a:cubicBezTo>
                    <a:cubicBezTo>
                      <a:pt x="60" y="622"/>
                      <a:pt x="1" y="758"/>
                      <a:pt x="47" y="876"/>
                    </a:cubicBezTo>
                    <a:cubicBezTo>
                      <a:pt x="87" y="979"/>
                      <a:pt x="185" y="1040"/>
                      <a:pt x="287" y="1040"/>
                    </a:cubicBezTo>
                    <a:cubicBezTo>
                      <a:pt x="330" y="1040"/>
                      <a:pt x="373" y="1029"/>
                      <a:pt x="414" y="1006"/>
                    </a:cubicBezTo>
                    <a:cubicBezTo>
                      <a:pt x="729" y="822"/>
                      <a:pt x="1056" y="657"/>
                      <a:pt x="1391" y="513"/>
                    </a:cubicBezTo>
                    <a:cubicBezTo>
                      <a:pt x="1520" y="457"/>
                      <a:pt x="1584" y="311"/>
                      <a:pt x="1540" y="178"/>
                    </a:cubicBezTo>
                    <a:lnTo>
                      <a:pt x="1527" y="141"/>
                    </a:lnTo>
                    <a:cubicBezTo>
                      <a:pt x="1497" y="55"/>
                      <a:pt x="1417" y="0"/>
                      <a:pt x="1331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9371;p83"/>
              <p:cNvSpPr/>
              <p:nvPr/>
            </p:nvSpPr>
            <p:spPr>
              <a:xfrm>
                <a:off x="4667822" y="1291888"/>
                <a:ext cx="27779" cy="11433"/>
              </a:xfrm>
              <a:custGeom>
                <a:avLst/>
                <a:gdLst/>
                <a:ahLst/>
                <a:cxnLst/>
                <a:rect l="l" t="t" r="r" b="b"/>
                <a:pathLst>
                  <a:path w="2177" h="896" extrusionOk="0">
                    <a:moveTo>
                      <a:pt x="1906" y="0"/>
                    </a:moveTo>
                    <a:cubicBezTo>
                      <a:pt x="1894" y="0"/>
                      <a:pt x="1883" y="1"/>
                      <a:pt x="1871" y="3"/>
                    </a:cubicBezTo>
                    <a:lnTo>
                      <a:pt x="1871" y="4"/>
                    </a:lnTo>
                    <a:cubicBezTo>
                      <a:pt x="1306" y="88"/>
                      <a:pt x="748" y="220"/>
                      <a:pt x="205" y="400"/>
                    </a:cubicBezTo>
                    <a:cubicBezTo>
                      <a:pt x="71" y="446"/>
                      <a:pt x="0" y="592"/>
                      <a:pt x="47" y="725"/>
                    </a:cubicBezTo>
                    <a:cubicBezTo>
                      <a:pt x="84" y="830"/>
                      <a:pt x="182" y="896"/>
                      <a:pt x="288" y="896"/>
                    </a:cubicBezTo>
                    <a:cubicBezTo>
                      <a:pt x="315" y="896"/>
                      <a:pt x="343" y="891"/>
                      <a:pt x="370" y="882"/>
                    </a:cubicBezTo>
                    <a:cubicBezTo>
                      <a:pt x="881" y="714"/>
                      <a:pt x="1406" y="587"/>
                      <a:pt x="1940" y="509"/>
                    </a:cubicBezTo>
                    <a:cubicBezTo>
                      <a:pt x="2079" y="490"/>
                      <a:pt x="2177" y="360"/>
                      <a:pt x="2157" y="220"/>
                    </a:cubicBezTo>
                    <a:cubicBezTo>
                      <a:pt x="2140" y="93"/>
                      <a:pt x="2031" y="0"/>
                      <a:pt x="1906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" name="Google Shape;9372;p83"/>
            <p:cNvGrpSpPr/>
            <p:nvPr/>
          </p:nvGrpSpPr>
          <p:grpSpPr>
            <a:xfrm>
              <a:off x="4356567" y="1191441"/>
              <a:ext cx="143690" cy="29488"/>
              <a:chOff x="4356567" y="1191441"/>
              <a:chExt cx="143690" cy="29488"/>
            </a:xfrm>
          </p:grpSpPr>
          <p:sp>
            <p:nvSpPr>
              <p:cNvPr id="17" name="Google Shape;9373;p83"/>
              <p:cNvSpPr/>
              <p:nvPr/>
            </p:nvSpPr>
            <p:spPr>
              <a:xfrm>
                <a:off x="4448554" y="1195154"/>
                <a:ext cx="51704" cy="25775"/>
              </a:xfrm>
              <a:custGeom>
                <a:avLst/>
                <a:gdLst/>
                <a:ahLst/>
                <a:cxnLst/>
                <a:rect l="l" t="t" r="r" b="b"/>
                <a:pathLst>
                  <a:path w="4052" h="2020" extrusionOk="0">
                    <a:moveTo>
                      <a:pt x="272" y="1"/>
                    </a:moveTo>
                    <a:cubicBezTo>
                      <a:pt x="157" y="1"/>
                      <a:pt x="54" y="82"/>
                      <a:pt x="29" y="200"/>
                    </a:cubicBezTo>
                    <a:cubicBezTo>
                      <a:pt x="0" y="338"/>
                      <a:pt x="87" y="474"/>
                      <a:pt x="225" y="507"/>
                    </a:cubicBezTo>
                    <a:cubicBezTo>
                      <a:pt x="1077" y="719"/>
                      <a:pt x="1895" y="1049"/>
                      <a:pt x="2657" y="1486"/>
                    </a:cubicBezTo>
                    <a:lnTo>
                      <a:pt x="2505" y="1740"/>
                    </a:lnTo>
                    <a:cubicBezTo>
                      <a:pt x="2459" y="1819"/>
                      <a:pt x="2511" y="1918"/>
                      <a:pt x="2603" y="1926"/>
                    </a:cubicBezTo>
                    <a:lnTo>
                      <a:pt x="3887" y="2019"/>
                    </a:lnTo>
                    <a:cubicBezTo>
                      <a:pt x="3890" y="2019"/>
                      <a:pt x="3893" y="2019"/>
                      <a:pt x="3895" y="2019"/>
                    </a:cubicBezTo>
                    <a:cubicBezTo>
                      <a:pt x="3991" y="2019"/>
                      <a:pt x="4052" y="1913"/>
                      <a:pt x="3999" y="1830"/>
                    </a:cubicBezTo>
                    <a:lnTo>
                      <a:pt x="3302" y="746"/>
                    </a:lnTo>
                    <a:cubicBezTo>
                      <a:pt x="3278" y="709"/>
                      <a:pt x="3239" y="690"/>
                      <a:pt x="3200" y="690"/>
                    </a:cubicBezTo>
                    <a:cubicBezTo>
                      <a:pt x="3159" y="690"/>
                      <a:pt x="3118" y="711"/>
                      <a:pt x="3094" y="751"/>
                    </a:cubicBezTo>
                    <a:lnTo>
                      <a:pt x="2917" y="1047"/>
                    </a:lnTo>
                    <a:cubicBezTo>
                      <a:pt x="2108" y="581"/>
                      <a:pt x="1237" y="230"/>
                      <a:pt x="330" y="8"/>
                    </a:cubicBezTo>
                    <a:cubicBezTo>
                      <a:pt x="311" y="3"/>
                      <a:pt x="291" y="1"/>
                      <a:pt x="272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9374;p83"/>
              <p:cNvSpPr/>
              <p:nvPr/>
            </p:nvSpPr>
            <p:spPr>
              <a:xfrm>
                <a:off x="4412341" y="1191441"/>
                <a:ext cx="32206" cy="8013"/>
              </a:xfrm>
              <a:custGeom>
                <a:avLst/>
                <a:gdLst/>
                <a:ahLst/>
                <a:cxnLst/>
                <a:rect l="l" t="t" r="r" b="b"/>
                <a:pathLst>
                  <a:path w="2524" h="628" extrusionOk="0">
                    <a:moveTo>
                      <a:pt x="787" y="1"/>
                    </a:moveTo>
                    <a:cubicBezTo>
                      <a:pt x="605" y="1"/>
                      <a:pt x="424" y="7"/>
                      <a:pt x="241" y="19"/>
                    </a:cubicBezTo>
                    <a:cubicBezTo>
                      <a:pt x="103" y="31"/>
                      <a:pt x="1" y="153"/>
                      <a:pt x="11" y="291"/>
                    </a:cubicBezTo>
                    <a:cubicBezTo>
                      <a:pt x="20" y="425"/>
                      <a:pt x="132" y="528"/>
                      <a:pt x="263" y="528"/>
                    </a:cubicBezTo>
                    <a:cubicBezTo>
                      <a:pt x="268" y="528"/>
                      <a:pt x="273" y="528"/>
                      <a:pt x="278" y="528"/>
                    </a:cubicBezTo>
                    <a:cubicBezTo>
                      <a:pt x="448" y="518"/>
                      <a:pt x="617" y="512"/>
                      <a:pt x="787" y="512"/>
                    </a:cubicBezTo>
                    <a:cubicBezTo>
                      <a:pt x="1261" y="512"/>
                      <a:pt x="1734" y="550"/>
                      <a:pt x="2203" y="624"/>
                    </a:cubicBezTo>
                    <a:cubicBezTo>
                      <a:pt x="2217" y="626"/>
                      <a:pt x="2231" y="627"/>
                      <a:pt x="2245" y="627"/>
                    </a:cubicBezTo>
                    <a:cubicBezTo>
                      <a:pt x="2363" y="627"/>
                      <a:pt x="2470" y="544"/>
                      <a:pt x="2494" y="424"/>
                    </a:cubicBezTo>
                    <a:cubicBezTo>
                      <a:pt x="2523" y="283"/>
                      <a:pt x="2430" y="145"/>
                      <a:pt x="2288" y="121"/>
                    </a:cubicBezTo>
                    <a:cubicBezTo>
                      <a:pt x="1791" y="43"/>
                      <a:pt x="1288" y="3"/>
                      <a:pt x="787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9375;p83"/>
              <p:cNvSpPr/>
              <p:nvPr/>
            </p:nvSpPr>
            <p:spPr>
              <a:xfrm>
                <a:off x="4356567" y="1201573"/>
                <a:ext cx="20212" cy="13270"/>
              </a:xfrm>
              <a:custGeom>
                <a:avLst/>
                <a:gdLst/>
                <a:ahLst/>
                <a:cxnLst/>
                <a:rect l="l" t="t" r="r" b="b"/>
                <a:pathLst>
                  <a:path w="1584" h="1040" extrusionOk="0">
                    <a:moveTo>
                      <a:pt x="1330" y="1"/>
                    </a:moveTo>
                    <a:cubicBezTo>
                      <a:pt x="1303" y="1"/>
                      <a:pt x="1276" y="6"/>
                      <a:pt x="1249" y="17"/>
                    </a:cubicBezTo>
                    <a:cubicBezTo>
                      <a:pt x="878" y="174"/>
                      <a:pt x="518" y="355"/>
                      <a:pt x="168" y="557"/>
                    </a:cubicBezTo>
                    <a:cubicBezTo>
                      <a:pt x="58" y="621"/>
                      <a:pt x="0" y="757"/>
                      <a:pt x="47" y="876"/>
                    </a:cubicBezTo>
                    <a:cubicBezTo>
                      <a:pt x="86" y="979"/>
                      <a:pt x="183" y="1040"/>
                      <a:pt x="284" y="1040"/>
                    </a:cubicBezTo>
                    <a:cubicBezTo>
                      <a:pt x="327" y="1040"/>
                      <a:pt x="371" y="1029"/>
                      <a:pt x="412" y="1005"/>
                    </a:cubicBezTo>
                    <a:cubicBezTo>
                      <a:pt x="727" y="823"/>
                      <a:pt x="1054" y="658"/>
                      <a:pt x="1389" y="512"/>
                    </a:cubicBezTo>
                    <a:cubicBezTo>
                      <a:pt x="1518" y="458"/>
                      <a:pt x="1584" y="312"/>
                      <a:pt x="1538" y="177"/>
                    </a:cubicBezTo>
                    <a:lnTo>
                      <a:pt x="1525" y="141"/>
                    </a:lnTo>
                    <a:cubicBezTo>
                      <a:pt x="1496" y="54"/>
                      <a:pt x="1415" y="1"/>
                      <a:pt x="1330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9376;p83"/>
              <p:cNvSpPr/>
              <p:nvPr/>
            </p:nvSpPr>
            <p:spPr>
              <a:xfrm>
                <a:off x="4380084" y="1192832"/>
                <a:ext cx="27779" cy="11433"/>
              </a:xfrm>
              <a:custGeom>
                <a:avLst/>
                <a:gdLst/>
                <a:ahLst/>
                <a:cxnLst/>
                <a:rect l="l" t="t" r="r" b="b"/>
                <a:pathLst>
                  <a:path w="2177" h="896" extrusionOk="0">
                    <a:moveTo>
                      <a:pt x="1906" y="0"/>
                    </a:moveTo>
                    <a:cubicBezTo>
                      <a:pt x="1894" y="0"/>
                      <a:pt x="1883" y="1"/>
                      <a:pt x="1871" y="2"/>
                    </a:cubicBezTo>
                    <a:cubicBezTo>
                      <a:pt x="1306" y="87"/>
                      <a:pt x="748" y="220"/>
                      <a:pt x="205" y="400"/>
                    </a:cubicBezTo>
                    <a:cubicBezTo>
                      <a:pt x="71" y="444"/>
                      <a:pt x="0" y="590"/>
                      <a:pt x="47" y="725"/>
                    </a:cubicBezTo>
                    <a:cubicBezTo>
                      <a:pt x="84" y="829"/>
                      <a:pt x="183" y="895"/>
                      <a:pt x="288" y="895"/>
                    </a:cubicBezTo>
                    <a:cubicBezTo>
                      <a:pt x="316" y="895"/>
                      <a:pt x="343" y="891"/>
                      <a:pt x="370" y="882"/>
                    </a:cubicBezTo>
                    <a:cubicBezTo>
                      <a:pt x="883" y="712"/>
                      <a:pt x="1408" y="587"/>
                      <a:pt x="1941" y="507"/>
                    </a:cubicBezTo>
                    <a:cubicBezTo>
                      <a:pt x="2081" y="488"/>
                      <a:pt x="2177" y="360"/>
                      <a:pt x="2157" y="220"/>
                    </a:cubicBezTo>
                    <a:cubicBezTo>
                      <a:pt x="2140" y="93"/>
                      <a:pt x="2031" y="0"/>
                      <a:pt x="1906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" name="Google Shape;9377;p83"/>
            <p:cNvGrpSpPr/>
            <p:nvPr/>
          </p:nvGrpSpPr>
          <p:grpSpPr>
            <a:xfrm>
              <a:off x="4339009" y="1863727"/>
              <a:ext cx="143703" cy="29476"/>
              <a:chOff x="4339009" y="1863727"/>
              <a:chExt cx="143703" cy="29476"/>
            </a:xfrm>
          </p:grpSpPr>
          <p:sp>
            <p:nvSpPr>
              <p:cNvPr id="22" name="Google Shape;9378;p83"/>
              <p:cNvSpPr/>
              <p:nvPr/>
            </p:nvSpPr>
            <p:spPr>
              <a:xfrm>
                <a:off x="4339009" y="1863727"/>
                <a:ext cx="51691" cy="25762"/>
              </a:xfrm>
              <a:custGeom>
                <a:avLst/>
                <a:gdLst/>
                <a:ahLst/>
                <a:cxnLst/>
                <a:rect l="l" t="t" r="r" b="b"/>
                <a:pathLst>
                  <a:path w="4051" h="2019" extrusionOk="0">
                    <a:moveTo>
                      <a:pt x="157" y="1"/>
                    </a:moveTo>
                    <a:cubicBezTo>
                      <a:pt x="61" y="1"/>
                      <a:pt x="1" y="107"/>
                      <a:pt x="54" y="190"/>
                    </a:cubicBezTo>
                    <a:lnTo>
                      <a:pt x="750" y="1274"/>
                    </a:lnTo>
                    <a:cubicBezTo>
                      <a:pt x="774" y="1311"/>
                      <a:pt x="813" y="1330"/>
                      <a:pt x="852" y="1330"/>
                    </a:cubicBezTo>
                    <a:cubicBezTo>
                      <a:pt x="893" y="1330"/>
                      <a:pt x="935" y="1309"/>
                      <a:pt x="958" y="1269"/>
                    </a:cubicBezTo>
                    <a:lnTo>
                      <a:pt x="1136" y="973"/>
                    </a:lnTo>
                    <a:cubicBezTo>
                      <a:pt x="1945" y="1439"/>
                      <a:pt x="2816" y="1788"/>
                      <a:pt x="3722" y="2012"/>
                    </a:cubicBezTo>
                    <a:cubicBezTo>
                      <a:pt x="3741" y="2017"/>
                      <a:pt x="3761" y="2019"/>
                      <a:pt x="3779" y="2019"/>
                    </a:cubicBezTo>
                    <a:cubicBezTo>
                      <a:pt x="3895" y="2019"/>
                      <a:pt x="3999" y="1938"/>
                      <a:pt x="4023" y="1820"/>
                    </a:cubicBezTo>
                    <a:cubicBezTo>
                      <a:pt x="4051" y="1682"/>
                      <a:pt x="3964" y="1546"/>
                      <a:pt x="3828" y="1512"/>
                    </a:cubicBezTo>
                    <a:cubicBezTo>
                      <a:pt x="2976" y="1301"/>
                      <a:pt x="2158" y="971"/>
                      <a:pt x="1396" y="534"/>
                    </a:cubicBezTo>
                    <a:lnTo>
                      <a:pt x="1548" y="279"/>
                    </a:lnTo>
                    <a:cubicBezTo>
                      <a:pt x="1594" y="201"/>
                      <a:pt x="1541" y="100"/>
                      <a:pt x="1450" y="94"/>
                    </a:cubicBezTo>
                    <a:lnTo>
                      <a:pt x="166" y="1"/>
                    </a:lnTo>
                    <a:cubicBezTo>
                      <a:pt x="163" y="1"/>
                      <a:pt x="160" y="1"/>
                      <a:pt x="157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9379;p83"/>
              <p:cNvSpPr/>
              <p:nvPr/>
            </p:nvSpPr>
            <p:spPr>
              <a:xfrm>
                <a:off x="4394732" y="1885202"/>
                <a:ext cx="32193" cy="8001"/>
              </a:xfrm>
              <a:custGeom>
                <a:avLst/>
                <a:gdLst/>
                <a:ahLst/>
                <a:cxnLst/>
                <a:rect l="l" t="t" r="r" b="b"/>
                <a:pathLst>
                  <a:path w="2523" h="627" extrusionOk="0">
                    <a:moveTo>
                      <a:pt x="279" y="1"/>
                    </a:moveTo>
                    <a:cubicBezTo>
                      <a:pt x="160" y="1"/>
                      <a:pt x="54" y="84"/>
                      <a:pt x="29" y="204"/>
                    </a:cubicBezTo>
                    <a:cubicBezTo>
                      <a:pt x="1" y="345"/>
                      <a:pt x="93" y="483"/>
                      <a:pt x="236" y="507"/>
                    </a:cubicBezTo>
                    <a:cubicBezTo>
                      <a:pt x="732" y="585"/>
                      <a:pt x="1235" y="625"/>
                      <a:pt x="1738" y="627"/>
                    </a:cubicBezTo>
                    <a:cubicBezTo>
                      <a:pt x="1919" y="627"/>
                      <a:pt x="2102" y="621"/>
                      <a:pt x="2282" y="609"/>
                    </a:cubicBezTo>
                    <a:cubicBezTo>
                      <a:pt x="2420" y="596"/>
                      <a:pt x="2523" y="475"/>
                      <a:pt x="2513" y="337"/>
                    </a:cubicBezTo>
                    <a:cubicBezTo>
                      <a:pt x="2504" y="203"/>
                      <a:pt x="2392" y="100"/>
                      <a:pt x="2260" y="100"/>
                    </a:cubicBezTo>
                    <a:cubicBezTo>
                      <a:pt x="2255" y="100"/>
                      <a:pt x="2251" y="100"/>
                      <a:pt x="2246" y="100"/>
                    </a:cubicBezTo>
                    <a:cubicBezTo>
                      <a:pt x="2076" y="110"/>
                      <a:pt x="1908" y="116"/>
                      <a:pt x="1738" y="116"/>
                    </a:cubicBezTo>
                    <a:cubicBezTo>
                      <a:pt x="1262" y="116"/>
                      <a:pt x="790" y="78"/>
                      <a:pt x="321" y="4"/>
                    </a:cubicBezTo>
                    <a:cubicBezTo>
                      <a:pt x="307" y="2"/>
                      <a:pt x="293" y="1"/>
                      <a:pt x="279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9380;p83"/>
              <p:cNvSpPr/>
              <p:nvPr/>
            </p:nvSpPr>
            <p:spPr>
              <a:xfrm>
                <a:off x="4462488" y="1869814"/>
                <a:ext cx="20225" cy="13258"/>
              </a:xfrm>
              <a:custGeom>
                <a:avLst/>
                <a:gdLst/>
                <a:ahLst/>
                <a:cxnLst/>
                <a:rect l="l" t="t" r="r" b="b"/>
                <a:pathLst>
                  <a:path w="1585" h="1039" extrusionOk="0">
                    <a:moveTo>
                      <a:pt x="1300" y="0"/>
                    </a:moveTo>
                    <a:cubicBezTo>
                      <a:pt x="1257" y="0"/>
                      <a:pt x="1213" y="11"/>
                      <a:pt x="1173" y="35"/>
                    </a:cubicBezTo>
                    <a:cubicBezTo>
                      <a:pt x="857" y="217"/>
                      <a:pt x="531" y="382"/>
                      <a:pt x="196" y="528"/>
                    </a:cubicBezTo>
                    <a:cubicBezTo>
                      <a:pt x="66" y="582"/>
                      <a:pt x="1" y="728"/>
                      <a:pt x="47" y="863"/>
                    </a:cubicBezTo>
                    <a:lnTo>
                      <a:pt x="60" y="899"/>
                    </a:lnTo>
                    <a:cubicBezTo>
                      <a:pt x="89" y="986"/>
                      <a:pt x="169" y="1039"/>
                      <a:pt x="255" y="1039"/>
                    </a:cubicBezTo>
                    <a:cubicBezTo>
                      <a:pt x="282" y="1039"/>
                      <a:pt x="309" y="1034"/>
                      <a:pt x="335" y="1023"/>
                    </a:cubicBezTo>
                    <a:cubicBezTo>
                      <a:pt x="707" y="866"/>
                      <a:pt x="1067" y="685"/>
                      <a:pt x="1416" y="483"/>
                    </a:cubicBezTo>
                    <a:cubicBezTo>
                      <a:pt x="1527" y="419"/>
                      <a:pt x="1584" y="283"/>
                      <a:pt x="1538" y="164"/>
                    </a:cubicBezTo>
                    <a:cubicBezTo>
                      <a:pt x="1499" y="61"/>
                      <a:pt x="1401" y="0"/>
                      <a:pt x="1300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9381;p83"/>
              <p:cNvSpPr/>
              <p:nvPr/>
            </p:nvSpPr>
            <p:spPr>
              <a:xfrm>
                <a:off x="4431392" y="1880392"/>
                <a:ext cx="27804" cy="11433"/>
              </a:xfrm>
              <a:custGeom>
                <a:avLst/>
                <a:gdLst/>
                <a:ahLst/>
                <a:cxnLst/>
                <a:rect l="l" t="t" r="r" b="b"/>
                <a:pathLst>
                  <a:path w="2179" h="896" extrusionOk="0">
                    <a:moveTo>
                      <a:pt x="1890" y="1"/>
                    </a:moveTo>
                    <a:cubicBezTo>
                      <a:pt x="1863" y="1"/>
                      <a:pt x="1835" y="5"/>
                      <a:pt x="1808" y="14"/>
                    </a:cubicBezTo>
                    <a:cubicBezTo>
                      <a:pt x="1296" y="184"/>
                      <a:pt x="771" y="309"/>
                      <a:pt x="237" y="389"/>
                    </a:cubicBezTo>
                    <a:cubicBezTo>
                      <a:pt x="98" y="408"/>
                      <a:pt x="0" y="536"/>
                      <a:pt x="20" y="676"/>
                    </a:cubicBezTo>
                    <a:cubicBezTo>
                      <a:pt x="37" y="803"/>
                      <a:pt x="147" y="896"/>
                      <a:pt x="273" y="896"/>
                    </a:cubicBezTo>
                    <a:cubicBezTo>
                      <a:pt x="284" y="896"/>
                      <a:pt x="296" y="895"/>
                      <a:pt x="308" y="893"/>
                    </a:cubicBezTo>
                    <a:cubicBezTo>
                      <a:pt x="873" y="809"/>
                      <a:pt x="1430" y="676"/>
                      <a:pt x="1973" y="496"/>
                    </a:cubicBezTo>
                    <a:cubicBezTo>
                      <a:pt x="2106" y="451"/>
                      <a:pt x="2178" y="306"/>
                      <a:pt x="2132" y="171"/>
                    </a:cubicBezTo>
                    <a:cubicBezTo>
                      <a:pt x="2095" y="67"/>
                      <a:pt x="1996" y="1"/>
                      <a:pt x="1890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" name="Google Shape;9382;p83"/>
            <p:cNvGrpSpPr/>
            <p:nvPr/>
          </p:nvGrpSpPr>
          <p:grpSpPr>
            <a:xfrm>
              <a:off x="4206459" y="1607315"/>
              <a:ext cx="29539" cy="142899"/>
              <a:chOff x="4206459" y="1607315"/>
              <a:chExt cx="29539" cy="142899"/>
            </a:xfrm>
          </p:grpSpPr>
          <p:sp>
            <p:nvSpPr>
              <p:cNvPr id="27" name="Google Shape;9383;p83"/>
              <p:cNvSpPr/>
              <p:nvPr/>
            </p:nvSpPr>
            <p:spPr>
              <a:xfrm>
                <a:off x="4209840" y="1607315"/>
                <a:ext cx="26158" cy="50989"/>
              </a:xfrm>
              <a:custGeom>
                <a:avLst/>
                <a:gdLst/>
                <a:ahLst/>
                <a:cxnLst/>
                <a:rect l="l" t="t" r="r" b="b"/>
                <a:pathLst>
                  <a:path w="2050" h="3996" extrusionOk="0">
                    <a:moveTo>
                      <a:pt x="1920" y="0"/>
                    </a:moveTo>
                    <a:cubicBezTo>
                      <a:pt x="1898" y="0"/>
                      <a:pt x="1876" y="6"/>
                      <a:pt x="1854" y="20"/>
                    </a:cubicBezTo>
                    <a:lnTo>
                      <a:pt x="772" y="717"/>
                    </a:lnTo>
                    <a:cubicBezTo>
                      <a:pt x="695" y="766"/>
                      <a:pt x="697" y="878"/>
                      <a:pt x="775" y="926"/>
                    </a:cubicBezTo>
                    <a:lnTo>
                      <a:pt x="1073" y="1102"/>
                    </a:lnTo>
                    <a:cubicBezTo>
                      <a:pt x="607" y="1911"/>
                      <a:pt x="256" y="2782"/>
                      <a:pt x="32" y="3689"/>
                    </a:cubicBezTo>
                    <a:cubicBezTo>
                      <a:pt x="0" y="3825"/>
                      <a:pt x="87" y="3962"/>
                      <a:pt x="224" y="3990"/>
                    </a:cubicBezTo>
                    <a:cubicBezTo>
                      <a:pt x="242" y="3993"/>
                      <a:pt x="260" y="3995"/>
                      <a:pt x="278" y="3995"/>
                    </a:cubicBezTo>
                    <a:cubicBezTo>
                      <a:pt x="397" y="3995"/>
                      <a:pt x="502" y="3914"/>
                      <a:pt x="532" y="3794"/>
                    </a:cubicBezTo>
                    <a:cubicBezTo>
                      <a:pt x="743" y="2942"/>
                      <a:pt x="1073" y="2124"/>
                      <a:pt x="1512" y="1363"/>
                    </a:cubicBezTo>
                    <a:lnTo>
                      <a:pt x="1765" y="1514"/>
                    </a:lnTo>
                    <a:cubicBezTo>
                      <a:pt x="1785" y="1526"/>
                      <a:pt x="1806" y="1531"/>
                      <a:pt x="1827" y="1531"/>
                    </a:cubicBezTo>
                    <a:cubicBezTo>
                      <a:pt x="1888" y="1531"/>
                      <a:pt x="1946" y="1484"/>
                      <a:pt x="1951" y="1416"/>
                    </a:cubicBezTo>
                    <a:lnTo>
                      <a:pt x="2043" y="134"/>
                    </a:lnTo>
                    <a:cubicBezTo>
                      <a:pt x="2049" y="57"/>
                      <a:pt x="1988" y="0"/>
                      <a:pt x="1920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9384;p83"/>
              <p:cNvSpPr/>
              <p:nvPr/>
            </p:nvSpPr>
            <p:spPr>
              <a:xfrm>
                <a:off x="4206459" y="1662910"/>
                <a:ext cx="8230" cy="31785"/>
              </a:xfrm>
              <a:custGeom>
                <a:avLst/>
                <a:gdLst/>
                <a:ahLst/>
                <a:cxnLst/>
                <a:rect l="l" t="t" r="r" b="b"/>
                <a:pathLst>
                  <a:path w="645" h="2491" extrusionOk="0">
                    <a:moveTo>
                      <a:pt x="371" y="1"/>
                    </a:moveTo>
                    <a:cubicBezTo>
                      <a:pt x="249" y="1"/>
                      <a:pt x="141" y="89"/>
                      <a:pt x="121" y="212"/>
                    </a:cubicBezTo>
                    <a:cubicBezTo>
                      <a:pt x="41" y="709"/>
                      <a:pt x="1" y="1212"/>
                      <a:pt x="1" y="1714"/>
                    </a:cubicBezTo>
                    <a:cubicBezTo>
                      <a:pt x="1" y="1895"/>
                      <a:pt x="7" y="2078"/>
                      <a:pt x="19" y="2259"/>
                    </a:cubicBezTo>
                    <a:cubicBezTo>
                      <a:pt x="31" y="2390"/>
                      <a:pt x="140" y="2490"/>
                      <a:pt x="270" y="2490"/>
                    </a:cubicBezTo>
                    <a:cubicBezTo>
                      <a:pt x="277" y="2490"/>
                      <a:pt x="284" y="2490"/>
                      <a:pt x="291" y="2489"/>
                    </a:cubicBezTo>
                    <a:cubicBezTo>
                      <a:pt x="428" y="2480"/>
                      <a:pt x="534" y="2361"/>
                      <a:pt x="526" y="2222"/>
                    </a:cubicBezTo>
                    <a:cubicBezTo>
                      <a:pt x="517" y="2054"/>
                      <a:pt x="510" y="1884"/>
                      <a:pt x="510" y="1714"/>
                    </a:cubicBezTo>
                    <a:cubicBezTo>
                      <a:pt x="512" y="1240"/>
                      <a:pt x="549" y="766"/>
                      <a:pt x="622" y="297"/>
                    </a:cubicBezTo>
                    <a:cubicBezTo>
                      <a:pt x="645" y="163"/>
                      <a:pt x="557" y="35"/>
                      <a:pt x="422" y="6"/>
                    </a:cubicBezTo>
                    <a:cubicBezTo>
                      <a:pt x="405" y="2"/>
                      <a:pt x="388" y="1"/>
                      <a:pt x="371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9385;p83"/>
              <p:cNvSpPr/>
              <p:nvPr/>
            </p:nvSpPr>
            <p:spPr>
              <a:xfrm>
                <a:off x="4216194" y="1730768"/>
                <a:ext cx="14227" cy="19446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1524" extrusionOk="0">
                    <a:moveTo>
                      <a:pt x="296" y="1"/>
                    </a:moveTo>
                    <a:cubicBezTo>
                      <a:pt x="267" y="1"/>
                      <a:pt x="237" y="5"/>
                      <a:pt x="208" y="15"/>
                    </a:cubicBezTo>
                    <a:lnTo>
                      <a:pt x="171" y="28"/>
                    </a:lnTo>
                    <a:cubicBezTo>
                      <a:pt x="58" y="67"/>
                      <a:pt x="0" y="193"/>
                      <a:pt x="47" y="304"/>
                    </a:cubicBezTo>
                    <a:cubicBezTo>
                      <a:pt x="205" y="675"/>
                      <a:pt x="384" y="1035"/>
                      <a:pt x="588" y="1385"/>
                    </a:cubicBezTo>
                    <a:cubicBezTo>
                      <a:pt x="637" y="1469"/>
                      <a:pt x="728" y="1524"/>
                      <a:pt x="822" y="1524"/>
                    </a:cubicBezTo>
                    <a:cubicBezTo>
                      <a:pt x="850" y="1524"/>
                      <a:pt x="879" y="1519"/>
                      <a:pt x="906" y="1508"/>
                    </a:cubicBezTo>
                    <a:cubicBezTo>
                      <a:pt x="1052" y="1450"/>
                      <a:pt x="1115" y="1277"/>
                      <a:pt x="1036" y="1141"/>
                    </a:cubicBezTo>
                    <a:cubicBezTo>
                      <a:pt x="852" y="826"/>
                      <a:pt x="687" y="499"/>
                      <a:pt x="543" y="164"/>
                    </a:cubicBezTo>
                    <a:cubicBezTo>
                      <a:pt x="499" y="63"/>
                      <a:pt x="400" y="1"/>
                      <a:pt x="296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9386;p83"/>
              <p:cNvSpPr/>
              <p:nvPr/>
            </p:nvSpPr>
            <p:spPr>
              <a:xfrm>
                <a:off x="4207607" y="1699506"/>
                <a:ext cx="12045" cy="27153"/>
              </a:xfrm>
              <a:custGeom>
                <a:avLst/>
                <a:gdLst/>
                <a:ahLst/>
                <a:cxnLst/>
                <a:rect l="l" t="t" r="r" b="b"/>
                <a:pathLst>
                  <a:path w="944" h="2128" extrusionOk="0">
                    <a:moveTo>
                      <a:pt x="273" y="0"/>
                    </a:moveTo>
                    <a:cubicBezTo>
                      <a:pt x="261" y="0"/>
                      <a:pt x="249" y="1"/>
                      <a:pt x="238" y="3"/>
                    </a:cubicBezTo>
                    <a:cubicBezTo>
                      <a:pt x="98" y="22"/>
                      <a:pt x="1" y="150"/>
                      <a:pt x="20" y="289"/>
                    </a:cubicBezTo>
                    <a:lnTo>
                      <a:pt x="21" y="289"/>
                    </a:lnTo>
                    <a:cubicBezTo>
                      <a:pt x="105" y="854"/>
                      <a:pt x="238" y="1412"/>
                      <a:pt x="417" y="1955"/>
                    </a:cubicBezTo>
                    <a:cubicBezTo>
                      <a:pt x="454" y="2061"/>
                      <a:pt x="553" y="2127"/>
                      <a:pt x="658" y="2127"/>
                    </a:cubicBezTo>
                    <a:cubicBezTo>
                      <a:pt x="686" y="2127"/>
                      <a:pt x="714" y="2123"/>
                      <a:pt x="742" y="2113"/>
                    </a:cubicBezTo>
                    <a:cubicBezTo>
                      <a:pt x="875" y="2067"/>
                      <a:pt x="944" y="1923"/>
                      <a:pt x="899" y="1790"/>
                    </a:cubicBezTo>
                    <a:cubicBezTo>
                      <a:pt x="731" y="1279"/>
                      <a:pt x="604" y="754"/>
                      <a:pt x="526" y="220"/>
                    </a:cubicBezTo>
                    <a:cubicBezTo>
                      <a:pt x="508" y="93"/>
                      <a:pt x="398" y="0"/>
                      <a:pt x="273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1" name="Google Shape;9387;p83"/>
            <p:cNvSpPr/>
            <p:nvPr/>
          </p:nvSpPr>
          <p:spPr>
            <a:xfrm>
              <a:off x="4250519" y="1416170"/>
              <a:ext cx="26783" cy="52303"/>
            </a:xfrm>
            <a:custGeom>
              <a:avLst/>
              <a:gdLst/>
              <a:ahLst/>
              <a:cxnLst/>
              <a:rect l="l" t="t" r="r" b="b"/>
              <a:pathLst>
                <a:path w="2099" h="4099" extrusionOk="0">
                  <a:moveTo>
                    <a:pt x="412" y="1"/>
                  </a:moveTo>
                  <a:cubicBezTo>
                    <a:pt x="358" y="1"/>
                    <a:pt x="305" y="37"/>
                    <a:pt x="292" y="98"/>
                  </a:cubicBezTo>
                  <a:lnTo>
                    <a:pt x="18" y="1357"/>
                  </a:lnTo>
                  <a:cubicBezTo>
                    <a:pt x="1" y="1436"/>
                    <a:pt x="62" y="1506"/>
                    <a:pt x="139" y="1506"/>
                  </a:cubicBezTo>
                  <a:cubicBezTo>
                    <a:pt x="149" y="1506"/>
                    <a:pt x="158" y="1505"/>
                    <a:pt x="169" y="1502"/>
                  </a:cubicBezTo>
                  <a:lnTo>
                    <a:pt x="503" y="1416"/>
                  </a:lnTo>
                  <a:cubicBezTo>
                    <a:pt x="745" y="2317"/>
                    <a:pt x="1113" y="3181"/>
                    <a:pt x="1597" y="3981"/>
                  </a:cubicBezTo>
                  <a:cubicBezTo>
                    <a:pt x="1644" y="4057"/>
                    <a:pt x="1725" y="4099"/>
                    <a:pt x="1809" y="4099"/>
                  </a:cubicBezTo>
                  <a:cubicBezTo>
                    <a:pt x="1856" y="4099"/>
                    <a:pt x="1903" y="4086"/>
                    <a:pt x="1946" y="4058"/>
                  </a:cubicBezTo>
                  <a:cubicBezTo>
                    <a:pt x="2063" y="3980"/>
                    <a:pt x="2098" y="3823"/>
                    <a:pt x="2024" y="3703"/>
                  </a:cubicBezTo>
                  <a:cubicBezTo>
                    <a:pt x="1571" y="2950"/>
                    <a:pt x="1225" y="2138"/>
                    <a:pt x="998" y="1291"/>
                  </a:cubicBezTo>
                  <a:lnTo>
                    <a:pt x="1283" y="1217"/>
                  </a:lnTo>
                  <a:cubicBezTo>
                    <a:pt x="1373" y="1195"/>
                    <a:pt x="1406" y="1086"/>
                    <a:pt x="1347" y="1017"/>
                  </a:cubicBezTo>
                  <a:lnTo>
                    <a:pt x="505" y="44"/>
                  </a:lnTo>
                  <a:cubicBezTo>
                    <a:pt x="479" y="14"/>
                    <a:pt x="445" y="1"/>
                    <a:pt x="412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9388;p83"/>
            <p:cNvSpPr/>
            <p:nvPr/>
          </p:nvSpPr>
          <p:spPr>
            <a:xfrm>
              <a:off x="4276166" y="1471370"/>
              <a:ext cx="24359" cy="25290"/>
            </a:xfrm>
            <a:custGeom>
              <a:avLst/>
              <a:gdLst/>
              <a:ahLst/>
              <a:cxnLst/>
              <a:rect l="l" t="t" r="r" b="b"/>
              <a:pathLst>
                <a:path w="1909" h="1982" extrusionOk="0">
                  <a:moveTo>
                    <a:pt x="291" y="0"/>
                  </a:moveTo>
                  <a:cubicBezTo>
                    <a:pt x="243" y="0"/>
                    <a:pt x="195" y="14"/>
                    <a:pt x="152" y="41"/>
                  </a:cubicBezTo>
                  <a:cubicBezTo>
                    <a:pt x="30" y="121"/>
                    <a:pt x="0" y="285"/>
                    <a:pt x="85" y="403"/>
                  </a:cubicBezTo>
                  <a:cubicBezTo>
                    <a:pt x="380" y="810"/>
                    <a:pt x="706" y="1193"/>
                    <a:pt x="1062" y="1548"/>
                  </a:cubicBezTo>
                  <a:cubicBezTo>
                    <a:pt x="1190" y="1678"/>
                    <a:pt x="1323" y="1801"/>
                    <a:pt x="1459" y="1921"/>
                  </a:cubicBezTo>
                  <a:cubicBezTo>
                    <a:pt x="1507" y="1962"/>
                    <a:pt x="1566" y="1981"/>
                    <a:pt x="1624" y="1981"/>
                  </a:cubicBezTo>
                  <a:cubicBezTo>
                    <a:pt x="1695" y="1981"/>
                    <a:pt x="1766" y="1952"/>
                    <a:pt x="1816" y="1894"/>
                  </a:cubicBezTo>
                  <a:cubicBezTo>
                    <a:pt x="1909" y="1788"/>
                    <a:pt x="1898" y="1628"/>
                    <a:pt x="1794" y="1535"/>
                  </a:cubicBezTo>
                  <a:cubicBezTo>
                    <a:pt x="1665" y="1423"/>
                    <a:pt x="1542" y="1308"/>
                    <a:pt x="1422" y="1188"/>
                  </a:cubicBezTo>
                  <a:cubicBezTo>
                    <a:pt x="1087" y="851"/>
                    <a:pt x="778" y="490"/>
                    <a:pt x="500" y="107"/>
                  </a:cubicBezTo>
                  <a:cubicBezTo>
                    <a:pt x="449" y="38"/>
                    <a:pt x="371" y="0"/>
                    <a:pt x="291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9389;p83"/>
            <p:cNvSpPr/>
            <p:nvPr/>
          </p:nvSpPr>
          <p:spPr>
            <a:xfrm>
              <a:off x="4330231" y="1513121"/>
              <a:ext cx="21462" cy="10986"/>
            </a:xfrm>
            <a:custGeom>
              <a:avLst/>
              <a:gdLst/>
              <a:ahLst/>
              <a:cxnLst/>
              <a:rect l="l" t="t" r="r" b="b"/>
              <a:pathLst>
                <a:path w="1682" h="861" extrusionOk="0">
                  <a:moveTo>
                    <a:pt x="311" y="0"/>
                  </a:moveTo>
                  <a:cubicBezTo>
                    <a:pt x="211" y="0"/>
                    <a:pt x="116" y="56"/>
                    <a:pt x="69" y="151"/>
                  </a:cubicBezTo>
                  <a:lnTo>
                    <a:pt x="53" y="185"/>
                  </a:lnTo>
                  <a:cubicBezTo>
                    <a:pt x="0" y="292"/>
                    <a:pt x="48" y="423"/>
                    <a:pt x="160" y="468"/>
                  </a:cubicBezTo>
                  <a:cubicBezTo>
                    <a:pt x="533" y="619"/>
                    <a:pt x="916" y="747"/>
                    <a:pt x="1307" y="851"/>
                  </a:cubicBezTo>
                  <a:cubicBezTo>
                    <a:pt x="1331" y="857"/>
                    <a:pt x="1355" y="861"/>
                    <a:pt x="1379" y="861"/>
                  </a:cubicBezTo>
                  <a:cubicBezTo>
                    <a:pt x="1480" y="861"/>
                    <a:pt x="1576" y="806"/>
                    <a:pt x="1618" y="713"/>
                  </a:cubicBezTo>
                  <a:cubicBezTo>
                    <a:pt x="1682" y="569"/>
                    <a:pt x="1602" y="403"/>
                    <a:pt x="1451" y="363"/>
                  </a:cubicBezTo>
                  <a:cubicBezTo>
                    <a:pt x="1097" y="268"/>
                    <a:pt x="751" y="154"/>
                    <a:pt x="412" y="20"/>
                  </a:cubicBezTo>
                  <a:cubicBezTo>
                    <a:pt x="379" y="7"/>
                    <a:pt x="345" y="0"/>
                    <a:pt x="311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9390;p83"/>
            <p:cNvSpPr/>
            <p:nvPr/>
          </p:nvSpPr>
          <p:spPr>
            <a:xfrm>
              <a:off x="4302005" y="1497298"/>
              <a:ext cx="25469" cy="17647"/>
            </a:xfrm>
            <a:custGeom>
              <a:avLst/>
              <a:gdLst/>
              <a:ahLst/>
              <a:cxnLst/>
              <a:rect l="l" t="t" r="r" b="b"/>
              <a:pathLst>
                <a:path w="1996" h="1383" extrusionOk="0">
                  <a:moveTo>
                    <a:pt x="289" y="1"/>
                  </a:moveTo>
                  <a:cubicBezTo>
                    <a:pt x="212" y="1"/>
                    <a:pt x="136" y="36"/>
                    <a:pt x="86" y="102"/>
                  </a:cubicBezTo>
                  <a:cubicBezTo>
                    <a:pt x="1" y="214"/>
                    <a:pt x="23" y="374"/>
                    <a:pt x="135" y="459"/>
                  </a:cubicBezTo>
                  <a:cubicBezTo>
                    <a:pt x="595" y="800"/>
                    <a:pt x="1082" y="1100"/>
                    <a:pt x="1592" y="1356"/>
                  </a:cubicBezTo>
                  <a:cubicBezTo>
                    <a:pt x="1629" y="1374"/>
                    <a:pt x="1667" y="1382"/>
                    <a:pt x="1705" y="1382"/>
                  </a:cubicBezTo>
                  <a:cubicBezTo>
                    <a:pt x="1799" y="1382"/>
                    <a:pt x="1891" y="1329"/>
                    <a:pt x="1935" y="1239"/>
                  </a:cubicBezTo>
                  <a:cubicBezTo>
                    <a:pt x="1996" y="1113"/>
                    <a:pt x="1943" y="960"/>
                    <a:pt x="1817" y="898"/>
                  </a:cubicBezTo>
                  <a:cubicBezTo>
                    <a:pt x="1336" y="656"/>
                    <a:pt x="875" y="373"/>
                    <a:pt x="443" y="52"/>
                  </a:cubicBezTo>
                  <a:cubicBezTo>
                    <a:pt x="397" y="18"/>
                    <a:pt x="343" y="1"/>
                    <a:pt x="289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" name="Google Shape;9391;p83"/>
            <p:cNvGrpSpPr/>
            <p:nvPr/>
          </p:nvGrpSpPr>
          <p:grpSpPr>
            <a:xfrm>
              <a:off x="4889463" y="1423737"/>
              <a:ext cx="29552" cy="142899"/>
              <a:chOff x="4889463" y="1423737"/>
              <a:chExt cx="29552" cy="142899"/>
            </a:xfrm>
          </p:grpSpPr>
          <p:sp>
            <p:nvSpPr>
              <p:cNvPr id="36" name="Google Shape;9392;p83"/>
              <p:cNvSpPr/>
              <p:nvPr/>
            </p:nvSpPr>
            <p:spPr>
              <a:xfrm>
                <a:off x="4889463" y="1515647"/>
                <a:ext cx="26158" cy="50989"/>
              </a:xfrm>
              <a:custGeom>
                <a:avLst/>
                <a:gdLst/>
                <a:ahLst/>
                <a:cxnLst/>
                <a:rect l="l" t="t" r="r" b="b"/>
                <a:pathLst>
                  <a:path w="2050" h="3996" extrusionOk="0">
                    <a:moveTo>
                      <a:pt x="1772" y="0"/>
                    </a:moveTo>
                    <a:cubicBezTo>
                      <a:pt x="1653" y="0"/>
                      <a:pt x="1547" y="82"/>
                      <a:pt x="1518" y="201"/>
                    </a:cubicBezTo>
                    <a:cubicBezTo>
                      <a:pt x="1307" y="1053"/>
                      <a:pt x="977" y="1872"/>
                      <a:pt x="540" y="2634"/>
                    </a:cubicBezTo>
                    <a:lnTo>
                      <a:pt x="285" y="2482"/>
                    </a:lnTo>
                    <a:cubicBezTo>
                      <a:pt x="265" y="2470"/>
                      <a:pt x="244" y="2465"/>
                      <a:pt x="223" y="2465"/>
                    </a:cubicBezTo>
                    <a:cubicBezTo>
                      <a:pt x="162" y="2465"/>
                      <a:pt x="104" y="2511"/>
                      <a:pt x="99" y="2579"/>
                    </a:cubicBezTo>
                    <a:lnTo>
                      <a:pt x="6" y="3864"/>
                    </a:lnTo>
                    <a:cubicBezTo>
                      <a:pt x="0" y="3939"/>
                      <a:pt x="62" y="3995"/>
                      <a:pt x="129" y="3995"/>
                    </a:cubicBezTo>
                    <a:cubicBezTo>
                      <a:pt x="152" y="3995"/>
                      <a:pt x="174" y="3989"/>
                      <a:pt x="195" y="3976"/>
                    </a:cubicBezTo>
                    <a:lnTo>
                      <a:pt x="1278" y="3279"/>
                    </a:lnTo>
                    <a:cubicBezTo>
                      <a:pt x="1355" y="3229"/>
                      <a:pt x="1353" y="3117"/>
                      <a:pt x="1275" y="3071"/>
                    </a:cubicBezTo>
                    <a:lnTo>
                      <a:pt x="978" y="2893"/>
                    </a:lnTo>
                    <a:cubicBezTo>
                      <a:pt x="1444" y="2085"/>
                      <a:pt x="1794" y="1213"/>
                      <a:pt x="2018" y="307"/>
                    </a:cubicBezTo>
                    <a:cubicBezTo>
                      <a:pt x="2050" y="171"/>
                      <a:pt x="1963" y="35"/>
                      <a:pt x="1826" y="6"/>
                    </a:cubicBezTo>
                    <a:cubicBezTo>
                      <a:pt x="1808" y="2"/>
                      <a:pt x="1790" y="0"/>
                      <a:pt x="1772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9393;p83"/>
              <p:cNvSpPr/>
              <p:nvPr/>
            </p:nvSpPr>
            <p:spPr>
              <a:xfrm>
                <a:off x="4910772" y="1479256"/>
                <a:ext cx="8243" cy="31785"/>
              </a:xfrm>
              <a:custGeom>
                <a:avLst/>
                <a:gdLst/>
                <a:ahLst/>
                <a:cxnLst/>
                <a:rect l="l" t="t" r="r" b="b"/>
                <a:pathLst>
                  <a:path w="646" h="2491" extrusionOk="0">
                    <a:moveTo>
                      <a:pt x="375" y="0"/>
                    </a:moveTo>
                    <a:cubicBezTo>
                      <a:pt x="368" y="0"/>
                      <a:pt x="361" y="1"/>
                      <a:pt x="354" y="1"/>
                    </a:cubicBezTo>
                    <a:cubicBezTo>
                      <a:pt x="216" y="11"/>
                      <a:pt x="111" y="129"/>
                      <a:pt x="119" y="269"/>
                    </a:cubicBezTo>
                    <a:cubicBezTo>
                      <a:pt x="128" y="438"/>
                      <a:pt x="135" y="607"/>
                      <a:pt x="135" y="776"/>
                    </a:cubicBezTo>
                    <a:cubicBezTo>
                      <a:pt x="135" y="1252"/>
                      <a:pt x="96" y="1724"/>
                      <a:pt x="23" y="2193"/>
                    </a:cubicBezTo>
                    <a:cubicBezTo>
                      <a:pt x="0" y="2328"/>
                      <a:pt x="88" y="2458"/>
                      <a:pt x="223" y="2485"/>
                    </a:cubicBezTo>
                    <a:cubicBezTo>
                      <a:pt x="240" y="2488"/>
                      <a:pt x="257" y="2490"/>
                      <a:pt x="274" y="2490"/>
                    </a:cubicBezTo>
                    <a:cubicBezTo>
                      <a:pt x="396" y="2490"/>
                      <a:pt x="504" y="2403"/>
                      <a:pt x="526" y="2278"/>
                    </a:cubicBezTo>
                    <a:cubicBezTo>
                      <a:pt x="604" y="1782"/>
                      <a:pt x="644" y="1279"/>
                      <a:pt x="646" y="776"/>
                    </a:cubicBezTo>
                    <a:cubicBezTo>
                      <a:pt x="646" y="595"/>
                      <a:pt x="638" y="413"/>
                      <a:pt x="626" y="232"/>
                    </a:cubicBezTo>
                    <a:cubicBezTo>
                      <a:pt x="616" y="101"/>
                      <a:pt x="505" y="0"/>
                      <a:pt x="375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9394;p83"/>
              <p:cNvSpPr/>
              <p:nvPr/>
            </p:nvSpPr>
            <p:spPr>
              <a:xfrm>
                <a:off x="4895052" y="1423737"/>
                <a:ext cx="14215" cy="19446"/>
              </a:xfrm>
              <a:custGeom>
                <a:avLst/>
                <a:gdLst/>
                <a:ahLst/>
                <a:cxnLst/>
                <a:rect l="l" t="t" r="r" b="b"/>
                <a:pathLst>
                  <a:path w="1114" h="1524" extrusionOk="0">
                    <a:moveTo>
                      <a:pt x="293" y="1"/>
                    </a:moveTo>
                    <a:cubicBezTo>
                      <a:pt x="265" y="1"/>
                      <a:pt x="236" y="5"/>
                      <a:pt x="209" y="16"/>
                    </a:cubicBezTo>
                    <a:cubicBezTo>
                      <a:pt x="62" y="74"/>
                      <a:pt x="1" y="246"/>
                      <a:pt x="79" y="383"/>
                    </a:cubicBezTo>
                    <a:cubicBezTo>
                      <a:pt x="262" y="698"/>
                      <a:pt x="427" y="1025"/>
                      <a:pt x="573" y="1359"/>
                    </a:cubicBezTo>
                    <a:cubicBezTo>
                      <a:pt x="615" y="1461"/>
                      <a:pt x="714" y="1523"/>
                      <a:pt x="819" y="1523"/>
                    </a:cubicBezTo>
                    <a:cubicBezTo>
                      <a:pt x="848" y="1523"/>
                      <a:pt x="878" y="1518"/>
                      <a:pt x="907" y="1508"/>
                    </a:cubicBezTo>
                    <a:lnTo>
                      <a:pt x="942" y="1495"/>
                    </a:lnTo>
                    <a:cubicBezTo>
                      <a:pt x="1056" y="1457"/>
                      <a:pt x="1114" y="1331"/>
                      <a:pt x="1067" y="1220"/>
                    </a:cubicBezTo>
                    <a:cubicBezTo>
                      <a:pt x="910" y="849"/>
                      <a:pt x="729" y="488"/>
                      <a:pt x="528" y="139"/>
                    </a:cubicBezTo>
                    <a:cubicBezTo>
                      <a:pt x="478" y="54"/>
                      <a:pt x="387" y="1"/>
                      <a:pt x="293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9395;p83"/>
              <p:cNvSpPr/>
              <p:nvPr/>
            </p:nvSpPr>
            <p:spPr>
              <a:xfrm>
                <a:off x="4905783" y="1447292"/>
                <a:ext cx="12071" cy="27153"/>
              </a:xfrm>
              <a:custGeom>
                <a:avLst/>
                <a:gdLst/>
                <a:ahLst/>
                <a:cxnLst/>
                <a:rect l="l" t="t" r="r" b="b"/>
                <a:pathLst>
                  <a:path w="946" h="2128" extrusionOk="0">
                    <a:moveTo>
                      <a:pt x="288" y="0"/>
                    </a:moveTo>
                    <a:cubicBezTo>
                      <a:pt x="260" y="0"/>
                      <a:pt x="232" y="5"/>
                      <a:pt x="204" y="15"/>
                    </a:cubicBezTo>
                    <a:cubicBezTo>
                      <a:pt x="71" y="61"/>
                      <a:pt x="1" y="205"/>
                      <a:pt x="47" y="338"/>
                    </a:cubicBezTo>
                    <a:cubicBezTo>
                      <a:pt x="215" y="850"/>
                      <a:pt x="342" y="1376"/>
                      <a:pt x="420" y="1909"/>
                    </a:cubicBezTo>
                    <a:cubicBezTo>
                      <a:pt x="438" y="2036"/>
                      <a:pt x="548" y="2128"/>
                      <a:pt x="673" y="2128"/>
                    </a:cubicBezTo>
                    <a:cubicBezTo>
                      <a:pt x="685" y="2128"/>
                      <a:pt x="696" y="2127"/>
                      <a:pt x="708" y="2125"/>
                    </a:cubicBezTo>
                    <a:cubicBezTo>
                      <a:pt x="848" y="2106"/>
                      <a:pt x="945" y="1978"/>
                      <a:pt x="926" y="1839"/>
                    </a:cubicBezTo>
                    <a:lnTo>
                      <a:pt x="925" y="1839"/>
                    </a:lnTo>
                    <a:cubicBezTo>
                      <a:pt x="841" y="1273"/>
                      <a:pt x="708" y="716"/>
                      <a:pt x="529" y="173"/>
                    </a:cubicBezTo>
                    <a:cubicBezTo>
                      <a:pt x="492" y="67"/>
                      <a:pt x="393" y="0"/>
                      <a:pt x="288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" name="Google Shape;9396;p83"/>
            <p:cNvGrpSpPr/>
            <p:nvPr/>
          </p:nvGrpSpPr>
          <p:grpSpPr>
            <a:xfrm>
              <a:off x="4771663" y="1876896"/>
              <a:ext cx="108651" cy="100447"/>
              <a:chOff x="4771663" y="1876896"/>
              <a:chExt cx="108651" cy="100447"/>
            </a:xfrm>
          </p:grpSpPr>
          <p:sp>
            <p:nvSpPr>
              <p:cNvPr id="41" name="Google Shape;9397;p83"/>
              <p:cNvSpPr/>
              <p:nvPr/>
            </p:nvSpPr>
            <p:spPr>
              <a:xfrm>
                <a:off x="4771663" y="1951210"/>
                <a:ext cx="53184" cy="26132"/>
              </a:xfrm>
              <a:custGeom>
                <a:avLst/>
                <a:gdLst/>
                <a:ahLst/>
                <a:cxnLst/>
                <a:rect l="l" t="t" r="r" b="b"/>
                <a:pathLst>
                  <a:path w="4168" h="2048" extrusionOk="0">
                    <a:moveTo>
                      <a:pt x="3871" y="0"/>
                    </a:moveTo>
                    <a:cubicBezTo>
                      <a:pt x="3824" y="0"/>
                      <a:pt x="3777" y="13"/>
                      <a:pt x="3735" y="39"/>
                    </a:cubicBezTo>
                    <a:cubicBezTo>
                      <a:pt x="2982" y="492"/>
                      <a:pt x="2170" y="838"/>
                      <a:pt x="1323" y="1067"/>
                    </a:cubicBezTo>
                    <a:lnTo>
                      <a:pt x="1249" y="780"/>
                    </a:lnTo>
                    <a:cubicBezTo>
                      <a:pt x="1235" y="721"/>
                      <a:pt x="1183" y="687"/>
                      <a:pt x="1130" y="687"/>
                    </a:cubicBezTo>
                    <a:cubicBezTo>
                      <a:pt x="1102" y="687"/>
                      <a:pt x="1073" y="696"/>
                      <a:pt x="1049" y="717"/>
                    </a:cubicBezTo>
                    <a:lnTo>
                      <a:pt x="76" y="1560"/>
                    </a:lnTo>
                    <a:cubicBezTo>
                      <a:pt x="0" y="1625"/>
                      <a:pt x="32" y="1750"/>
                      <a:pt x="130" y="1773"/>
                    </a:cubicBezTo>
                    <a:lnTo>
                      <a:pt x="1389" y="2045"/>
                    </a:lnTo>
                    <a:cubicBezTo>
                      <a:pt x="1398" y="2047"/>
                      <a:pt x="1407" y="2048"/>
                      <a:pt x="1416" y="2048"/>
                    </a:cubicBezTo>
                    <a:cubicBezTo>
                      <a:pt x="1493" y="2048"/>
                      <a:pt x="1555" y="1975"/>
                      <a:pt x="1534" y="1894"/>
                    </a:cubicBezTo>
                    <a:lnTo>
                      <a:pt x="1450" y="1561"/>
                    </a:lnTo>
                    <a:cubicBezTo>
                      <a:pt x="2351" y="1318"/>
                      <a:pt x="3214" y="950"/>
                      <a:pt x="4013" y="466"/>
                    </a:cubicBezTo>
                    <a:cubicBezTo>
                      <a:pt x="4132" y="392"/>
                      <a:pt x="4167" y="235"/>
                      <a:pt x="4090" y="119"/>
                    </a:cubicBezTo>
                    <a:cubicBezTo>
                      <a:pt x="4039" y="42"/>
                      <a:pt x="3956" y="0"/>
                      <a:pt x="3871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9398;p83"/>
              <p:cNvSpPr/>
              <p:nvPr/>
            </p:nvSpPr>
            <p:spPr>
              <a:xfrm>
                <a:off x="4826850" y="1927897"/>
                <a:ext cx="26081" cy="23529"/>
              </a:xfrm>
              <a:custGeom>
                <a:avLst/>
                <a:gdLst/>
                <a:ahLst/>
                <a:cxnLst/>
                <a:rect l="l" t="t" r="r" b="b"/>
                <a:pathLst>
                  <a:path w="2044" h="1844" extrusionOk="0">
                    <a:moveTo>
                      <a:pt x="1760" y="1"/>
                    </a:moveTo>
                    <a:cubicBezTo>
                      <a:pt x="1689" y="1"/>
                      <a:pt x="1619" y="31"/>
                      <a:pt x="1568" y="88"/>
                    </a:cubicBezTo>
                    <a:cubicBezTo>
                      <a:pt x="1456" y="215"/>
                      <a:pt x="1341" y="338"/>
                      <a:pt x="1221" y="458"/>
                    </a:cubicBezTo>
                    <a:cubicBezTo>
                      <a:pt x="885" y="793"/>
                      <a:pt x="524" y="1102"/>
                      <a:pt x="140" y="1380"/>
                    </a:cubicBezTo>
                    <a:cubicBezTo>
                      <a:pt x="29" y="1460"/>
                      <a:pt x="1" y="1612"/>
                      <a:pt x="74" y="1728"/>
                    </a:cubicBezTo>
                    <a:cubicBezTo>
                      <a:pt x="124" y="1803"/>
                      <a:pt x="205" y="1844"/>
                      <a:pt x="288" y="1844"/>
                    </a:cubicBezTo>
                    <a:cubicBezTo>
                      <a:pt x="339" y="1844"/>
                      <a:pt x="391" y="1828"/>
                      <a:pt x="436" y="1797"/>
                    </a:cubicBezTo>
                    <a:cubicBezTo>
                      <a:pt x="843" y="1500"/>
                      <a:pt x="1226" y="1174"/>
                      <a:pt x="1581" y="820"/>
                    </a:cubicBezTo>
                    <a:cubicBezTo>
                      <a:pt x="1711" y="690"/>
                      <a:pt x="1834" y="557"/>
                      <a:pt x="1954" y="421"/>
                    </a:cubicBezTo>
                    <a:cubicBezTo>
                      <a:pt x="2044" y="315"/>
                      <a:pt x="2033" y="155"/>
                      <a:pt x="1927" y="64"/>
                    </a:cubicBezTo>
                    <a:cubicBezTo>
                      <a:pt x="1879" y="22"/>
                      <a:pt x="1819" y="1"/>
                      <a:pt x="1760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9399;p83"/>
              <p:cNvSpPr/>
              <p:nvPr/>
            </p:nvSpPr>
            <p:spPr>
              <a:xfrm>
                <a:off x="4868600" y="1876896"/>
                <a:ext cx="11714" cy="20531"/>
              </a:xfrm>
              <a:custGeom>
                <a:avLst/>
                <a:gdLst/>
                <a:ahLst/>
                <a:cxnLst/>
                <a:rect l="l" t="t" r="r" b="b"/>
                <a:pathLst>
                  <a:path w="918" h="1609" extrusionOk="0">
                    <a:moveTo>
                      <a:pt x="642" y="0"/>
                    </a:moveTo>
                    <a:cubicBezTo>
                      <a:pt x="531" y="0"/>
                      <a:pt x="426" y="74"/>
                      <a:pt x="396" y="189"/>
                    </a:cubicBezTo>
                    <a:cubicBezTo>
                      <a:pt x="301" y="543"/>
                      <a:pt x="187" y="889"/>
                      <a:pt x="53" y="1228"/>
                    </a:cubicBezTo>
                    <a:cubicBezTo>
                      <a:pt x="0" y="1360"/>
                      <a:pt x="58" y="1509"/>
                      <a:pt x="184" y="1571"/>
                    </a:cubicBezTo>
                    <a:lnTo>
                      <a:pt x="218" y="1587"/>
                    </a:lnTo>
                    <a:cubicBezTo>
                      <a:pt x="248" y="1602"/>
                      <a:pt x="280" y="1608"/>
                      <a:pt x="311" y="1608"/>
                    </a:cubicBezTo>
                    <a:cubicBezTo>
                      <a:pt x="392" y="1608"/>
                      <a:pt x="469" y="1561"/>
                      <a:pt x="501" y="1480"/>
                    </a:cubicBezTo>
                    <a:cubicBezTo>
                      <a:pt x="653" y="1107"/>
                      <a:pt x="780" y="724"/>
                      <a:pt x="886" y="333"/>
                    </a:cubicBezTo>
                    <a:cubicBezTo>
                      <a:pt x="918" y="210"/>
                      <a:pt x="862" y="74"/>
                      <a:pt x="746" y="22"/>
                    </a:cubicBezTo>
                    <a:cubicBezTo>
                      <a:pt x="712" y="7"/>
                      <a:pt x="677" y="0"/>
                      <a:pt x="642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9400;p83"/>
              <p:cNvSpPr/>
              <p:nvPr/>
            </p:nvSpPr>
            <p:spPr>
              <a:xfrm>
                <a:off x="4852804" y="1901038"/>
                <a:ext cx="18528" cy="24589"/>
              </a:xfrm>
              <a:custGeom>
                <a:avLst/>
                <a:gdLst/>
                <a:ahLst/>
                <a:cxnLst/>
                <a:rect l="l" t="t" r="r" b="b"/>
                <a:pathLst>
                  <a:path w="1452" h="1927" extrusionOk="0">
                    <a:moveTo>
                      <a:pt x="1159" y="1"/>
                    </a:moveTo>
                    <a:cubicBezTo>
                      <a:pt x="1064" y="1"/>
                      <a:pt x="974" y="53"/>
                      <a:pt x="931" y="143"/>
                    </a:cubicBezTo>
                    <a:cubicBezTo>
                      <a:pt x="689" y="625"/>
                      <a:pt x="405" y="1085"/>
                      <a:pt x="85" y="1519"/>
                    </a:cubicBezTo>
                    <a:cubicBezTo>
                      <a:pt x="0" y="1631"/>
                      <a:pt x="21" y="1790"/>
                      <a:pt x="135" y="1874"/>
                    </a:cubicBezTo>
                    <a:cubicBezTo>
                      <a:pt x="181" y="1909"/>
                      <a:pt x="235" y="1926"/>
                      <a:pt x="289" y="1926"/>
                    </a:cubicBezTo>
                    <a:cubicBezTo>
                      <a:pt x="366" y="1926"/>
                      <a:pt x="441" y="1892"/>
                      <a:pt x="492" y="1826"/>
                    </a:cubicBezTo>
                    <a:cubicBezTo>
                      <a:pt x="831" y="1367"/>
                      <a:pt x="1132" y="878"/>
                      <a:pt x="1389" y="368"/>
                    </a:cubicBezTo>
                    <a:cubicBezTo>
                      <a:pt x="1451" y="241"/>
                      <a:pt x="1398" y="87"/>
                      <a:pt x="1270" y="26"/>
                    </a:cubicBezTo>
                    <a:cubicBezTo>
                      <a:pt x="1234" y="9"/>
                      <a:pt x="1196" y="1"/>
                      <a:pt x="1159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362" name="Google Shape;9362;p83"/>
          <p:cNvGrpSpPr/>
          <p:nvPr/>
        </p:nvGrpSpPr>
        <p:grpSpPr>
          <a:xfrm>
            <a:off x="99060" y="596900"/>
            <a:ext cx="1000760" cy="1069340"/>
            <a:chOff x="4206459" y="1191441"/>
            <a:chExt cx="712557" cy="785901"/>
          </a:xfrm>
        </p:grpSpPr>
        <p:sp>
          <p:nvSpPr>
            <p:cNvPr id="9363" name="Google Shape;9363;p83"/>
            <p:cNvSpPr/>
            <p:nvPr/>
          </p:nvSpPr>
          <p:spPr>
            <a:xfrm>
              <a:off x="4548248" y="1328649"/>
              <a:ext cx="325201" cy="322547"/>
            </a:xfrm>
            <a:custGeom>
              <a:avLst/>
              <a:gdLst/>
              <a:ahLst/>
              <a:cxnLst/>
              <a:rect l="l" t="t" r="r" b="b"/>
              <a:pathLst>
                <a:path w="25486" h="25278" extrusionOk="0">
                  <a:moveTo>
                    <a:pt x="12746" y="4905"/>
                  </a:moveTo>
                  <a:cubicBezTo>
                    <a:pt x="13701" y="4905"/>
                    <a:pt x="14672" y="5083"/>
                    <a:pt x="15613" y="5460"/>
                  </a:cubicBezTo>
                  <a:cubicBezTo>
                    <a:pt x="19580" y="7047"/>
                    <a:pt x="21508" y="11545"/>
                    <a:pt x="19923" y="15511"/>
                  </a:cubicBezTo>
                  <a:cubicBezTo>
                    <a:pt x="18714" y="18534"/>
                    <a:pt x="15811" y="20374"/>
                    <a:pt x="12742" y="20374"/>
                  </a:cubicBezTo>
                  <a:cubicBezTo>
                    <a:pt x="11786" y="20374"/>
                    <a:pt x="10814" y="20196"/>
                    <a:pt x="9873" y="19819"/>
                  </a:cubicBezTo>
                  <a:cubicBezTo>
                    <a:pt x="5908" y="18234"/>
                    <a:pt x="3978" y="13734"/>
                    <a:pt x="5563" y="9769"/>
                  </a:cubicBezTo>
                  <a:cubicBezTo>
                    <a:pt x="6772" y="6745"/>
                    <a:pt x="9676" y="4905"/>
                    <a:pt x="12746" y="4905"/>
                  </a:cubicBezTo>
                  <a:close/>
                  <a:moveTo>
                    <a:pt x="15551" y="1"/>
                  </a:moveTo>
                  <a:cubicBezTo>
                    <a:pt x="15240" y="1"/>
                    <a:pt x="14946" y="187"/>
                    <a:pt x="14824" y="492"/>
                  </a:cubicBezTo>
                  <a:lnTo>
                    <a:pt x="14047" y="2435"/>
                  </a:lnTo>
                  <a:cubicBezTo>
                    <a:pt x="13612" y="2378"/>
                    <a:pt x="13174" y="2350"/>
                    <a:pt x="12736" y="2350"/>
                  </a:cubicBezTo>
                  <a:cubicBezTo>
                    <a:pt x="12218" y="2350"/>
                    <a:pt x="11700" y="2390"/>
                    <a:pt x="11187" y="2469"/>
                  </a:cubicBezTo>
                  <a:lnTo>
                    <a:pt x="10364" y="547"/>
                  </a:lnTo>
                  <a:cubicBezTo>
                    <a:pt x="10238" y="251"/>
                    <a:pt x="9949" y="73"/>
                    <a:pt x="9646" y="73"/>
                  </a:cubicBezTo>
                  <a:cubicBezTo>
                    <a:pt x="9543" y="73"/>
                    <a:pt x="9438" y="93"/>
                    <a:pt x="9338" y="137"/>
                  </a:cubicBezTo>
                  <a:lnTo>
                    <a:pt x="6036" y="1553"/>
                  </a:lnTo>
                  <a:cubicBezTo>
                    <a:pt x="5640" y="1722"/>
                    <a:pt x="5456" y="2182"/>
                    <a:pt x="5626" y="2579"/>
                  </a:cubicBezTo>
                  <a:lnTo>
                    <a:pt x="6449" y="4501"/>
                  </a:lnTo>
                  <a:cubicBezTo>
                    <a:pt x="5690" y="5085"/>
                    <a:pt x="5019" y="5775"/>
                    <a:pt x="4452" y="6549"/>
                  </a:cubicBezTo>
                  <a:lnTo>
                    <a:pt x="2510" y="5772"/>
                  </a:lnTo>
                  <a:cubicBezTo>
                    <a:pt x="2414" y="5734"/>
                    <a:pt x="2316" y="5716"/>
                    <a:pt x="2219" y="5716"/>
                  </a:cubicBezTo>
                  <a:cubicBezTo>
                    <a:pt x="1910" y="5716"/>
                    <a:pt x="1616" y="5901"/>
                    <a:pt x="1493" y="6208"/>
                  </a:cubicBezTo>
                  <a:lnTo>
                    <a:pt x="161" y="9542"/>
                  </a:lnTo>
                  <a:cubicBezTo>
                    <a:pt x="0" y="9944"/>
                    <a:pt x="194" y="10398"/>
                    <a:pt x="596" y="10558"/>
                  </a:cubicBezTo>
                  <a:lnTo>
                    <a:pt x="2537" y="11335"/>
                  </a:lnTo>
                  <a:cubicBezTo>
                    <a:pt x="2415" y="12285"/>
                    <a:pt x="2426" y="13249"/>
                    <a:pt x="2572" y="14195"/>
                  </a:cubicBezTo>
                  <a:lnTo>
                    <a:pt x="651" y="15018"/>
                  </a:lnTo>
                  <a:cubicBezTo>
                    <a:pt x="253" y="15189"/>
                    <a:pt x="71" y="15649"/>
                    <a:pt x="241" y="16046"/>
                  </a:cubicBezTo>
                  <a:lnTo>
                    <a:pt x="1655" y="19347"/>
                  </a:lnTo>
                  <a:cubicBezTo>
                    <a:pt x="1781" y="19643"/>
                    <a:pt x="2070" y="19821"/>
                    <a:pt x="2373" y="19821"/>
                  </a:cubicBezTo>
                  <a:cubicBezTo>
                    <a:pt x="2476" y="19821"/>
                    <a:pt x="2581" y="19800"/>
                    <a:pt x="2681" y="19756"/>
                  </a:cubicBezTo>
                  <a:lnTo>
                    <a:pt x="4603" y="18933"/>
                  </a:lnTo>
                  <a:cubicBezTo>
                    <a:pt x="5189" y="19692"/>
                    <a:pt x="5879" y="20365"/>
                    <a:pt x="6651" y="20930"/>
                  </a:cubicBezTo>
                  <a:lnTo>
                    <a:pt x="5874" y="22873"/>
                  </a:lnTo>
                  <a:cubicBezTo>
                    <a:pt x="5714" y="23273"/>
                    <a:pt x="5909" y="23728"/>
                    <a:pt x="6310" y="23888"/>
                  </a:cubicBezTo>
                  <a:lnTo>
                    <a:pt x="9645" y="25222"/>
                  </a:lnTo>
                  <a:cubicBezTo>
                    <a:pt x="9740" y="25260"/>
                    <a:pt x="9838" y="25278"/>
                    <a:pt x="9935" y="25278"/>
                  </a:cubicBezTo>
                  <a:cubicBezTo>
                    <a:pt x="10245" y="25278"/>
                    <a:pt x="10538" y="25092"/>
                    <a:pt x="10660" y="24786"/>
                  </a:cubicBezTo>
                  <a:lnTo>
                    <a:pt x="11437" y="22845"/>
                  </a:lnTo>
                  <a:cubicBezTo>
                    <a:pt x="11871" y="22901"/>
                    <a:pt x="12308" y="22929"/>
                    <a:pt x="12745" y="22929"/>
                  </a:cubicBezTo>
                  <a:cubicBezTo>
                    <a:pt x="13264" y="22929"/>
                    <a:pt x="13784" y="22889"/>
                    <a:pt x="14299" y="22810"/>
                  </a:cubicBezTo>
                  <a:lnTo>
                    <a:pt x="15122" y="24732"/>
                  </a:lnTo>
                  <a:cubicBezTo>
                    <a:pt x="15248" y="25028"/>
                    <a:pt x="15536" y="25206"/>
                    <a:pt x="15839" y="25206"/>
                  </a:cubicBezTo>
                  <a:cubicBezTo>
                    <a:pt x="15943" y="25206"/>
                    <a:pt x="16047" y="25185"/>
                    <a:pt x="16148" y="25142"/>
                  </a:cubicBezTo>
                  <a:lnTo>
                    <a:pt x="19449" y="23728"/>
                  </a:lnTo>
                  <a:cubicBezTo>
                    <a:pt x="19846" y="23558"/>
                    <a:pt x="20030" y="23098"/>
                    <a:pt x="19860" y="22701"/>
                  </a:cubicBezTo>
                  <a:lnTo>
                    <a:pt x="19037" y="20780"/>
                  </a:lnTo>
                  <a:cubicBezTo>
                    <a:pt x="19794" y="20194"/>
                    <a:pt x="20467" y="19503"/>
                    <a:pt x="21034" y="18732"/>
                  </a:cubicBezTo>
                  <a:lnTo>
                    <a:pt x="22975" y="19508"/>
                  </a:lnTo>
                  <a:cubicBezTo>
                    <a:pt x="23070" y="19546"/>
                    <a:pt x="23168" y="19564"/>
                    <a:pt x="23265" y="19564"/>
                  </a:cubicBezTo>
                  <a:cubicBezTo>
                    <a:pt x="23576" y="19564"/>
                    <a:pt x="23869" y="19378"/>
                    <a:pt x="23992" y="19073"/>
                  </a:cubicBezTo>
                  <a:lnTo>
                    <a:pt x="25326" y="15737"/>
                  </a:lnTo>
                  <a:cubicBezTo>
                    <a:pt x="25486" y="15337"/>
                    <a:pt x="25290" y="14882"/>
                    <a:pt x="24890" y="14722"/>
                  </a:cubicBezTo>
                  <a:lnTo>
                    <a:pt x="22948" y="13945"/>
                  </a:lnTo>
                  <a:cubicBezTo>
                    <a:pt x="23071" y="12994"/>
                    <a:pt x="23060" y="12032"/>
                    <a:pt x="22914" y="11084"/>
                  </a:cubicBezTo>
                  <a:lnTo>
                    <a:pt x="24835" y="10261"/>
                  </a:lnTo>
                  <a:cubicBezTo>
                    <a:pt x="25231" y="10091"/>
                    <a:pt x="25415" y="9631"/>
                    <a:pt x="25245" y="9234"/>
                  </a:cubicBezTo>
                  <a:lnTo>
                    <a:pt x="23830" y="5934"/>
                  </a:lnTo>
                  <a:cubicBezTo>
                    <a:pt x="23703" y="5637"/>
                    <a:pt x="23414" y="5459"/>
                    <a:pt x="23111" y="5459"/>
                  </a:cubicBezTo>
                  <a:cubicBezTo>
                    <a:pt x="23008" y="5459"/>
                    <a:pt x="22904" y="5479"/>
                    <a:pt x="22803" y="5522"/>
                  </a:cubicBezTo>
                  <a:lnTo>
                    <a:pt x="20882" y="6347"/>
                  </a:lnTo>
                  <a:cubicBezTo>
                    <a:pt x="20297" y="5588"/>
                    <a:pt x="19607" y="4915"/>
                    <a:pt x="18835" y="4348"/>
                  </a:cubicBezTo>
                  <a:lnTo>
                    <a:pt x="19610" y="2408"/>
                  </a:lnTo>
                  <a:cubicBezTo>
                    <a:pt x="19770" y="2006"/>
                    <a:pt x="19577" y="1551"/>
                    <a:pt x="19175" y="1391"/>
                  </a:cubicBezTo>
                  <a:lnTo>
                    <a:pt x="15841" y="57"/>
                  </a:lnTo>
                  <a:cubicBezTo>
                    <a:pt x="15745" y="19"/>
                    <a:pt x="15647" y="1"/>
                    <a:pt x="1555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445D7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4" name="Google Shape;9364;p83"/>
            <p:cNvSpPr/>
            <p:nvPr/>
          </p:nvSpPr>
          <p:spPr>
            <a:xfrm>
              <a:off x="4557499" y="1656607"/>
              <a:ext cx="306674" cy="306648"/>
            </a:xfrm>
            <a:custGeom>
              <a:avLst/>
              <a:gdLst/>
              <a:ahLst/>
              <a:cxnLst/>
              <a:rect l="l" t="t" r="r" b="b"/>
              <a:pathLst>
                <a:path w="24034" h="24032" extrusionOk="0">
                  <a:moveTo>
                    <a:pt x="12017" y="4775"/>
                  </a:moveTo>
                  <a:cubicBezTo>
                    <a:pt x="16016" y="4775"/>
                    <a:pt x="19258" y="8018"/>
                    <a:pt x="19258" y="12017"/>
                  </a:cubicBezTo>
                  <a:cubicBezTo>
                    <a:pt x="19258" y="16015"/>
                    <a:pt x="16016" y="19256"/>
                    <a:pt x="12019" y="19256"/>
                  </a:cubicBezTo>
                  <a:lnTo>
                    <a:pt x="12017" y="19256"/>
                  </a:lnTo>
                  <a:cubicBezTo>
                    <a:pt x="8019" y="19256"/>
                    <a:pt x="4778" y="16015"/>
                    <a:pt x="4778" y="12017"/>
                  </a:cubicBezTo>
                  <a:cubicBezTo>
                    <a:pt x="4778" y="8018"/>
                    <a:pt x="8019" y="4775"/>
                    <a:pt x="12017" y="4775"/>
                  </a:cubicBezTo>
                  <a:close/>
                  <a:moveTo>
                    <a:pt x="10336" y="0"/>
                  </a:moveTo>
                  <a:cubicBezTo>
                    <a:pt x="9932" y="0"/>
                    <a:pt x="9604" y="327"/>
                    <a:pt x="9604" y="732"/>
                  </a:cubicBezTo>
                  <a:lnTo>
                    <a:pt x="9604" y="2689"/>
                  </a:lnTo>
                  <a:cubicBezTo>
                    <a:pt x="8734" y="2913"/>
                    <a:pt x="7902" y="3259"/>
                    <a:pt x="7128" y="3714"/>
                  </a:cubicBezTo>
                  <a:lnTo>
                    <a:pt x="5745" y="2330"/>
                  </a:lnTo>
                  <a:cubicBezTo>
                    <a:pt x="5602" y="2187"/>
                    <a:pt x="5415" y="2115"/>
                    <a:pt x="5228" y="2115"/>
                  </a:cubicBezTo>
                  <a:cubicBezTo>
                    <a:pt x="5040" y="2115"/>
                    <a:pt x="4853" y="2187"/>
                    <a:pt x="4710" y="2330"/>
                  </a:cubicBezTo>
                  <a:lnTo>
                    <a:pt x="2332" y="4708"/>
                  </a:lnTo>
                  <a:cubicBezTo>
                    <a:pt x="2046" y="4995"/>
                    <a:pt x="2046" y="5457"/>
                    <a:pt x="2332" y="5744"/>
                  </a:cubicBezTo>
                  <a:lnTo>
                    <a:pt x="3716" y="7128"/>
                  </a:lnTo>
                  <a:cubicBezTo>
                    <a:pt x="3260" y="7900"/>
                    <a:pt x="2915" y="8734"/>
                    <a:pt x="2691" y="9602"/>
                  </a:cubicBezTo>
                  <a:lnTo>
                    <a:pt x="734" y="9602"/>
                  </a:lnTo>
                  <a:cubicBezTo>
                    <a:pt x="329" y="9602"/>
                    <a:pt x="1" y="9930"/>
                    <a:pt x="1" y="10335"/>
                  </a:cubicBezTo>
                  <a:lnTo>
                    <a:pt x="1" y="13698"/>
                  </a:lnTo>
                  <a:cubicBezTo>
                    <a:pt x="1" y="14101"/>
                    <a:pt x="329" y="14430"/>
                    <a:pt x="734" y="14430"/>
                  </a:cubicBezTo>
                  <a:lnTo>
                    <a:pt x="2691" y="14430"/>
                  </a:lnTo>
                  <a:cubicBezTo>
                    <a:pt x="2915" y="15298"/>
                    <a:pt x="3260" y="16132"/>
                    <a:pt x="3716" y="16904"/>
                  </a:cubicBezTo>
                  <a:lnTo>
                    <a:pt x="2332" y="18289"/>
                  </a:lnTo>
                  <a:cubicBezTo>
                    <a:pt x="2046" y="18574"/>
                    <a:pt x="2046" y="19038"/>
                    <a:pt x="2332" y="19323"/>
                  </a:cubicBezTo>
                  <a:lnTo>
                    <a:pt x="4710" y="21701"/>
                  </a:lnTo>
                  <a:cubicBezTo>
                    <a:pt x="4853" y="21845"/>
                    <a:pt x="5040" y="21916"/>
                    <a:pt x="5228" y="21916"/>
                  </a:cubicBezTo>
                  <a:cubicBezTo>
                    <a:pt x="5415" y="21916"/>
                    <a:pt x="5602" y="21845"/>
                    <a:pt x="5745" y="21701"/>
                  </a:cubicBezTo>
                  <a:lnTo>
                    <a:pt x="7128" y="20318"/>
                  </a:lnTo>
                  <a:cubicBezTo>
                    <a:pt x="7902" y="20774"/>
                    <a:pt x="8736" y="21118"/>
                    <a:pt x="9604" y="21343"/>
                  </a:cubicBezTo>
                  <a:lnTo>
                    <a:pt x="9604" y="23299"/>
                  </a:lnTo>
                  <a:cubicBezTo>
                    <a:pt x="9604" y="23705"/>
                    <a:pt x="9932" y="24031"/>
                    <a:pt x="10336" y="24031"/>
                  </a:cubicBezTo>
                  <a:lnTo>
                    <a:pt x="13699" y="24031"/>
                  </a:lnTo>
                  <a:cubicBezTo>
                    <a:pt x="14104" y="24031"/>
                    <a:pt x="14432" y="23705"/>
                    <a:pt x="14432" y="23299"/>
                  </a:cubicBezTo>
                  <a:lnTo>
                    <a:pt x="14432" y="21343"/>
                  </a:lnTo>
                  <a:cubicBezTo>
                    <a:pt x="15300" y="21118"/>
                    <a:pt x="16134" y="20773"/>
                    <a:pt x="16906" y="20318"/>
                  </a:cubicBezTo>
                  <a:lnTo>
                    <a:pt x="18290" y="21701"/>
                  </a:lnTo>
                  <a:cubicBezTo>
                    <a:pt x="18433" y="21844"/>
                    <a:pt x="18620" y="21915"/>
                    <a:pt x="18808" y="21915"/>
                  </a:cubicBezTo>
                  <a:cubicBezTo>
                    <a:pt x="18995" y="21915"/>
                    <a:pt x="19182" y="21844"/>
                    <a:pt x="19326" y="21701"/>
                  </a:cubicBezTo>
                  <a:lnTo>
                    <a:pt x="21704" y="19323"/>
                  </a:lnTo>
                  <a:cubicBezTo>
                    <a:pt x="21989" y="19037"/>
                    <a:pt x="21989" y="18574"/>
                    <a:pt x="21704" y="18287"/>
                  </a:cubicBezTo>
                  <a:lnTo>
                    <a:pt x="20320" y="16904"/>
                  </a:lnTo>
                  <a:cubicBezTo>
                    <a:pt x="20775" y="16130"/>
                    <a:pt x="21121" y="15298"/>
                    <a:pt x="21345" y="14430"/>
                  </a:cubicBezTo>
                  <a:lnTo>
                    <a:pt x="23302" y="14430"/>
                  </a:lnTo>
                  <a:cubicBezTo>
                    <a:pt x="23705" y="14430"/>
                    <a:pt x="24034" y="14101"/>
                    <a:pt x="24034" y="13696"/>
                  </a:cubicBezTo>
                  <a:lnTo>
                    <a:pt x="24034" y="10334"/>
                  </a:lnTo>
                  <a:cubicBezTo>
                    <a:pt x="24034" y="9930"/>
                    <a:pt x="23705" y="9602"/>
                    <a:pt x="23302" y="9602"/>
                  </a:cubicBezTo>
                  <a:lnTo>
                    <a:pt x="21343" y="9602"/>
                  </a:lnTo>
                  <a:cubicBezTo>
                    <a:pt x="21121" y="8734"/>
                    <a:pt x="20775" y="7900"/>
                    <a:pt x="20320" y="7128"/>
                  </a:cubicBezTo>
                  <a:lnTo>
                    <a:pt x="21704" y="5744"/>
                  </a:lnTo>
                  <a:cubicBezTo>
                    <a:pt x="21989" y="5457"/>
                    <a:pt x="21989" y="4995"/>
                    <a:pt x="21704" y="4708"/>
                  </a:cubicBezTo>
                  <a:lnTo>
                    <a:pt x="19326" y="2330"/>
                  </a:lnTo>
                  <a:cubicBezTo>
                    <a:pt x="19182" y="2187"/>
                    <a:pt x="18995" y="2115"/>
                    <a:pt x="18808" y="2115"/>
                  </a:cubicBezTo>
                  <a:cubicBezTo>
                    <a:pt x="18620" y="2115"/>
                    <a:pt x="18433" y="2187"/>
                    <a:pt x="18290" y="2330"/>
                  </a:cubicBezTo>
                  <a:lnTo>
                    <a:pt x="16906" y="3714"/>
                  </a:lnTo>
                  <a:cubicBezTo>
                    <a:pt x="16133" y="3259"/>
                    <a:pt x="15300" y="2913"/>
                    <a:pt x="14430" y="2689"/>
                  </a:cubicBezTo>
                  <a:lnTo>
                    <a:pt x="14430" y="732"/>
                  </a:lnTo>
                  <a:cubicBezTo>
                    <a:pt x="14430" y="327"/>
                    <a:pt x="14104" y="0"/>
                    <a:pt x="1369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5" name="Google Shape;9365;p83"/>
            <p:cNvSpPr/>
            <p:nvPr/>
          </p:nvSpPr>
          <p:spPr>
            <a:xfrm>
              <a:off x="4251067" y="1523035"/>
              <a:ext cx="327536" cy="325023"/>
            </a:xfrm>
            <a:custGeom>
              <a:avLst/>
              <a:gdLst/>
              <a:ahLst/>
              <a:cxnLst/>
              <a:rect l="l" t="t" r="r" b="b"/>
              <a:pathLst>
                <a:path w="25669" h="25472" extrusionOk="0">
                  <a:moveTo>
                    <a:pt x="12840" y="5002"/>
                  </a:moveTo>
                  <a:cubicBezTo>
                    <a:pt x="13949" y="5002"/>
                    <a:pt x="15075" y="5242"/>
                    <a:pt x="16144" y="5747"/>
                  </a:cubicBezTo>
                  <a:cubicBezTo>
                    <a:pt x="20003" y="7575"/>
                    <a:pt x="21651" y="12185"/>
                    <a:pt x="19822" y="16044"/>
                  </a:cubicBezTo>
                  <a:cubicBezTo>
                    <a:pt x="18501" y="18836"/>
                    <a:pt x="15726" y="20470"/>
                    <a:pt x="12830" y="20470"/>
                  </a:cubicBezTo>
                  <a:cubicBezTo>
                    <a:pt x="11721" y="20470"/>
                    <a:pt x="10595" y="20230"/>
                    <a:pt x="9525" y="19724"/>
                  </a:cubicBezTo>
                  <a:cubicBezTo>
                    <a:pt x="5666" y="17897"/>
                    <a:pt x="4018" y="13286"/>
                    <a:pt x="5845" y="9427"/>
                  </a:cubicBezTo>
                  <a:cubicBezTo>
                    <a:pt x="7167" y="6636"/>
                    <a:pt x="9944" y="5002"/>
                    <a:pt x="12840" y="5002"/>
                  </a:cubicBezTo>
                  <a:close/>
                  <a:moveTo>
                    <a:pt x="10471" y="1"/>
                  </a:moveTo>
                  <a:cubicBezTo>
                    <a:pt x="10383" y="1"/>
                    <a:pt x="10294" y="16"/>
                    <a:pt x="10208" y="47"/>
                  </a:cubicBezTo>
                  <a:lnTo>
                    <a:pt x="6824" y="1256"/>
                  </a:lnTo>
                  <a:cubicBezTo>
                    <a:pt x="6417" y="1401"/>
                    <a:pt x="6206" y="1848"/>
                    <a:pt x="6351" y="2255"/>
                  </a:cubicBezTo>
                  <a:lnTo>
                    <a:pt x="7054" y="4223"/>
                  </a:lnTo>
                  <a:cubicBezTo>
                    <a:pt x="6262" y="4761"/>
                    <a:pt x="5548" y="5408"/>
                    <a:pt x="4934" y="6145"/>
                  </a:cubicBezTo>
                  <a:lnTo>
                    <a:pt x="3045" y="5249"/>
                  </a:lnTo>
                  <a:cubicBezTo>
                    <a:pt x="2937" y="5199"/>
                    <a:pt x="2823" y="5174"/>
                    <a:pt x="2711" y="5174"/>
                  </a:cubicBezTo>
                  <a:cubicBezTo>
                    <a:pt x="2418" y="5174"/>
                    <a:pt x="2137" y="5340"/>
                    <a:pt x="2004" y="5623"/>
                  </a:cubicBezTo>
                  <a:lnTo>
                    <a:pt x="467" y="8868"/>
                  </a:lnTo>
                  <a:cubicBezTo>
                    <a:pt x="282" y="9259"/>
                    <a:pt x="449" y="9725"/>
                    <a:pt x="840" y="9909"/>
                  </a:cubicBezTo>
                  <a:lnTo>
                    <a:pt x="2729" y="10804"/>
                  </a:lnTo>
                  <a:cubicBezTo>
                    <a:pt x="2548" y="11744"/>
                    <a:pt x="2500" y="12707"/>
                    <a:pt x="2587" y="13661"/>
                  </a:cubicBezTo>
                  <a:lnTo>
                    <a:pt x="619" y="14364"/>
                  </a:lnTo>
                  <a:cubicBezTo>
                    <a:pt x="212" y="14510"/>
                    <a:pt x="1" y="14957"/>
                    <a:pt x="145" y="15363"/>
                  </a:cubicBezTo>
                  <a:lnTo>
                    <a:pt x="1354" y="18747"/>
                  </a:lnTo>
                  <a:cubicBezTo>
                    <a:pt x="1467" y="19067"/>
                    <a:pt x="1768" y="19265"/>
                    <a:pt x="2089" y="19265"/>
                  </a:cubicBezTo>
                  <a:cubicBezTo>
                    <a:pt x="2177" y="19265"/>
                    <a:pt x="2266" y="19251"/>
                    <a:pt x="2353" y="19219"/>
                  </a:cubicBezTo>
                  <a:lnTo>
                    <a:pt x="4321" y="18516"/>
                  </a:lnTo>
                  <a:cubicBezTo>
                    <a:pt x="4859" y="19309"/>
                    <a:pt x="5506" y="20023"/>
                    <a:pt x="6243" y="20637"/>
                  </a:cubicBezTo>
                  <a:lnTo>
                    <a:pt x="5347" y="22526"/>
                  </a:lnTo>
                  <a:cubicBezTo>
                    <a:pt x="5163" y="22917"/>
                    <a:pt x="5330" y="23383"/>
                    <a:pt x="5721" y="23567"/>
                  </a:cubicBezTo>
                  <a:lnTo>
                    <a:pt x="8966" y="25104"/>
                  </a:lnTo>
                  <a:cubicBezTo>
                    <a:pt x="9074" y="25155"/>
                    <a:pt x="9188" y="25179"/>
                    <a:pt x="9300" y="25179"/>
                  </a:cubicBezTo>
                  <a:cubicBezTo>
                    <a:pt x="9593" y="25179"/>
                    <a:pt x="9874" y="25014"/>
                    <a:pt x="10007" y="24731"/>
                  </a:cubicBezTo>
                  <a:lnTo>
                    <a:pt x="10902" y="22842"/>
                  </a:lnTo>
                  <a:cubicBezTo>
                    <a:pt x="11540" y="22964"/>
                    <a:pt x="12187" y="23026"/>
                    <a:pt x="12836" y="23026"/>
                  </a:cubicBezTo>
                  <a:cubicBezTo>
                    <a:pt x="13144" y="23026"/>
                    <a:pt x="13452" y="23012"/>
                    <a:pt x="13759" y="22984"/>
                  </a:cubicBezTo>
                  <a:lnTo>
                    <a:pt x="14462" y="24952"/>
                  </a:lnTo>
                  <a:cubicBezTo>
                    <a:pt x="14577" y="25272"/>
                    <a:pt x="14878" y="25471"/>
                    <a:pt x="15200" y="25471"/>
                  </a:cubicBezTo>
                  <a:cubicBezTo>
                    <a:pt x="15286" y="25471"/>
                    <a:pt x="15375" y="25457"/>
                    <a:pt x="15461" y="25426"/>
                  </a:cubicBezTo>
                  <a:lnTo>
                    <a:pt x="18845" y="24217"/>
                  </a:lnTo>
                  <a:cubicBezTo>
                    <a:pt x="19252" y="24071"/>
                    <a:pt x="19463" y="23625"/>
                    <a:pt x="19318" y="23218"/>
                  </a:cubicBezTo>
                  <a:lnTo>
                    <a:pt x="18615" y="21250"/>
                  </a:lnTo>
                  <a:cubicBezTo>
                    <a:pt x="19407" y="20712"/>
                    <a:pt x="20121" y="20065"/>
                    <a:pt x="20735" y="19328"/>
                  </a:cubicBezTo>
                  <a:lnTo>
                    <a:pt x="22624" y="20223"/>
                  </a:lnTo>
                  <a:cubicBezTo>
                    <a:pt x="22732" y="20274"/>
                    <a:pt x="22846" y="20298"/>
                    <a:pt x="22958" y="20298"/>
                  </a:cubicBezTo>
                  <a:cubicBezTo>
                    <a:pt x="23251" y="20298"/>
                    <a:pt x="23532" y="20133"/>
                    <a:pt x="23665" y="19850"/>
                  </a:cubicBezTo>
                  <a:lnTo>
                    <a:pt x="25202" y="16604"/>
                  </a:lnTo>
                  <a:cubicBezTo>
                    <a:pt x="25387" y="16214"/>
                    <a:pt x="25220" y="15748"/>
                    <a:pt x="24829" y="15564"/>
                  </a:cubicBezTo>
                  <a:lnTo>
                    <a:pt x="22940" y="14668"/>
                  </a:lnTo>
                  <a:cubicBezTo>
                    <a:pt x="23121" y="13727"/>
                    <a:pt x="23169" y="12766"/>
                    <a:pt x="23082" y="11812"/>
                  </a:cubicBezTo>
                  <a:lnTo>
                    <a:pt x="25050" y="11107"/>
                  </a:lnTo>
                  <a:cubicBezTo>
                    <a:pt x="25457" y="10963"/>
                    <a:pt x="25668" y="10515"/>
                    <a:pt x="25523" y="10108"/>
                  </a:cubicBezTo>
                  <a:lnTo>
                    <a:pt x="24315" y="6726"/>
                  </a:lnTo>
                  <a:cubicBezTo>
                    <a:pt x="24201" y="6406"/>
                    <a:pt x="23898" y="6207"/>
                    <a:pt x="23577" y="6207"/>
                  </a:cubicBezTo>
                  <a:cubicBezTo>
                    <a:pt x="23491" y="6207"/>
                    <a:pt x="23402" y="6221"/>
                    <a:pt x="23316" y="6252"/>
                  </a:cubicBezTo>
                  <a:lnTo>
                    <a:pt x="21348" y="6956"/>
                  </a:lnTo>
                  <a:cubicBezTo>
                    <a:pt x="20810" y="6162"/>
                    <a:pt x="20163" y="5450"/>
                    <a:pt x="19426" y="4836"/>
                  </a:cubicBezTo>
                  <a:lnTo>
                    <a:pt x="20320" y="2947"/>
                  </a:lnTo>
                  <a:cubicBezTo>
                    <a:pt x="20506" y="2556"/>
                    <a:pt x="20339" y="2090"/>
                    <a:pt x="19948" y="1906"/>
                  </a:cubicBezTo>
                  <a:lnTo>
                    <a:pt x="16703" y="369"/>
                  </a:lnTo>
                  <a:cubicBezTo>
                    <a:pt x="16595" y="318"/>
                    <a:pt x="16481" y="294"/>
                    <a:pt x="16369" y="294"/>
                  </a:cubicBezTo>
                  <a:cubicBezTo>
                    <a:pt x="16076" y="294"/>
                    <a:pt x="15795" y="459"/>
                    <a:pt x="15662" y="742"/>
                  </a:cubicBezTo>
                  <a:lnTo>
                    <a:pt x="14767" y="2631"/>
                  </a:lnTo>
                  <a:cubicBezTo>
                    <a:pt x="14130" y="2508"/>
                    <a:pt x="13485" y="2447"/>
                    <a:pt x="12839" y="2447"/>
                  </a:cubicBezTo>
                  <a:cubicBezTo>
                    <a:pt x="12529" y="2447"/>
                    <a:pt x="12219" y="2461"/>
                    <a:pt x="11910" y="2489"/>
                  </a:cubicBezTo>
                  <a:lnTo>
                    <a:pt x="11207" y="521"/>
                  </a:lnTo>
                  <a:cubicBezTo>
                    <a:pt x="11092" y="200"/>
                    <a:pt x="10791" y="1"/>
                    <a:pt x="1047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6" name="Google Shape;9366;p83"/>
            <p:cNvSpPr/>
            <p:nvPr/>
          </p:nvSpPr>
          <p:spPr>
            <a:xfrm>
              <a:off x="4277366" y="1220917"/>
              <a:ext cx="292242" cy="29221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367" name="Google Shape;9367;p83"/>
            <p:cNvGrpSpPr/>
            <p:nvPr/>
          </p:nvGrpSpPr>
          <p:grpSpPr>
            <a:xfrm>
              <a:off x="4644280" y="1290523"/>
              <a:ext cx="143716" cy="29463"/>
              <a:chOff x="4644280" y="1290523"/>
              <a:chExt cx="143716" cy="29463"/>
            </a:xfrm>
          </p:grpSpPr>
          <p:sp>
            <p:nvSpPr>
              <p:cNvPr id="9368" name="Google Shape;9368;p83"/>
              <p:cNvSpPr/>
              <p:nvPr/>
            </p:nvSpPr>
            <p:spPr>
              <a:xfrm>
                <a:off x="4736292" y="1294223"/>
                <a:ext cx="51704" cy="25762"/>
              </a:xfrm>
              <a:custGeom>
                <a:avLst/>
                <a:gdLst/>
                <a:ahLst/>
                <a:cxnLst/>
                <a:rect l="l" t="t" r="r" b="b"/>
                <a:pathLst>
                  <a:path w="4052" h="2019" extrusionOk="0">
                    <a:moveTo>
                      <a:pt x="273" y="0"/>
                    </a:moveTo>
                    <a:cubicBezTo>
                      <a:pt x="158" y="0"/>
                      <a:pt x="53" y="81"/>
                      <a:pt x="29" y="199"/>
                    </a:cubicBezTo>
                    <a:cubicBezTo>
                      <a:pt x="0" y="339"/>
                      <a:pt x="87" y="475"/>
                      <a:pt x="225" y="507"/>
                    </a:cubicBezTo>
                    <a:cubicBezTo>
                      <a:pt x="1077" y="720"/>
                      <a:pt x="1895" y="1048"/>
                      <a:pt x="2655" y="1487"/>
                    </a:cubicBezTo>
                    <a:lnTo>
                      <a:pt x="2505" y="1740"/>
                    </a:lnTo>
                    <a:cubicBezTo>
                      <a:pt x="2459" y="1818"/>
                      <a:pt x="2511" y="1919"/>
                      <a:pt x="2603" y="1925"/>
                    </a:cubicBezTo>
                    <a:lnTo>
                      <a:pt x="3885" y="2018"/>
                    </a:lnTo>
                    <a:cubicBezTo>
                      <a:pt x="3889" y="2019"/>
                      <a:pt x="3892" y="2019"/>
                      <a:pt x="3896" y="2019"/>
                    </a:cubicBezTo>
                    <a:cubicBezTo>
                      <a:pt x="3991" y="2019"/>
                      <a:pt x="4052" y="1911"/>
                      <a:pt x="3999" y="1829"/>
                    </a:cubicBezTo>
                    <a:lnTo>
                      <a:pt x="3302" y="747"/>
                    </a:lnTo>
                    <a:cubicBezTo>
                      <a:pt x="3278" y="709"/>
                      <a:pt x="3238" y="690"/>
                      <a:pt x="3198" y="690"/>
                    </a:cubicBezTo>
                    <a:cubicBezTo>
                      <a:pt x="3157" y="690"/>
                      <a:pt x="3116" y="710"/>
                      <a:pt x="3093" y="750"/>
                    </a:cubicBezTo>
                    <a:lnTo>
                      <a:pt x="2917" y="1048"/>
                    </a:lnTo>
                    <a:cubicBezTo>
                      <a:pt x="2108" y="582"/>
                      <a:pt x="1237" y="231"/>
                      <a:pt x="330" y="7"/>
                    </a:cubicBezTo>
                    <a:cubicBezTo>
                      <a:pt x="311" y="3"/>
                      <a:pt x="292" y="0"/>
                      <a:pt x="273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9" name="Google Shape;9369;p83"/>
              <p:cNvSpPr/>
              <p:nvPr/>
            </p:nvSpPr>
            <p:spPr>
              <a:xfrm>
                <a:off x="4700066" y="1290523"/>
                <a:ext cx="32206" cy="7988"/>
              </a:xfrm>
              <a:custGeom>
                <a:avLst/>
                <a:gdLst/>
                <a:ahLst/>
                <a:cxnLst/>
                <a:rect l="l" t="t" r="r" b="b"/>
                <a:pathLst>
                  <a:path w="2524" h="626" extrusionOk="0">
                    <a:moveTo>
                      <a:pt x="787" y="1"/>
                    </a:moveTo>
                    <a:cubicBezTo>
                      <a:pt x="606" y="1"/>
                      <a:pt x="423" y="7"/>
                      <a:pt x="242" y="18"/>
                    </a:cubicBezTo>
                    <a:cubicBezTo>
                      <a:pt x="104" y="31"/>
                      <a:pt x="0" y="151"/>
                      <a:pt x="10" y="291"/>
                    </a:cubicBezTo>
                    <a:cubicBezTo>
                      <a:pt x="21" y="425"/>
                      <a:pt x="131" y="526"/>
                      <a:pt x="264" y="526"/>
                    </a:cubicBezTo>
                    <a:cubicBezTo>
                      <a:pt x="269" y="526"/>
                      <a:pt x="274" y="526"/>
                      <a:pt x="279" y="526"/>
                    </a:cubicBezTo>
                    <a:cubicBezTo>
                      <a:pt x="447" y="516"/>
                      <a:pt x="617" y="510"/>
                      <a:pt x="787" y="510"/>
                    </a:cubicBezTo>
                    <a:cubicBezTo>
                      <a:pt x="1261" y="512"/>
                      <a:pt x="1735" y="548"/>
                      <a:pt x="2204" y="622"/>
                    </a:cubicBezTo>
                    <a:cubicBezTo>
                      <a:pt x="2218" y="624"/>
                      <a:pt x="2232" y="626"/>
                      <a:pt x="2246" y="626"/>
                    </a:cubicBezTo>
                    <a:cubicBezTo>
                      <a:pt x="2364" y="626"/>
                      <a:pt x="2469" y="542"/>
                      <a:pt x="2495" y="422"/>
                    </a:cubicBezTo>
                    <a:cubicBezTo>
                      <a:pt x="2524" y="281"/>
                      <a:pt x="2430" y="145"/>
                      <a:pt x="2289" y="121"/>
                    </a:cubicBezTo>
                    <a:cubicBezTo>
                      <a:pt x="1792" y="41"/>
                      <a:pt x="1289" y="1"/>
                      <a:pt x="787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0" name="Google Shape;9370;p83"/>
              <p:cNvSpPr/>
              <p:nvPr/>
            </p:nvSpPr>
            <p:spPr>
              <a:xfrm>
                <a:off x="4644280" y="1300641"/>
                <a:ext cx="20225" cy="13283"/>
              </a:xfrm>
              <a:custGeom>
                <a:avLst/>
                <a:gdLst/>
                <a:ahLst/>
                <a:cxnLst/>
                <a:rect l="l" t="t" r="r" b="b"/>
                <a:pathLst>
                  <a:path w="1585" h="1041" extrusionOk="0">
                    <a:moveTo>
                      <a:pt x="1331" y="0"/>
                    </a:moveTo>
                    <a:cubicBezTo>
                      <a:pt x="1304" y="0"/>
                      <a:pt x="1277" y="6"/>
                      <a:pt x="1251" y="16"/>
                    </a:cubicBezTo>
                    <a:cubicBezTo>
                      <a:pt x="880" y="175"/>
                      <a:pt x="518" y="356"/>
                      <a:pt x="170" y="558"/>
                    </a:cubicBezTo>
                    <a:cubicBezTo>
                      <a:pt x="60" y="622"/>
                      <a:pt x="1" y="758"/>
                      <a:pt x="47" y="876"/>
                    </a:cubicBezTo>
                    <a:cubicBezTo>
                      <a:pt x="87" y="979"/>
                      <a:pt x="185" y="1040"/>
                      <a:pt x="287" y="1040"/>
                    </a:cubicBezTo>
                    <a:cubicBezTo>
                      <a:pt x="330" y="1040"/>
                      <a:pt x="373" y="1029"/>
                      <a:pt x="414" y="1006"/>
                    </a:cubicBezTo>
                    <a:cubicBezTo>
                      <a:pt x="729" y="822"/>
                      <a:pt x="1056" y="657"/>
                      <a:pt x="1391" y="513"/>
                    </a:cubicBezTo>
                    <a:cubicBezTo>
                      <a:pt x="1520" y="457"/>
                      <a:pt x="1584" y="311"/>
                      <a:pt x="1540" y="178"/>
                    </a:cubicBezTo>
                    <a:lnTo>
                      <a:pt x="1527" y="141"/>
                    </a:lnTo>
                    <a:cubicBezTo>
                      <a:pt x="1497" y="55"/>
                      <a:pt x="1417" y="0"/>
                      <a:pt x="1331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1" name="Google Shape;9371;p83"/>
              <p:cNvSpPr/>
              <p:nvPr/>
            </p:nvSpPr>
            <p:spPr>
              <a:xfrm>
                <a:off x="4667822" y="1291888"/>
                <a:ext cx="27779" cy="11433"/>
              </a:xfrm>
              <a:custGeom>
                <a:avLst/>
                <a:gdLst/>
                <a:ahLst/>
                <a:cxnLst/>
                <a:rect l="l" t="t" r="r" b="b"/>
                <a:pathLst>
                  <a:path w="2177" h="896" extrusionOk="0">
                    <a:moveTo>
                      <a:pt x="1906" y="0"/>
                    </a:moveTo>
                    <a:cubicBezTo>
                      <a:pt x="1894" y="0"/>
                      <a:pt x="1883" y="1"/>
                      <a:pt x="1871" y="3"/>
                    </a:cubicBezTo>
                    <a:lnTo>
                      <a:pt x="1871" y="4"/>
                    </a:lnTo>
                    <a:cubicBezTo>
                      <a:pt x="1306" y="88"/>
                      <a:pt x="748" y="220"/>
                      <a:pt x="205" y="400"/>
                    </a:cubicBezTo>
                    <a:cubicBezTo>
                      <a:pt x="71" y="446"/>
                      <a:pt x="0" y="592"/>
                      <a:pt x="47" y="725"/>
                    </a:cubicBezTo>
                    <a:cubicBezTo>
                      <a:pt x="84" y="830"/>
                      <a:pt x="182" y="896"/>
                      <a:pt x="288" y="896"/>
                    </a:cubicBezTo>
                    <a:cubicBezTo>
                      <a:pt x="315" y="896"/>
                      <a:pt x="343" y="891"/>
                      <a:pt x="370" y="882"/>
                    </a:cubicBezTo>
                    <a:cubicBezTo>
                      <a:pt x="881" y="714"/>
                      <a:pt x="1406" y="587"/>
                      <a:pt x="1940" y="509"/>
                    </a:cubicBezTo>
                    <a:cubicBezTo>
                      <a:pt x="2079" y="490"/>
                      <a:pt x="2177" y="360"/>
                      <a:pt x="2157" y="220"/>
                    </a:cubicBezTo>
                    <a:cubicBezTo>
                      <a:pt x="2140" y="93"/>
                      <a:pt x="2031" y="0"/>
                      <a:pt x="1906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372" name="Google Shape;9372;p83"/>
            <p:cNvGrpSpPr/>
            <p:nvPr/>
          </p:nvGrpSpPr>
          <p:grpSpPr>
            <a:xfrm>
              <a:off x="4356567" y="1191441"/>
              <a:ext cx="143690" cy="29488"/>
              <a:chOff x="4356567" y="1191441"/>
              <a:chExt cx="143690" cy="29488"/>
            </a:xfrm>
          </p:grpSpPr>
          <p:sp>
            <p:nvSpPr>
              <p:cNvPr id="9373" name="Google Shape;9373;p83"/>
              <p:cNvSpPr/>
              <p:nvPr/>
            </p:nvSpPr>
            <p:spPr>
              <a:xfrm>
                <a:off x="4448554" y="1195154"/>
                <a:ext cx="51704" cy="25775"/>
              </a:xfrm>
              <a:custGeom>
                <a:avLst/>
                <a:gdLst/>
                <a:ahLst/>
                <a:cxnLst/>
                <a:rect l="l" t="t" r="r" b="b"/>
                <a:pathLst>
                  <a:path w="4052" h="2020" extrusionOk="0">
                    <a:moveTo>
                      <a:pt x="272" y="1"/>
                    </a:moveTo>
                    <a:cubicBezTo>
                      <a:pt x="157" y="1"/>
                      <a:pt x="54" y="82"/>
                      <a:pt x="29" y="200"/>
                    </a:cubicBezTo>
                    <a:cubicBezTo>
                      <a:pt x="0" y="338"/>
                      <a:pt x="87" y="474"/>
                      <a:pt x="225" y="507"/>
                    </a:cubicBezTo>
                    <a:cubicBezTo>
                      <a:pt x="1077" y="719"/>
                      <a:pt x="1895" y="1049"/>
                      <a:pt x="2657" y="1486"/>
                    </a:cubicBezTo>
                    <a:lnTo>
                      <a:pt x="2505" y="1740"/>
                    </a:lnTo>
                    <a:cubicBezTo>
                      <a:pt x="2459" y="1819"/>
                      <a:pt x="2511" y="1918"/>
                      <a:pt x="2603" y="1926"/>
                    </a:cubicBezTo>
                    <a:lnTo>
                      <a:pt x="3887" y="2019"/>
                    </a:lnTo>
                    <a:cubicBezTo>
                      <a:pt x="3890" y="2019"/>
                      <a:pt x="3893" y="2019"/>
                      <a:pt x="3895" y="2019"/>
                    </a:cubicBezTo>
                    <a:cubicBezTo>
                      <a:pt x="3991" y="2019"/>
                      <a:pt x="4052" y="1913"/>
                      <a:pt x="3999" y="1830"/>
                    </a:cubicBezTo>
                    <a:lnTo>
                      <a:pt x="3302" y="746"/>
                    </a:lnTo>
                    <a:cubicBezTo>
                      <a:pt x="3278" y="709"/>
                      <a:pt x="3239" y="690"/>
                      <a:pt x="3200" y="690"/>
                    </a:cubicBezTo>
                    <a:cubicBezTo>
                      <a:pt x="3159" y="690"/>
                      <a:pt x="3118" y="711"/>
                      <a:pt x="3094" y="751"/>
                    </a:cubicBezTo>
                    <a:lnTo>
                      <a:pt x="2917" y="1047"/>
                    </a:lnTo>
                    <a:cubicBezTo>
                      <a:pt x="2108" y="581"/>
                      <a:pt x="1237" y="230"/>
                      <a:pt x="330" y="8"/>
                    </a:cubicBezTo>
                    <a:cubicBezTo>
                      <a:pt x="311" y="3"/>
                      <a:pt x="291" y="1"/>
                      <a:pt x="272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4" name="Google Shape;9374;p83"/>
              <p:cNvSpPr/>
              <p:nvPr/>
            </p:nvSpPr>
            <p:spPr>
              <a:xfrm>
                <a:off x="4412341" y="1191441"/>
                <a:ext cx="32206" cy="8013"/>
              </a:xfrm>
              <a:custGeom>
                <a:avLst/>
                <a:gdLst/>
                <a:ahLst/>
                <a:cxnLst/>
                <a:rect l="l" t="t" r="r" b="b"/>
                <a:pathLst>
                  <a:path w="2524" h="628" extrusionOk="0">
                    <a:moveTo>
                      <a:pt x="787" y="1"/>
                    </a:moveTo>
                    <a:cubicBezTo>
                      <a:pt x="605" y="1"/>
                      <a:pt x="424" y="7"/>
                      <a:pt x="241" y="19"/>
                    </a:cubicBezTo>
                    <a:cubicBezTo>
                      <a:pt x="103" y="31"/>
                      <a:pt x="1" y="153"/>
                      <a:pt x="11" y="291"/>
                    </a:cubicBezTo>
                    <a:cubicBezTo>
                      <a:pt x="20" y="425"/>
                      <a:pt x="132" y="528"/>
                      <a:pt x="263" y="528"/>
                    </a:cubicBezTo>
                    <a:cubicBezTo>
                      <a:pt x="268" y="528"/>
                      <a:pt x="273" y="528"/>
                      <a:pt x="278" y="528"/>
                    </a:cubicBezTo>
                    <a:cubicBezTo>
                      <a:pt x="448" y="518"/>
                      <a:pt x="617" y="512"/>
                      <a:pt x="787" y="512"/>
                    </a:cubicBezTo>
                    <a:cubicBezTo>
                      <a:pt x="1261" y="512"/>
                      <a:pt x="1734" y="550"/>
                      <a:pt x="2203" y="624"/>
                    </a:cubicBezTo>
                    <a:cubicBezTo>
                      <a:pt x="2217" y="626"/>
                      <a:pt x="2231" y="627"/>
                      <a:pt x="2245" y="627"/>
                    </a:cubicBezTo>
                    <a:cubicBezTo>
                      <a:pt x="2363" y="627"/>
                      <a:pt x="2470" y="544"/>
                      <a:pt x="2494" y="424"/>
                    </a:cubicBezTo>
                    <a:cubicBezTo>
                      <a:pt x="2523" y="283"/>
                      <a:pt x="2430" y="145"/>
                      <a:pt x="2288" y="121"/>
                    </a:cubicBezTo>
                    <a:cubicBezTo>
                      <a:pt x="1791" y="43"/>
                      <a:pt x="1288" y="3"/>
                      <a:pt x="787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5" name="Google Shape;9375;p83"/>
              <p:cNvSpPr/>
              <p:nvPr/>
            </p:nvSpPr>
            <p:spPr>
              <a:xfrm>
                <a:off x="4356567" y="1201573"/>
                <a:ext cx="20212" cy="13270"/>
              </a:xfrm>
              <a:custGeom>
                <a:avLst/>
                <a:gdLst/>
                <a:ahLst/>
                <a:cxnLst/>
                <a:rect l="l" t="t" r="r" b="b"/>
                <a:pathLst>
                  <a:path w="1584" h="1040" extrusionOk="0">
                    <a:moveTo>
                      <a:pt x="1330" y="1"/>
                    </a:moveTo>
                    <a:cubicBezTo>
                      <a:pt x="1303" y="1"/>
                      <a:pt x="1276" y="6"/>
                      <a:pt x="1249" y="17"/>
                    </a:cubicBezTo>
                    <a:cubicBezTo>
                      <a:pt x="878" y="174"/>
                      <a:pt x="518" y="355"/>
                      <a:pt x="168" y="557"/>
                    </a:cubicBezTo>
                    <a:cubicBezTo>
                      <a:pt x="58" y="621"/>
                      <a:pt x="0" y="757"/>
                      <a:pt x="47" y="876"/>
                    </a:cubicBezTo>
                    <a:cubicBezTo>
                      <a:pt x="86" y="979"/>
                      <a:pt x="183" y="1040"/>
                      <a:pt x="284" y="1040"/>
                    </a:cubicBezTo>
                    <a:cubicBezTo>
                      <a:pt x="327" y="1040"/>
                      <a:pt x="371" y="1029"/>
                      <a:pt x="412" y="1005"/>
                    </a:cubicBezTo>
                    <a:cubicBezTo>
                      <a:pt x="727" y="823"/>
                      <a:pt x="1054" y="658"/>
                      <a:pt x="1389" y="512"/>
                    </a:cubicBezTo>
                    <a:cubicBezTo>
                      <a:pt x="1518" y="458"/>
                      <a:pt x="1584" y="312"/>
                      <a:pt x="1538" y="177"/>
                    </a:cubicBezTo>
                    <a:lnTo>
                      <a:pt x="1525" y="141"/>
                    </a:lnTo>
                    <a:cubicBezTo>
                      <a:pt x="1496" y="54"/>
                      <a:pt x="1415" y="1"/>
                      <a:pt x="1330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6" name="Google Shape;9376;p83"/>
              <p:cNvSpPr/>
              <p:nvPr/>
            </p:nvSpPr>
            <p:spPr>
              <a:xfrm>
                <a:off x="4380084" y="1192832"/>
                <a:ext cx="27779" cy="11433"/>
              </a:xfrm>
              <a:custGeom>
                <a:avLst/>
                <a:gdLst/>
                <a:ahLst/>
                <a:cxnLst/>
                <a:rect l="l" t="t" r="r" b="b"/>
                <a:pathLst>
                  <a:path w="2177" h="896" extrusionOk="0">
                    <a:moveTo>
                      <a:pt x="1906" y="0"/>
                    </a:moveTo>
                    <a:cubicBezTo>
                      <a:pt x="1894" y="0"/>
                      <a:pt x="1883" y="1"/>
                      <a:pt x="1871" y="2"/>
                    </a:cubicBezTo>
                    <a:cubicBezTo>
                      <a:pt x="1306" y="87"/>
                      <a:pt x="748" y="220"/>
                      <a:pt x="205" y="400"/>
                    </a:cubicBezTo>
                    <a:cubicBezTo>
                      <a:pt x="71" y="444"/>
                      <a:pt x="0" y="590"/>
                      <a:pt x="47" y="725"/>
                    </a:cubicBezTo>
                    <a:cubicBezTo>
                      <a:pt x="84" y="829"/>
                      <a:pt x="183" y="895"/>
                      <a:pt x="288" y="895"/>
                    </a:cubicBezTo>
                    <a:cubicBezTo>
                      <a:pt x="316" y="895"/>
                      <a:pt x="343" y="891"/>
                      <a:pt x="370" y="882"/>
                    </a:cubicBezTo>
                    <a:cubicBezTo>
                      <a:pt x="883" y="712"/>
                      <a:pt x="1408" y="587"/>
                      <a:pt x="1941" y="507"/>
                    </a:cubicBezTo>
                    <a:cubicBezTo>
                      <a:pt x="2081" y="488"/>
                      <a:pt x="2177" y="360"/>
                      <a:pt x="2157" y="220"/>
                    </a:cubicBezTo>
                    <a:cubicBezTo>
                      <a:pt x="2140" y="93"/>
                      <a:pt x="2031" y="0"/>
                      <a:pt x="1906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377" name="Google Shape;9377;p83"/>
            <p:cNvGrpSpPr/>
            <p:nvPr/>
          </p:nvGrpSpPr>
          <p:grpSpPr>
            <a:xfrm>
              <a:off x="4339009" y="1863727"/>
              <a:ext cx="143703" cy="29476"/>
              <a:chOff x="4339009" y="1863727"/>
              <a:chExt cx="143703" cy="29476"/>
            </a:xfrm>
          </p:grpSpPr>
          <p:sp>
            <p:nvSpPr>
              <p:cNvPr id="9378" name="Google Shape;9378;p83"/>
              <p:cNvSpPr/>
              <p:nvPr/>
            </p:nvSpPr>
            <p:spPr>
              <a:xfrm>
                <a:off x="4339009" y="1863727"/>
                <a:ext cx="51691" cy="25762"/>
              </a:xfrm>
              <a:custGeom>
                <a:avLst/>
                <a:gdLst/>
                <a:ahLst/>
                <a:cxnLst/>
                <a:rect l="l" t="t" r="r" b="b"/>
                <a:pathLst>
                  <a:path w="4051" h="2019" extrusionOk="0">
                    <a:moveTo>
                      <a:pt x="157" y="1"/>
                    </a:moveTo>
                    <a:cubicBezTo>
                      <a:pt x="61" y="1"/>
                      <a:pt x="1" y="107"/>
                      <a:pt x="54" y="190"/>
                    </a:cubicBezTo>
                    <a:lnTo>
                      <a:pt x="750" y="1274"/>
                    </a:lnTo>
                    <a:cubicBezTo>
                      <a:pt x="774" y="1311"/>
                      <a:pt x="813" y="1330"/>
                      <a:pt x="852" y="1330"/>
                    </a:cubicBezTo>
                    <a:cubicBezTo>
                      <a:pt x="893" y="1330"/>
                      <a:pt x="935" y="1309"/>
                      <a:pt x="958" y="1269"/>
                    </a:cubicBezTo>
                    <a:lnTo>
                      <a:pt x="1136" y="973"/>
                    </a:lnTo>
                    <a:cubicBezTo>
                      <a:pt x="1945" y="1439"/>
                      <a:pt x="2816" y="1788"/>
                      <a:pt x="3722" y="2012"/>
                    </a:cubicBezTo>
                    <a:cubicBezTo>
                      <a:pt x="3741" y="2017"/>
                      <a:pt x="3761" y="2019"/>
                      <a:pt x="3779" y="2019"/>
                    </a:cubicBezTo>
                    <a:cubicBezTo>
                      <a:pt x="3895" y="2019"/>
                      <a:pt x="3999" y="1938"/>
                      <a:pt x="4023" y="1820"/>
                    </a:cubicBezTo>
                    <a:cubicBezTo>
                      <a:pt x="4051" y="1682"/>
                      <a:pt x="3964" y="1546"/>
                      <a:pt x="3828" y="1512"/>
                    </a:cubicBezTo>
                    <a:cubicBezTo>
                      <a:pt x="2976" y="1301"/>
                      <a:pt x="2158" y="971"/>
                      <a:pt x="1396" y="534"/>
                    </a:cubicBezTo>
                    <a:lnTo>
                      <a:pt x="1548" y="279"/>
                    </a:lnTo>
                    <a:cubicBezTo>
                      <a:pt x="1594" y="201"/>
                      <a:pt x="1541" y="100"/>
                      <a:pt x="1450" y="94"/>
                    </a:cubicBezTo>
                    <a:lnTo>
                      <a:pt x="166" y="1"/>
                    </a:lnTo>
                    <a:cubicBezTo>
                      <a:pt x="163" y="1"/>
                      <a:pt x="160" y="1"/>
                      <a:pt x="157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9" name="Google Shape;9379;p83"/>
              <p:cNvSpPr/>
              <p:nvPr/>
            </p:nvSpPr>
            <p:spPr>
              <a:xfrm>
                <a:off x="4394732" y="1885202"/>
                <a:ext cx="32193" cy="8001"/>
              </a:xfrm>
              <a:custGeom>
                <a:avLst/>
                <a:gdLst/>
                <a:ahLst/>
                <a:cxnLst/>
                <a:rect l="l" t="t" r="r" b="b"/>
                <a:pathLst>
                  <a:path w="2523" h="627" extrusionOk="0">
                    <a:moveTo>
                      <a:pt x="279" y="1"/>
                    </a:moveTo>
                    <a:cubicBezTo>
                      <a:pt x="160" y="1"/>
                      <a:pt x="54" y="84"/>
                      <a:pt x="29" y="204"/>
                    </a:cubicBezTo>
                    <a:cubicBezTo>
                      <a:pt x="1" y="345"/>
                      <a:pt x="93" y="483"/>
                      <a:pt x="236" y="507"/>
                    </a:cubicBezTo>
                    <a:cubicBezTo>
                      <a:pt x="732" y="585"/>
                      <a:pt x="1235" y="625"/>
                      <a:pt x="1738" y="627"/>
                    </a:cubicBezTo>
                    <a:cubicBezTo>
                      <a:pt x="1919" y="627"/>
                      <a:pt x="2102" y="621"/>
                      <a:pt x="2282" y="609"/>
                    </a:cubicBezTo>
                    <a:cubicBezTo>
                      <a:pt x="2420" y="596"/>
                      <a:pt x="2523" y="475"/>
                      <a:pt x="2513" y="337"/>
                    </a:cubicBezTo>
                    <a:cubicBezTo>
                      <a:pt x="2504" y="203"/>
                      <a:pt x="2392" y="100"/>
                      <a:pt x="2260" y="100"/>
                    </a:cubicBezTo>
                    <a:cubicBezTo>
                      <a:pt x="2255" y="100"/>
                      <a:pt x="2251" y="100"/>
                      <a:pt x="2246" y="100"/>
                    </a:cubicBezTo>
                    <a:cubicBezTo>
                      <a:pt x="2076" y="110"/>
                      <a:pt x="1908" y="116"/>
                      <a:pt x="1738" y="116"/>
                    </a:cubicBezTo>
                    <a:cubicBezTo>
                      <a:pt x="1262" y="116"/>
                      <a:pt x="790" y="78"/>
                      <a:pt x="321" y="4"/>
                    </a:cubicBezTo>
                    <a:cubicBezTo>
                      <a:pt x="307" y="2"/>
                      <a:pt x="293" y="1"/>
                      <a:pt x="279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0" name="Google Shape;9380;p83"/>
              <p:cNvSpPr/>
              <p:nvPr/>
            </p:nvSpPr>
            <p:spPr>
              <a:xfrm>
                <a:off x="4462488" y="1869814"/>
                <a:ext cx="20225" cy="13258"/>
              </a:xfrm>
              <a:custGeom>
                <a:avLst/>
                <a:gdLst/>
                <a:ahLst/>
                <a:cxnLst/>
                <a:rect l="l" t="t" r="r" b="b"/>
                <a:pathLst>
                  <a:path w="1585" h="1039" extrusionOk="0">
                    <a:moveTo>
                      <a:pt x="1300" y="0"/>
                    </a:moveTo>
                    <a:cubicBezTo>
                      <a:pt x="1257" y="0"/>
                      <a:pt x="1213" y="11"/>
                      <a:pt x="1173" y="35"/>
                    </a:cubicBezTo>
                    <a:cubicBezTo>
                      <a:pt x="857" y="217"/>
                      <a:pt x="531" y="382"/>
                      <a:pt x="196" y="528"/>
                    </a:cubicBezTo>
                    <a:cubicBezTo>
                      <a:pt x="66" y="582"/>
                      <a:pt x="1" y="728"/>
                      <a:pt x="47" y="863"/>
                    </a:cubicBezTo>
                    <a:lnTo>
                      <a:pt x="60" y="899"/>
                    </a:lnTo>
                    <a:cubicBezTo>
                      <a:pt x="89" y="986"/>
                      <a:pt x="169" y="1039"/>
                      <a:pt x="255" y="1039"/>
                    </a:cubicBezTo>
                    <a:cubicBezTo>
                      <a:pt x="282" y="1039"/>
                      <a:pt x="309" y="1034"/>
                      <a:pt x="335" y="1023"/>
                    </a:cubicBezTo>
                    <a:cubicBezTo>
                      <a:pt x="707" y="866"/>
                      <a:pt x="1067" y="685"/>
                      <a:pt x="1416" y="483"/>
                    </a:cubicBezTo>
                    <a:cubicBezTo>
                      <a:pt x="1527" y="419"/>
                      <a:pt x="1584" y="283"/>
                      <a:pt x="1538" y="164"/>
                    </a:cubicBezTo>
                    <a:cubicBezTo>
                      <a:pt x="1499" y="61"/>
                      <a:pt x="1401" y="0"/>
                      <a:pt x="1300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1" name="Google Shape;9381;p83"/>
              <p:cNvSpPr/>
              <p:nvPr/>
            </p:nvSpPr>
            <p:spPr>
              <a:xfrm>
                <a:off x="4431392" y="1880392"/>
                <a:ext cx="27804" cy="11433"/>
              </a:xfrm>
              <a:custGeom>
                <a:avLst/>
                <a:gdLst/>
                <a:ahLst/>
                <a:cxnLst/>
                <a:rect l="l" t="t" r="r" b="b"/>
                <a:pathLst>
                  <a:path w="2179" h="896" extrusionOk="0">
                    <a:moveTo>
                      <a:pt x="1890" y="1"/>
                    </a:moveTo>
                    <a:cubicBezTo>
                      <a:pt x="1863" y="1"/>
                      <a:pt x="1835" y="5"/>
                      <a:pt x="1808" y="14"/>
                    </a:cubicBezTo>
                    <a:cubicBezTo>
                      <a:pt x="1296" y="184"/>
                      <a:pt x="771" y="309"/>
                      <a:pt x="237" y="389"/>
                    </a:cubicBezTo>
                    <a:cubicBezTo>
                      <a:pt x="98" y="408"/>
                      <a:pt x="0" y="536"/>
                      <a:pt x="20" y="676"/>
                    </a:cubicBezTo>
                    <a:cubicBezTo>
                      <a:pt x="37" y="803"/>
                      <a:pt x="147" y="896"/>
                      <a:pt x="273" y="896"/>
                    </a:cubicBezTo>
                    <a:cubicBezTo>
                      <a:pt x="284" y="896"/>
                      <a:pt x="296" y="895"/>
                      <a:pt x="308" y="893"/>
                    </a:cubicBezTo>
                    <a:cubicBezTo>
                      <a:pt x="873" y="809"/>
                      <a:pt x="1430" y="676"/>
                      <a:pt x="1973" y="496"/>
                    </a:cubicBezTo>
                    <a:cubicBezTo>
                      <a:pt x="2106" y="451"/>
                      <a:pt x="2178" y="306"/>
                      <a:pt x="2132" y="171"/>
                    </a:cubicBezTo>
                    <a:cubicBezTo>
                      <a:pt x="2095" y="67"/>
                      <a:pt x="1996" y="1"/>
                      <a:pt x="1890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382" name="Google Shape;9382;p83"/>
            <p:cNvGrpSpPr/>
            <p:nvPr/>
          </p:nvGrpSpPr>
          <p:grpSpPr>
            <a:xfrm>
              <a:off x="4206459" y="1607315"/>
              <a:ext cx="29539" cy="142899"/>
              <a:chOff x="4206459" y="1607315"/>
              <a:chExt cx="29539" cy="142899"/>
            </a:xfrm>
          </p:grpSpPr>
          <p:sp>
            <p:nvSpPr>
              <p:cNvPr id="9383" name="Google Shape;9383;p83"/>
              <p:cNvSpPr/>
              <p:nvPr/>
            </p:nvSpPr>
            <p:spPr>
              <a:xfrm>
                <a:off x="4209840" y="1607315"/>
                <a:ext cx="26158" cy="50989"/>
              </a:xfrm>
              <a:custGeom>
                <a:avLst/>
                <a:gdLst/>
                <a:ahLst/>
                <a:cxnLst/>
                <a:rect l="l" t="t" r="r" b="b"/>
                <a:pathLst>
                  <a:path w="2050" h="3996" extrusionOk="0">
                    <a:moveTo>
                      <a:pt x="1920" y="0"/>
                    </a:moveTo>
                    <a:cubicBezTo>
                      <a:pt x="1898" y="0"/>
                      <a:pt x="1876" y="6"/>
                      <a:pt x="1854" y="20"/>
                    </a:cubicBezTo>
                    <a:lnTo>
                      <a:pt x="772" y="717"/>
                    </a:lnTo>
                    <a:cubicBezTo>
                      <a:pt x="695" y="766"/>
                      <a:pt x="697" y="878"/>
                      <a:pt x="775" y="926"/>
                    </a:cubicBezTo>
                    <a:lnTo>
                      <a:pt x="1073" y="1102"/>
                    </a:lnTo>
                    <a:cubicBezTo>
                      <a:pt x="607" y="1911"/>
                      <a:pt x="256" y="2782"/>
                      <a:pt x="32" y="3689"/>
                    </a:cubicBezTo>
                    <a:cubicBezTo>
                      <a:pt x="0" y="3825"/>
                      <a:pt x="87" y="3962"/>
                      <a:pt x="224" y="3990"/>
                    </a:cubicBezTo>
                    <a:cubicBezTo>
                      <a:pt x="242" y="3993"/>
                      <a:pt x="260" y="3995"/>
                      <a:pt x="278" y="3995"/>
                    </a:cubicBezTo>
                    <a:cubicBezTo>
                      <a:pt x="397" y="3995"/>
                      <a:pt x="502" y="3914"/>
                      <a:pt x="532" y="3794"/>
                    </a:cubicBezTo>
                    <a:cubicBezTo>
                      <a:pt x="743" y="2942"/>
                      <a:pt x="1073" y="2124"/>
                      <a:pt x="1512" y="1363"/>
                    </a:cubicBezTo>
                    <a:lnTo>
                      <a:pt x="1765" y="1514"/>
                    </a:lnTo>
                    <a:cubicBezTo>
                      <a:pt x="1785" y="1526"/>
                      <a:pt x="1806" y="1531"/>
                      <a:pt x="1827" y="1531"/>
                    </a:cubicBezTo>
                    <a:cubicBezTo>
                      <a:pt x="1888" y="1531"/>
                      <a:pt x="1946" y="1484"/>
                      <a:pt x="1951" y="1416"/>
                    </a:cubicBezTo>
                    <a:lnTo>
                      <a:pt x="2043" y="134"/>
                    </a:lnTo>
                    <a:cubicBezTo>
                      <a:pt x="2049" y="57"/>
                      <a:pt x="1988" y="0"/>
                      <a:pt x="1920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4" name="Google Shape;9384;p83"/>
              <p:cNvSpPr/>
              <p:nvPr/>
            </p:nvSpPr>
            <p:spPr>
              <a:xfrm>
                <a:off x="4206459" y="1662910"/>
                <a:ext cx="8230" cy="31785"/>
              </a:xfrm>
              <a:custGeom>
                <a:avLst/>
                <a:gdLst/>
                <a:ahLst/>
                <a:cxnLst/>
                <a:rect l="l" t="t" r="r" b="b"/>
                <a:pathLst>
                  <a:path w="645" h="2491" extrusionOk="0">
                    <a:moveTo>
                      <a:pt x="371" y="1"/>
                    </a:moveTo>
                    <a:cubicBezTo>
                      <a:pt x="249" y="1"/>
                      <a:pt x="141" y="89"/>
                      <a:pt x="121" y="212"/>
                    </a:cubicBezTo>
                    <a:cubicBezTo>
                      <a:pt x="41" y="709"/>
                      <a:pt x="1" y="1212"/>
                      <a:pt x="1" y="1714"/>
                    </a:cubicBezTo>
                    <a:cubicBezTo>
                      <a:pt x="1" y="1895"/>
                      <a:pt x="7" y="2078"/>
                      <a:pt x="19" y="2259"/>
                    </a:cubicBezTo>
                    <a:cubicBezTo>
                      <a:pt x="31" y="2390"/>
                      <a:pt x="140" y="2490"/>
                      <a:pt x="270" y="2490"/>
                    </a:cubicBezTo>
                    <a:cubicBezTo>
                      <a:pt x="277" y="2490"/>
                      <a:pt x="284" y="2490"/>
                      <a:pt x="291" y="2489"/>
                    </a:cubicBezTo>
                    <a:cubicBezTo>
                      <a:pt x="428" y="2480"/>
                      <a:pt x="534" y="2361"/>
                      <a:pt x="526" y="2222"/>
                    </a:cubicBezTo>
                    <a:cubicBezTo>
                      <a:pt x="517" y="2054"/>
                      <a:pt x="510" y="1884"/>
                      <a:pt x="510" y="1714"/>
                    </a:cubicBezTo>
                    <a:cubicBezTo>
                      <a:pt x="512" y="1240"/>
                      <a:pt x="549" y="766"/>
                      <a:pt x="622" y="297"/>
                    </a:cubicBezTo>
                    <a:cubicBezTo>
                      <a:pt x="645" y="163"/>
                      <a:pt x="557" y="35"/>
                      <a:pt x="422" y="6"/>
                    </a:cubicBezTo>
                    <a:cubicBezTo>
                      <a:pt x="405" y="2"/>
                      <a:pt x="388" y="1"/>
                      <a:pt x="371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5" name="Google Shape;9385;p83"/>
              <p:cNvSpPr/>
              <p:nvPr/>
            </p:nvSpPr>
            <p:spPr>
              <a:xfrm>
                <a:off x="4216194" y="1730768"/>
                <a:ext cx="14227" cy="19446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1524" extrusionOk="0">
                    <a:moveTo>
                      <a:pt x="296" y="1"/>
                    </a:moveTo>
                    <a:cubicBezTo>
                      <a:pt x="267" y="1"/>
                      <a:pt x="237" y="5"/>
                      <a:pt x="208" y="15"/>
                    </a:cubicBezTo>
                    <a:lnTo>
                      <a:pt x="171" y="28"/>
                    </a:lnTo>
                    <a:cubicBezTo>
                      <a:pt x="58" y="67"/>
                      <a:pt x="0" y="193"/>
                      <a:pt x="47" y="304"/>
                    </a:cubicBezTo>
                    <a:cubicBezTo>
                      <a:pt x="205" y="675"/>
                      <a:pt x="384" y="1035"/>
                      <a:pt x="588" y="1385"/>
                    </a:cubicBezTo>
                    <a:cubicBezTo>
                      <a:pt x="637" y="1469"/>
                      <a:pt x="728" y="1524"/>
                      <a:pt x="822" y="1524"/>
                    </a:cubicBezTo>
                    <a:cubicBezTo>
                      <a:pt x="850" y="1524"/>
                      <a:pt x="879" y="1519"/>
                      <a:pt x="906" y="1508"/>
                    </a:cubicBezTo>
                    <a:cubicBezTo>
                      <a:pt x="1052" y="1450"/>
                      <a:pt x="1115" y="1277"/>
                      <a:pt x="1036" y="1141"/>
                    </a:cubicBezTo>
                    <a:cubicBezTo>
                      <a:pt x="852" y="826"/>
                      <a:pt x="687" y="499"/>
                      <a:pt x="543" y="164"/>
                    </a:cubicBezTo>
                    <a:cubicBezTo>
                      <a:pt x="499" y="63"/>
                      <a:pt x="400" y="1"/>
                      <a:pt x="296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6" name="Google Shape;9386;p83"/>
              <p:cNvSpPr/>
              <p:nvPr/>
            </p:nvSpPr>
            <p:spPr>
              <a:xfrm>
                <a:off x="4207607" y="1699506"/>
                <a:ext cx="12045" cy="27153"/>
              </a:xfrm>
              <a:custGeom>
                <a:avLst/>
                <a:gdLst/>
                <a:ahLst/>
                <a:cxnLst/>
                <a:rect l="l" t="t" r="r" b="b"/>
                <a:pathLst>
                  <a:path w="944" h="2128" extrusionOk="0">
                    <a:moveTo>
                      <a:pt x="273" y="0"/>
                    </a:moveTo>
                    <a:cubicBezTo>
                      <a:pt x="261" y="0"/>
                      <a:pt x="249" y="1"/>
                      <a:pt x="238" y="3"/>
                    </a:cubicBezTo>
                    <a:cubicBezTo>
                      <a:pt x="98" y="22"/>
                      <a:pt x="1" y="150"/>
                      <a:pt x="20" y="289"/>
                    </a:cubicBezTo>
                    <a:lnTo>
                      <a:pt x="21" y="289"/>
                    </a:lnTo>
                    <a:cubicBezTo>
                      <a:pt x="105" y="854"/>
                      <a:pt x="238" y="1412"/>
                      <a:pt x="417" y="1955"/>
                    </a:cubicBezTo>
                    <a:cubicBezTo>
                      <a:pt x="454" y="2061"/>
                      <a:pt x="553" y="2127"/>
                      <a:pt x="658" y="2127"/>
                    </a:cubicBezTo>
                    <a:cubicBezTo>
                      <a:pt x="686" y="2127"/>
                      <a:pt x="714" y="2123"/>
                      <a:pt x="742" y="2113"/>
                    </a:cubicBezTo>
                    <a:cubicBezTo>
                      <a:pt x="875" y="2067"/>
                      <a:pt x="944" y="1923"/>
                      <a:pt x="899" y="1790"/>
                    </a:cubicBezTo>
                    <a:cubicBezTo>
                      <a:pt x="731" y="1279"/>
                      <a:pt x="604" y="754"/>
                      <a:pt x="526" y="220"/>
                    </a:cubicBezTo>
                    <a:cubicBezTo>
                      <a:pt x="508" y="93"/>
                      <a:pt x="398" y="0"/>
                      <a:pt x="273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387" name="Google Shape;9387;p83"/>
            <p:cNvSpPr/>
            <p:nvPr/>
          </p:nvSpPr>
          <p:spPr>
            <a:xfrm>
              <a:off x="4250519" y="1416170"/>
              <a:ext cx="26783" cy="52303"/>
            </a:xfrm>
            <a:custGeom>
              <a:avLst/>
              <a:gdLst/>
              <a:ahLst/>
              <a:cxnLst/>
              <a:rect l="l" t="t" r="r" b="b"/>
              <a:pathLst>
                <a:path w="2099" h="4099" extrusionOk="0">
                  <a:moveTo>
                    <a:pt x="412" y="1"/>
                  </a:moveTo>
                  <a:cubicBezTo>
                    <a:pt x="358" y="1"/>
                    <a:pt x="305" y="37"/>
                    <a:pt x="292" y="98"/>
                  </a:cubicBezTo>
                  <a:lnTo>
                    <a:pt x="18" y="1357"/>
                  </a:lnTo>
                  <a:cubicBezTo>
                    <a:pt x="1" y="1436"/>
                    <a:pt x="62" y="1506"/>
                    <a:pt x="139" y="1506"/>
                  </a:cubicBezTo>
                  <a:cubicBezTo>
                    <a:pt x="149" y="1506"/>
                    <a:pt x="158" y="1505"/>
                    <a:pt x="169" y="1502"/>
                  </a:cubicBezTo>
                  <a:lnTo>
                    <a:pt x="503" y="1416"/>
                  </a:lnTo>
                  <a:cubicBezTo>
                    <a:pt x="745" y="2317"/>
                    <a:pt x="1113" y="3181"/>
                    <a:pt x="1597" y="3981"/>
                  </a:cubicBezTo>
                  <a:cubicBezTo>
                    <a:pt x="1644" y="4057"/>
                    <a:pt x="1725" y="4099"/>
                    <a:pt x="1809" y="4099"/>
                  </a:cubicBezTo>
                  <a:cubicBezTo>
                    <a:pt x="1856" y="4099"/>
                    <a:pt x="1903" y="4086"/>
                    <a:pt x="1946" y="4058"/>
                  </a:cubicBezTo>
                  <a:cubicBezTo>
                    <a:pt x="2063" y="3980"/>
                    <a:pt x="2098" y="3823"/>
                    <a:pt x="2024" y="3703"/>
                  </a:cubicBezTo>
                  <a:cubicBezTo>
                    <a:pt x="1571" y="2950"/>
                    <a:pt x="1225" y="2138"/>
                    <a:pt x="998" y="1291"/>
                  </a:cubicBezTo>
                  <a:lnTo>
                    <a:pt x="1283" y="1217"/>
                  </a:lnTo>
                  <a:cubicBezTo>
                    <a:pt x="1373" y="1195"/>
                    <a:pt x="1406" y="1086"/>
                    <a:pt x="1347" y="1017"/>
                  </a:cubicBezTo>
                  <a:lnTo>
                    <a:pt x="505" y="44"/>
                  </a:lnTo>
                  <a:cubicBezTo>
                    <a:pt x="479" y="14"/>
                    <a:pt x="445" y="1"/>
                    <a:pt x="412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8" name="Google Shape;9388;p83"/>
            <p:cNvSpPr/>
            <p:nvPr/>
          </p:nvSpPr>
          <p:spPr>
            <a:xfrm>
              <a:off x="4276166" y="1471370"/>
              <a:ext cx="24359" cy="25290"/>
            </a:xfrm>
            <a:custGeom>
              <a:avLst/>
              <a:gdLst/>
              <a:ahLst/>
              <a:cxnLst/>
              <a:rect l="l" t="t" r="r" b="b"/>
              <a:pathLst>
                <a:path w="1909" h="1982" extrusionOk="0">
                  <a:moveTo>
                    <a:pt x="291" y="0"/>
                  </a:moveTo>
                  <a:cubicBezTo>
                    <a:pt x="243" y="0"/>
                    <a:pt x="195" y="14"/>
                    <a:pt x="152" y="41"/>
                  </a:cubicBezTo>
                  <a:cubicBezTo>
                    <a:pt x="30" y="121"/>
                    <a:pt x="0" y="285"/>
                    <a:pt x="85" y="403"/>
                  </a:cubicBezTo>
                  <a:cubicBezTo>
                    <a:pt x="380" y="810"/>
                    <a:pt x="706" y="1193"/>
                    <a:pt x="1062" y="1548"/>
                  </a:cubicBezTo>
                  <a:cubicBezTo>
                    <a:pt x="1190" y="1678"/>
                    <a:pt x="1323" y="1801"/>
                    <a:pt x="1459" y="1921"/>
                  </a:cubicBezTo>
                  <a:cubicBezTo>
                    <a:pt x="1507" y="1962"/>
                    <a:pt x="1566" y="1981"/>
                    <a:pt x="1624" y="1981"/>
                  </a:cubicBezTo>
                  <a:cubicBezTo>
                    <a:pt x="1695" y="1981"/>
                    <a:pt x="1766" y="1952"/>
                    <a:pt x="1816" y="1894"/>
                  </a:cubicBezTo>
                  <a:cubicBezTo>
                    <a:pt x="1909" y="1788"/>
                    <a:pt x="1898" y="1628"/>
                    <a:pt x="1794" y="1535"/>
                  </a:cubicBezTo>
                  <a:cubicBezTo>
                    <a:pt x="1665" y="1423"/>
                    <a:pt x="1542" y="1308"/>
                    <a:pt x="1422" y="1188"/>
                  </a:cubicBezTo>
                  <a:cubicBezTo>
                    <a:pt x="1087" y="851"/>
                    <a:pt x="778" y="490"/>
                    <a:pt x="500" y="107"/>
                  </a:cubicBezTo>
                  <a:cubicBezTo>
                    <a:pt x="449" y="38"/>
                    <a:pt x="371" y="0"/>
                    <a:pt x="291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9" name="Google Shape;9389;p83"/>
            <p:cNvSpPr/>
            <p:nvPr/>
          </p:nvSpPr>
          <p:spPr>
            <a:xfrm>
              <a:off x="4330231" y="1513121"/>
              <a:ext cx="21462" cy="10986"/>
            </a:xfrm>
            <a:custGeom>
              <a:avLst/>
              <a:gdLst/>
              <a:ahLst/>
              <a:cxnLst/>
              <a:rect l="l" t="t" r="r" b="b"/>
              <a:pathLst>
                <a:path w="1682" h="861" extrusionOk="0">
                  <a:moveTo>
                    <a:pt x="311" y="0"/>
                  </a:moveTo>
                  <a:cubicBezTo>
                    <a:pt x="211" y="0"/>
                    <a:pt x="116" y="56"/>
                    <a:pt x="69" y="151"/>
                  </a:cubicBezTo>
                  <a:lnTo>
                    <a:pt x="53" y="185"/>
                  </a:lnTo>
                  <a:cubicBezTo>
                    <a:pt x="0" y="292"/>
                    <a:pt x="48" y="423"/>
                    <a:pt x="160" y="468"/>
                  </a:cubicBezTo>
                  <a:cubicBezTo>
                    <a:pt x="533" y="619"/>
                    <a:pt x="916" y="747"/>
                    <a:pt x="1307" y="851"/>
                  </a:cubicBezTo>
                  <a:cubicBezTo>
                    <a:pt x="1331" y="857"/>
                    <a:pt x="1355" y="861"/>
                    <a:pt x="1379" y="861"/>
                  </a:cubicBezTo>
                  <a:cubicBezTo>
                    <a:pt x="1480" y="861"/>
                    <a:pt x="1576" y="806"/>
                    <a:pt x="1618" y="713"/>
                  </a:cubicBezTo>
                  <a:cubicBezTo>
                    <a:pt x="1682" y="569"/>
                    <a:pt x="1602" y="403"/>
                    <a:pt x="1451" y="363"/>
                  </a:cubicBezTo>
                  <a:cubicBezTo>
                    <a:pt x="1097" y="268"/>
                    <a:pt x="751" y="154"/>
                    <a:pt x="412" y="20"/>
                  </a:cubicBezTo>
                  <a:cubicBezTo>
                    <a:pt x="379" y="7"/>
                    <a:pt x="345" y="0"/>
                    <a:pt x="311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0" name="Google Shape;9390;p83"/>
            <p:cNvSpPr/>
            <p:nvPr/>
          </p:nvSpPr>
          <p:spPr>
            <a:xfrm>
              <a:off x="4302005" y="1497298"/>
              <a:ext cx="25469" cy="17647"/>
            </a:xfrm>
            <a:custGeom>
              <a:avLst/>
              <a:gdLst/>
              <a:ahLst/>
              <a:cxnLst/>
              <a:rect l="l" t="t" r="r" b="b"/>
              <a:pathLst>
                <a:path w="1996" h="1383" extrusionOk="0">
                  <a:moveTo>
                    <a:pt x="289" y="1"/>
                  </a:moveTo>
                  <a:cubicBezTo>
                    <a:pt x="212" y="1"/>
                    <a:pt x="136" y="36"/>
                    <a:pt x="86" y="102"/>
                  </a:cubicBezTo>
                  <a:cubicBezTo>
                    <a:pt x="1" y="214"/>
                    <a:pt x="23" y="374"/>
                    <a:pt x="135" y="459"/>
                  </a:cubicBezTo>
                  <a:cubicBezTo>
                    <a:pt x="595" y="800"/>
                    <a:pt x="1082" y="1100"/>
                    <a:pt x="1592" y="1356"/>
                  </a:cubicBezTo>
                  <a:cubicBezTo>
                    <a:pt x="1629" y="1374"/>
                    <a:pt x="1667" y="1382"/>
                    <a:pt x="1705" y="1382"/>
                  </a:cubicBezTo>
                  <a:cubicBezTo>
                    <a:pt x="1799" y="1382"/>
                    <a:pt x="1891" y="1329"/>
                    <a:pt x="1935" y="1239"/>
                  </a:cubicBezTo>
                  <a:cubicBezTo>
                    <a:pt x="1996" y="1113"/>
                    <a:pt x="1943" y="960"/>
                    <a:pt x="1817" y="898"/>
                  </a:cubicBezTo>
                  <a:cubicBezTo>
                    <a:pt x="1336" y="656"/>
                    <a:pt x="875" y="373"/>
                    <a:pt x="443" y="52"/>
                  </a:cubicBezTo>
                  <a:cubicBezTo>
                    <a:pt x="397" y="18"/>
                    <a:pt x="343" y="1"/>
                    <a:pt x="289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391" name="Google Shape;9391;p83"/>
            <p:cNvGrpSpPr/>
            <p:nvPr/>
          </p:nvGrpSpPr>
          <p:grpSpPr>
            <a:xfrm>
              <a:off x="4889463" y="1423737"/>
              <a:ext cx="29552" cy="142899"/>
              <a:chOff x="4889463" y="1423737"/>
              <a:chExt cx="29552" cy="142899"/>
            </a:xfrm>
          </p:grpSpPr>
          <p:sp>
            <p:nvSpPr>
              <p:cNvPr id="9392" name="Google Shape;9392;p83"/>
              <p:cNvSpPr/>
              <p:nvPr/>
            </p:nvSpPr>
            <p:spPr>
              <a:xfrm>
                <a:off x="4889463" y="1515647"/>
                <a:ext cx="26158" cy="50989"/>
              </a:xfrm>
              <a:custGeom>
                <a:avLst/>
                <a:gdLst/>
                <a:ahLst/>
                <a:cxnLst/>
                <a:rect l="l" t="t" r="r" b="b"/>
                <a:pathLst>
                  <a:path w="2050" h="3996" extrusionOk="0">
                    <a:moveTo>
                      <a:pt x="1772" y="0"/>
                    </a:moveTo>
                    <a:cubicBezTo>
                      <a:pt x="1653" y="0"/>
                      <a:pt x="1547" y="82"/>
                      <a:pt x="1518" y="201"/>
                    </a:cubicBezTo>
                    <a:cubicBezTo>
                      <a:pt x="1307" y="1053"/>
                      <a:pt x="977" y="1872"/>
                      <a:pt x="540" y="2634"/>
                    </a:cubicBezTo>
                    <a:lnTo>
                      <a:pt x="285" y="2482"/>
                    </a:lnTo>
                    <a:cubicBezTo>
                      <a:pt x="265" y="2470"/>
                      <a:pt x="244" y="2465"/>
                      <a:pt x="223" y="2465"/>
                    </a:cubicBezTo>
                    <a:cubicBezTo>
                      <a:pt x="162" y="2465"/>
                      <a:pt x="104" y="2511"/>
                      <a:pt x="99" y="2579"/>
                    </a:cubicBezTo>
                    <a:lnTo>
                      <a:pt x="6" y="3864"/>
                    </a:lnTo>
                    <a:cubicBezTo>
                      <a:pt x="0" y="3939"/>
                      <a:pt x="62" y="3995"/>
                      <a:pt x="129" y="3995"/>
                    </a:cubicBezTo>
                    <a:cubicBezTo>
                      <a:pt x="152" y="3995"/>
                      <a:pt x="174" y="3989"/>
                      <a:pt x="195" y="3976"/>
                    </a:cubicBezTo>
                    <a:lnTo>
                      <a:pt x="1278" y="3279"/>
                    </a:lnTo>
                    <a:cubicBezTo>
                      <a:pt x="1355" y="3229"/>
                      <a:pt x="1353" y="3117"/>
                      <a:pt x="1275" y="3071"/>
                    </a:cubicBezTo>
                    <a:lnTo>
                      <a:pt x="978" y="2893"/>
                    </a:lnTo>
                    <a:cubicBezTo>
                      <a:pt x="1444" y="2085"/>
                      <a:pt x="1794" y="1213"/>
                      <a:pt x="2018" y="307"/>
                    </a:cubicBezTo>
                    <a:cubicBezTo>
                      <a:pt x="2050" y="171"/>
                      <a:pt x="1963" y="35"/>
                      <a:pt x="1826" y="6"/>
                    </a:cubicBezTo>
                    <a:cubicBezTo>
                      <a:pt x="1808" y="2"/>
                      <a:pt x="1790" y="0"/>
                      <a:pt x="1772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3" name="Google Shape;9393;p83"/>
              <p:cNvSpPr/>
              <p:nvPr/>
            </p:nvSpPr>
            <p:spPr>
              <a:xfrm>
                <a:off x="4910772" y="1479256"/>
                <a:ext cx="8243" cy="31785"/>
              </a:xfrm>
              <a:custGeom>
                <a:avLst/>
                <a:gdLst/>
                <a:ahLst/>
                <a:cxnLst/>
                <a:rect l="l" t="t" r="r" b="b"/>
                <a:pathLst>
                  <a:path w="646" h="2491" extrusionOk="0">
                    <a:moveTo>
                      <a:pt x="375" y="0"/>
                    </a:moveTo>
                    <a:cubicBezTo>
                      <a:pt x="368" y="0"/>
                      <a:pt x="361" y="1"/>
                      <a:pt x="354" y="1"/>
                    </a:cubicBezTo>
                    <a:cubicBezTo>
                      <a:pt x="216" y="11"/>
                      <a:pt x="111" y="129"/>
                      <a:pt x="119" y="269"/>
                    </a:cubicBezTo>
                    <a:cubicBezTo>
                      <a:pt x="128" y="438"/>
                      <a:pt x="135" y="607"/>
                      <a:pt x="135" y="776"/>
                    </a:cubicBezTo>
                    <a:cubicBezTo>
                      <a:pt x="135" y="1252"/>
                      <a:pt x="96" y="1724"/>
                      <a:pt x="23" y="2193"/>
                    </a:cubicBezTo>
                    <a:cubicBezTo>
                      <a:pt x="0" y="2328"/>
                      <a:pt x="88" y="2458"/>
                      <a:pt x="223" y="2485"/>
                    </a:cubicBezTo>
                    <a:cubicBezTo>
                      <a:pt x="240" y="2488"/>
                      <a:pt x="257" y="2490"/>
                      <a:pt x="274" y="2490"/>
                    </a:cubicBezTo>
                    <a:cubicBezTo>
                      <a:pt x="396" y="2490"/>
                      <a:pt x="504" y="2403"/>
                      <a:pt x="526" y="2278"/>
                    </a:cubicBezTo>
                    <a:cubicBezTo>
                      <a:pt x="604" y="1782"/>
                      <a:pt x="644" y="1279"/>
                      <a:pt x="646" y="776"/>
                    </a:cubicBezTo>
                    <a:cubicBezTo>
                      <a:pt x="646" y="595"/>
                      <a:pt x="638" y="413"/>
                      <a:pt x="626" y="232"/>
                    </a:cubicBezTo>
                    <a:cubicBezTo>
                      <a:pt x="616" y="101"/>
                      <a:pt x="505" y="0"/>
                      <a:pt x="375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4" name="Google Shape;9394;p83"/>
              <p:cNvSpPr/>
              <p:nvPr/>
            </p:nvSpPr>
            <p:spPr>
              <a:xfrm>
                <a:off x="4895052" y="1423737"/>
                <a:ext cx="14215" cy="19446"/>
              </a:xfrm>
              <a:custGeom>
                <a:avLst/>
                <a:gdLst/>
                <a:ahLst/>
                <a:cxnLst/>
                <a:rect l="l" t="t" r="r" b="b"/>
                <a:pathLst>
                  <a:path w="1114" h="1524" extrusionOk="0">
                    <a:moveTo>
                      <a:pt x="293" y="1"/>
                    </a:moveTo>
                    <a:cubicBezTo>
                      <a:pt x="265" y="1"/>
                      <a:pt x="236" y="5"/>
                      <a:pt x="209" y="16"/>
                    </a:cubicBezTo>
                    <a:cubicBezTo>
                      <a:pt x="62" y="74"/>
                      <a:pt x="1" y="246"/>
                      <a:pt x="79" y="383"/>
                    </a:cubicBezTo>
                    <a:cubicBezTo>
                      <a:pt x="262" y="698"/>
                      <a:pt x="427" y="1025"/>
                      <a:pt x="573" y="1359"/>
                    </a:cubicBezTo>
                    <a:cubicBezTo>
                      <a:pt x="615" y="1461"/>
                      <a:pt x="714" y="1523"/>
                      <a:pt x="819" y="1523"/>
                    </a:cubicBezTo>
                    <a:cubicBezTo>
                      <a:pt x="848" y="1523"/>
                      <a:pt x="878" y="1518"/>
                      <a:pt x="907" y="1508"/>
                    </a:cubicBezTo>
                    <a:lnTo>
                      <a:pt x="942" y="1495"/>
                    </a:lnTo>
                    <a:cubicBezTo>
                      <a:pt x="1056" y="1457"/>
                      <a:pt x="1114" y="1331"/>
                      <a:pt x="1067" y="1220"/>
                    </a:cubicBezTo>
                    <a:cubicBezTo>
                      <a:pt x="910" y="849"/>
                      <a:pt x="729" y="488"/>
                      <a:pt x="528" y="139"/>
                    </a:cubicBezTo>
                    <a:cubicBezTo>
                      <a:pt x="478" y="54"/>
                      <a:pt x="387" y="1"/>
                      <a:pt x="293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5" name="Google Shape;9395;p83"/>
              <p:cNvSpPr/>
              <p:nvPr/>
            </p:nvSpPr>
            <p:spPr>
              <a:xfrm>
                <a:off x="4905783" y="1447292"/>
                <a:ext cx="12071" cy="27153"/>
              </a:xfrm>
              <a:custGeom>
                <a:avLst/>
                <a:gdLst/>
                <a:ahLst/>
                <a:cxnLst/>
                <a:rect l="l" t="t" r="r" b="b"/>
                <a:pathLst>
                  <a:path w="946" h="2128" extrusionOk="0">
                    <a:moveTo>
                      <a:pt x="288" y="0"/>
                    </a:moveTo>
                    <a:cubicBezTo>
                      <a:pt x="260" y="0"/>
                      <a:pt x="232" y="5"/>
                      <a:pt x="204" y="15"/>
                    </a:cubicBezTo>
                    <a:cubicBezTo>
                      <a:pt x="71" y="61"/>
                      <a:pt x="1" y="205"/>
                      <a:pt x="47" y="338"/>
                    </a:cubicBezTo>
                    <a:cubicBezTo>
                      <a:pt x="215" y="850"/>
                      <a:pt x="342" y="1376"/>
                      <a:pt x="420" y="1909"/>
                    </a:cubicBezTo>
                    <a:cubicBezTo>
                      <a:pt x="438" y="2036"/>
                      <a:pt x="548" y="2128"/>
                      <a:pt x="673" y="2128"/>
                    </a:cubicBezTo>
                    <a:cubicBezTo>
                      <a:pt x="685" y="2128"/>
                      <a:pt x="696" y="2127"/>
                      <a:pt x="708" y="2125"/>
                    </a:cubicBezTo>
                    <a:cubicBezTo>
                      <a:pt x="848" y="2106"/>
                      <a:pt x="945" y="1978"/>
                      <a:pt x="926" y="1839"/>
                    </a:cubicBezTo>
                    <a:lnTo>
                      <a:pt x="925" y="1839"/>
                    </a:lnTo>
                    <a:cubicBezTo>
                      <a:pt x="841" y="1273"/>
                      <a:pt x="708" y="716"/>
                      <a:pt x="529" y="173"/>
                    </a:cubicBezTo>
                    <a:cubicBezTo>
                      <a:pt x="492" y="67"/>
                      <a:pt x="393" y="0"/>
                      <a:pt x="288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396" name="Google Shape;9396;p83"/>
            <p:cNvGrpSpPr/>
            <p:nvPr/>
          </p:nvGrpSpPr>
          <p:grpSpPr>
            <a:xfrm>
              <a:off x="4771663" y="1876896"/>
              <a:ext cx="108651" cy="100447"/>
              <a:chOff x="4771663" y="1876896"/>
              <a:chExt cx="108651" cy="100447"/>
            </a:xfrm>
          </p:grpSpPr>
          <p:sp>
            <p:nvSpPr>
              <p:cNvPr id="9397" name="Google Shape;9397;p83"/>
              <p:cNvSpPr/>
              <p:nvPr/>
            </p:nvSpPr>
            <p:spPr>
              <a:xfrm>
                <a:off x="4771663" y="1951210"/>
                <a:ext cx="53184" cy="26132"/>
              </a:xfrm>
              <a:custGeom>
                <a:avLst/>
                <a:gdLst/>
                <a:ahLst/>
                <a:cxnLst/>
                <a:rect l="l" t="t" r="r" b="b"/>
                <a:pathLst>
                  <a:path w="4168" h="2048" extrusionOk="0">
                    <a:moveTo>
                      <a:pt x="3871" y="0"/>
                    </a:moveTo>
                    <a:cubicBezTo>
                      <a:pt x="3824" y="0"/>
                      <a:pt x="3777" y="13"/>
                      <a:pt x="3735" y="39"/>
                    </a:cubicBezTo>
                    <a:cubicBezTo>
                      <a:pt x="2982" y="492"/>
                      <a:pt x="2170" y="838"/>
                      <a:pt x="1323" y="1067"/>
                    </a:cubicBezTo>
                    <a:lnTo>
                      <a:pt x="1249" y="780"/>
                    </a:lnTo>
                    <a:cubicBezTo>
                      <a:pt x="1235" y="721"/>
                      <a:pt x="1183" y="687"/>
                      <a:pt x="1130" y="687"/>
                    </a:cubicBezTo>
                    <a:cubicBezTo>
                      <a:pt x="1102" y="687"/>
                      <a:pt x="1073" y="696"/>
                      <a:pt x="1049" y="717"/>
                    </a:cubicBezTo>
                    <a:lnTo>
                      <a:pt x="76" y="1560"/>
                    </a:lnTo>
                    <a:cubicBezTo>
                      <a:pt x="0" y="1625"/>
                      <a:pt x="32" y="1750"/>
                      <a:pt x="130" y="1773"/>
                    </a:cubicBezTo>
                    <a:lnTo>
                      <a:pt x="1389" y="2045"/>
                    </a:lnTo>
                    <a:cubicBezTo>
                      <a:pt x="1398" y="2047"/>
                      <a:pt x="1407" y="2048"/>
                      <a:pt x="1416" y="2048"/>
                    </a:cubicBezTo>
                    <a:cubicBezTo>
                      <a:pt x="1493" y="2048"/>
                      <a:pt x="1555" y="1975"/>
                      <a:pt x="1534" y="1894"/>
                    </a:cubicBezTo>
                    <a:lnTo>
                      <a:pt x="1450" y="1561"/>
                    </a:lnTo>
                    <a:cubicBezTo>
                      <a:pt x="2351" y="1318"/>
                      <a:pt x="3214" y="950"/>
                      <a:pt x="4013" y="466"/>
                    </a:cubicBezTo>
                    <a:cubicBezTo>
                      <a:pt x="4132" y="392"/>
                      <a:pt x="4167" y="235"/>
                      <a:pt x="4090" y="119"/>
                    </a:cubicBezTo>
                    <a:cubicBezTo>
                      <a:pt x="4039" y="42"/>
                      <a:pt x="3956" y="0"/>
                      <a:pt x="3871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8" name="Google Shape;9398;p83"/>
              <p:cNvSpPr/>
              <p:nvPr/>
            </p:nvSpPr>
            <p:spPr>
              <a:xfrm>
                <a:off x="4826850" y="1927897"/>
                <a:ext cx="26081" cy="23529"/>
              </a:xfrm>
              <a:custGeom>
                <a:avLst/>
                <a:gdLst/>
                <a:ahLst/>
                <a:cxnLst/>
                <a:rect l="l" t="t" r="r" b="b"/>
                <a:pathLst>
                  <a:path w="2044" h="1844" extrusionOk="0">
                    <a:moveTo>
                      <a:pt x="1760" y="1"/>
                    </a:moveTo>
                    <a:cubicBezTo>
                      <a:pt x="1689" y="1"/>
                      <a:pt x="1619" y="31"/>
                      <a:pt x="1568" y="88"/>
                    </a:cubicBezTo>
                    <a:cubicBezTo>
                      <a:pt x="1456" y="215"/>
                      <a:pt x="1341" y="338"/>
                      <a:pt x="1221" y="458"/>
                    </a:cubicBezTo>
                    <a:cubicBezTo>
                      <a:pt x="885" y="793"/>
                      <a:pt x="524" y="1102"/>
                      <a:pt x="140" y="1380"/>
                    </a:cubicBezTo>
                    <a:cubicBezTo>
                      <a:pt x="29" y="1460"/>
                      <a:pt x="1" y="1612"/>
                      <a:pt x="74" y="1728"/>
                    </a:cubicBezTo>
                    <a:cubicBezTo>
                      <a:pt x="124" y="1803"/>
                      <a:pt x="205" y="1844"/>
                      <a:pt x="288" y="1844"/>
                    </a:cubicBezTo>
                    <a:cubicBezTo>
                      <a:pt x="339" y="1844"/>
                      <a:pt x="391" y="1828"/>
                      <a:pt x="436" y="1797"/>
                    </a:cubicBezTo>
                    <a:cubicBezTo>
                      <a:pt x="843" y="1500"/>
                      <a:pt x="1226" y="1174"/>
                      <a:pt x="1581" y="820"/>
                    </a:cubicBezTo>
                    <a:cubicBezTo>
                      <a:pt x="1711" y="690"/>
                      <a:pt x="1834" y="557"/>
                      <a:pt x="1954" y="421"/>
                    </a:cubicBezTo>
                    <a:cubicBezTo>
                      <a:pt x="2044" y="315"/>
                      <a:pt x="2033" y="155"/>
                      <a:pt x="1927" y="64"/>
                    </a:cubicBezTo>
                    <a:cubicBezTo>
                      <a:pt x="1879" y="22"/>
                      <a:pt x="1819" y="1"/>
                      <a:pt x="1760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9" name="Google Shape;9399;p83"/>
              <p:cNvSpPr/>
              <p:nvPr/>
            </p:nvSpPr>
            <p:spPr>
              <a:xfrm>
                <a:off x="4868600" y="1876896"/>
                <a:ext cx="11714" cy="20531"/>
              </a:xfrm>
              <a:custGeom>
                <a:avLst/>
                <a:gdLst/>
                <a:ahLst/>
                <a:cxnLst/>
                <a:rect l="l" t="t" r="r" b="b"/>
                <a:pathLst>
                  <a:path w="918" h="1609" extrusionOk="0">
                    <a:moveTo>
                      <a:pt x="642" y="0"/>
                    </a:moveTo>
                    <a:cubicBezTo>
                      <a:pt x="531" y="0"/>
                      <a:pt x="426" y="74"/>
                      <a:pt x="396" y="189"/>
                    </a:cubicBezTo>
                    <a:cubicBezTo>
                      <a:pt x="301" y="543"/>
                      <a:pt x="187" y="889"/>
                      <a:pt x="53" y="1228"/>
                    </a:cubicBezTo>
                    <a:cubicBezTo>
                      <a:pt x="0" y="1360"/>
                      <a:pt x="58" y="1509"/>
                      <a:pt x="184" y="1571"/>
                    </a:cubicBezTo>
                    <a:lnTo>
                      <a:pt x="218" y="1587"/>
                    </a:lnTo>
                    <a:cubicBezTo>
                      <a:pt x="248" y="1602"/>
                      <a:pt x="280" y="1608"/>
                      <a:pt x="311" y="1608"/>
                    </a:cubicBezTo>
                    <a:cubicBezTo>
                      <a:pt x="392" y="1608"/>
                      <a:pt x="469" y="1561"/>
                      <a:pt x="501" y="1480"/>
                    </a:cubicBezTo>
                    <a:cubicBezTo>
                      <a:pt x="653" y="1107"/>
                      <a:pt x="780" y="724"/>
                      <a:pt x="886" y="333"/>
                    </a:cubicBezTo>
                    <a:cubicBezTo>
                      <a:pt x="918" y="210"/>
                      <a:pt x="862" y="74"/>
                      <a:pt x="746" y="22"/>
                    </a:cubicBezTo>
                    <a:cubicBezTo>
                      <a:pt x="712" y="7"/>
                      <a:pt x="677" y="0"/>
                      <a:pt x="642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0" name="Google Shape;9400;p83"/>
              <p:cNvSpPr/>
              <p:nvPr/>
            </p:nvSpPr>
            <p:spPr>
              <a:xfrm>
                <a:off x="4852804" y="1901038"/>
                <a:ext cx="18528" cy="24589"/>
              </a:xfrm>
              <a:custGeom>
                <a:avLst/>
                <a:gdLst/>
                <a:ahLst/>
                <a:cxnLst/>
                <a:rect l="l" t="t" r="r" b="b"/>
                <a:pathLst>
                  <a:path w="1452" h="1927" extrusionOk="0">
                    <a:moveTo>
                      <a:pt x="1159" y="1"/>
                    </a:moveTo>
                    <a:cubicBezTo>
                      <a:pt x="1064" y="1"/>
                      <a:pt x="974" y="53"/>
                      <a:pt x="931" y="143"/>
                    </a:cubicBezTo>
                    <a:cubicBezTo>
                      <a:pt x="689" y="625"/>
                      <a:pt x="405" y="1085"/>
                      <a:pt x="85" y="1519"/>
                    </a:cubicBezTo>
                    <a:cubicBezTo>
                      <a:pt x="0" y="1631"/>
                      <a:pt x="21" y="1790"/>
                      <a:pt x="135" y="1874"/>
                    </a:cubicBezTo>
                    <a:cubicBezTo>
                      <a:pt x="181" y="1909"/>
                      <a:pt x="235" y="1926"/>
                      <a:pt x="289" y="1926"/>
                    </a:cubicBezTo>
                    <a:cubicBezTo>
                      <a:pt x="366" y="1926"/>
                      <a:pt x="441" y="1892"/>
                      <a:pt x="492" y="1826"/>
                    </a:cubicBezTo>
                    <a:cubicBezTo>
                      <a:pt x="831" y="1367"/>
                      <a:pt x="1132" y="878"/>
                      <a:pt x="1389" y="368"/>
                    </a:cubicBezTo>
                    <a:cubicBezTo>
                      <a:pt x="1451" y="241"/>
                      <a:pt x="1398" y="87"/>
                      <a:pt x="1270" y="26"/>
                    </a:cubicBezTo>
                    <a:cubicBezTo>
                      <a:pt x="1234" y="9"/>
                      <a:pt x="1196" y="1"/>
                      <a:pt x="1159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7" name="Google Shape;397;p39"/>
          <p:cNvSpPr txBox="1">
            <a:spLocks noGrp="1"/>
          </p:cNvSpPr>
          <p:nvPr>
            <p:ph type="title"/>
          </p:nvPr>
        </p:nvSpPr>
        <p:spPr>
          <a:xfrm>
            <a:off x="662850" y="4831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prstTxWarp prst="textPlain">
              <a:avLst/>
            </a:prstTxWarp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Artificial Intelligence</a:t>
            </a:r>
            <a:endParaRPr lang="en-GB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sp>
        <p:nvSpPr>
          <p:cNvPr id="398" name="Google Shape;398;p39"/>
          <p:cNvSpPr txBox="1">
            <a:spLocks noGrp="1"/>
          </p:cNvSpPr>
          <p:nvPr>
            <p:ph type="subTitle" idx="1"/>
          </p:nvPr>
        </p:nvSpPr>
        <p:spPr>
          <a:xfrm>
            <a:off x="1256030" y="1243965"/>
            <a:ext cx="6801485" cy="36290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 panose="020B0604020202020204"/>
              <a:buNone/>
            </a:pPr>
            <a:r>
              <a:rPr sz="2000" dirty="0">
                <a:solidFill>
                  <a:schemeClr val="accent2"/>
                </a:solidFill>
                <a:latin typeface="Bebas Neue" panose="020B0606020202050201" charset="0"/>
                <a:cs typeface="Bebas Neue" panose="020B0606020202050201" charset="0"/>
              </a:rPr>
              <a:t> </a:t>
            </a:r>
            <a:endParaRPr lang="en-US" sz="2000" dirty="0">
              <a:solidFill>
                <a:schemeClr val="accent2"/>
              </a:solidFill>
              <a:latin typeface="Bebas Neue" panose="020B0606020202050201" charset="0"/>
              <a:cs typeface="Bebas Neue" panose="020B0606020202050201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 panose="020B0604020202020204"/>
              <a:buNone/>
            </a:pPr>
            <a:r>
              <a:rPr sz="2000" dirty="0">
                <a:solidFill>
                  <a:schemeClr val="accent3">
                    <a:lumMod val="75000"/>
                  </a:schemeClr>
                </a:solidFill>
                <a:latin typeface="Bebas Neue" panose="020B0606020202050201" charset="0"/>
                <a:cs typeface="Bebas Neue" panose="020B0606020202050201" charset="0"/>
              </a:rPr>
              <a:t>Definition:</a:t>
            </a:r>
            <a:r>
              <a:rPr sz="2000" dirty="0">
                <a:solidFill>
                  <a:schemeClr val="accent2"/>
                </a:solidFill>
                <a:latin typeface="Bebas Neue" panose="020B0606020202050201" charset="0"/>
                <a:cs typeface="Bebas Neue" panose="020B0606020202050201" charset="0"/>
              </a:rPr>
              <a:t> "Artificial Intelligence, or AI, is the development of computer systems that can perform tasks requiring human intelligence. These tasks include learning, problem-solving, perception, and language understanding."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 panose="020B0604020202020204"/>
              <a:buNone/>
            </a:pPr>
            <a:endParaRPr sz="2000" dirty="0">
              <a:solidFill>
                <a:schemeClr val="accent2"/>
              </a:solidFill>
              <a:latin typeface="Bebas Neue" panose="020B0606020202050201" charset="0"/>
              <a:cs typeface="Bebas Neue" panose="020B0606020202050201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 panose="020B0604020202020204"/>
              <a:buNone/>
            </a:pPr>
            <a:r>
              <a:rPr sz="2000" dirty="0">
                <a:solidFill>
                  <a:schemeClr val="accent2"/>
                </a:solidFill>
                <a:latin typeface="Bebas Neue" panose="020B0606020202050201" charset="0"/>
                <a:cs typeface="Bebas Neue" panose="020B0606020202050201" charset="0"/>
              </a:rPr>
              <a:t>   </a:t>
            </a:r>
            <a:endParaRPr lang="en-US" sz="2000" dirty="0">
              <a:solidFill>
                <a:schemeClr val="accent2"/>
              </a:solidFill>
              <a:latin typeface="Bebas Neue" panose="020B0606020202050201" charset="0"/>
              <a:cs typeface="Bebas Neue" panose="020B0606020202050201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 panose="020B0604020202020204"/>
              <a:buNone/>
            </a:pPr>
            <a:r>
              <a:rPr sz="2000" dirty="0">
                <a:solidFill>
                  <a:schemeClr val="accent3">
                    <a:lumMod val="75000"/>
                  </a:schemeClr>
                </a:solidFill>
                <a:latin typeface="Bebas Neue" panose="020B0606020202050201" charset="0"/>
                <a:cs typeface="Bebas Neue" panose="020B0606020202050201" charset="0"/>
              </a:rPr>
              <a:t>Examples:</a:t>
            </a:r>
            <a:r>
              <a:rPr sz="2000" dirty="0">
                <a:solidFill>
                  <a:schemeClr val="accent2"/>
                </a:solidFill>
                <a:latin typeface="Bebas Neue" panose="020B0606020202050201" charset="0"/>
                <a:cs typeface="Bebas Neue" panose="020B0606020202050201" charset="0"/>
              </a:rPr>
              <a:t> Virtual Assistants (Siri, Alexa), Image Recognition, Recommendation Systems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 panose="020B0604020202020204"/>
              <a:buNone/>
            </a:pPr>
            <a:r>
              <a:rPr sz="2000" dirty="0">
                <a:solidFill>
                  <a:schemeClr val="accent2"/>
                </a:solidFill>
                <a:latin typeface="Bebas Neue" panose="020B0606020202050201" charset="0"/>
                <a:cs typeface="Bebas Neue" panose="020B0606020202050201" charset="0"/>
              </a:rPr>
              <a:t>    </a:t>
            </a:r>
          </a:p>
        </p:txBody>
      </p:sp>
      <p:grpSp>
        <p:nvGrpSpPr>
          <p:cNvPr id="399" name="Google Shape;399;p39"/>
          <p:cNvGrpSpPr/>
          <p:nvPr/>
        </p:nvGrpSpPr>
        <p:grpSpPr>
          <a:xfrm>
            <a:off x="8026698" y="4713214"/>
            <a:ext cx="781084" cy="198455"/>
            <a:chOff x="2641350" y="846250"/>
            <a:chExt cx="413600" cy="105075"/>
          </a:xfrm>
        </p:grpSpPr>
        <p:sp>
          <p:nvSpPr>
            <p:cNvPr id="400" name="Google Shape;400;p39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9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9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3" name="Google Shape;403;p39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2"/>
          <p:cNvSpPr/>
          <p:nvPr/>
        </p:nvSpPr>
        <p:spPr>
          <a:xfrm>
            <a:off x="1475490" y="555160"/>
            <a:ext cx="6261600" cy="410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42"/>
          <p:cNvSpPr/>
          <p:nvPr/>
        </p:nvSpPr>
        <p:spPr>
          <a:xfrm>
            <a:off x="1791350" y="851550"/>
            <a:ext cx="5580000" cy="344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42"/>
          <p:cNvSpPr txBox="1">
            <a:spLocks noGrp="1"/>
          </p:cNvSpPr>
          <p:nvPr>
            <p:ph type="title"/>
          </p:nvPr>
        </p:nvSpPr>
        <p:spPr>
          <a:xfrm>
            <a:off x="2106050" y="2190967"/>
            <a:ext cx="4944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Types of AI</a:t>
            </a:r>
          </a:p>
        </p:txBody>
      </p:sp>
      <p:sp>
        <p:nvSpPr>
          <p:cNvPr id="460" name="Google Shape;460;p42"/>
          <p:cNvSpPr txBox="1">
            <a:spLocks noGrp="1"/>
          </p:cNvSpPr>
          <p:nvPr>
            <p:ph type="title" idx="2"/>
          </p:nvPr>
        </p:nvSpPr>
        <p:spPr>
          <a:xfrm>
            <a:off x="3638942" y="1349167"/>
            <a:ext cx="1882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01.</a:t>
            </a:r>
          </a:p>
        </p:txBody>
      </p:sp>
      <p:sp>
        <p:nvSpPr>
          <p:cNvPr id="461" name="Google Shape;461;p42"/>
          <p:cNvSpPr txBox="1">
            <a:spLocks noGrp="1"/>
          </p:cNvSpPr>
          <p:nvPr>
            <p:ph type="subTitle" idx="1"/>
          </p:nvPr>
        </p:nvSpPr>
        <p:spPr>
          <a:xfrm>
            <a:off x="1979757" y="3040727"/>
            <a:ext cx="53508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Bebas Neue" panose="020B0606020202050201" charset="0"/>
                <a:cs typeface="Bebas Neue" panose="020B0606020202050201" charset="0"/>
              </a:rPr>
              <a:t> Diverse Faces of AI</a:t>
            </a:r>
          </a:p>
        </p:txBody>
      </p:sp>
      <p:sp>
        <p:nvSpPr>
          <p:cNvPr id="462" name="Google Shape;462;p42"/>
          <p:cNvSpPr/>
          <p:nvPr/>
        </p:nvSpPr>
        <p:spPr>
          <a:xfrm>
            <a:off x="2195400" y="373100"/>
            <a:ext cx="998400" cy="998400"/>
          </a:xfrm>
          <a:prstGeom prst="ellipse">
            <a:avLst/>
          </a:prstGeom>
          <a:solidFill>
            <a:schemeClr val="hlink">
              <a:alpha val="383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3" name="Google Shape;463;p42"/>
          <p:cNvGrpSpPr/>
          <p:nvPr/>
        </p:nvGrpSpPr>
        <p:grpSpPr>
          <a:xfrm>
            <a:off x="2710863" y="1234912"/>
            <a:ext cx="537556" cy="136576"/>
            <a:chOff x="2641350" y="846250"/>
            <a:chExt cx="413600" cy="105075"/>
          </a:xfrm>
        </p:grpSpPr>
        <p:sp>
          <p:nvSpPr>
            <p:cNvPr id="464" name="Google Shape;464;p42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42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42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42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8" name="Google Shape;468;p42"/>
          <p:cNvGrpSpPr/>
          <p:nvPr/>
        </p:nvGrpSpPr>
        <p:grpSpPr>
          <a:xfrm>
            <a:off x="2881200" y="4514854"/>
            <a:ext cx="3397850" cy="187275"/>
            <a:chOff x="-3237675" y="-1132050"/>
            <a:chExt cx="3397850" cy="187275"/>
          </a:xfrm>
        </p:grpSpPr>
        <p:sp>
          <p:nvSpPr>
            <p:cNvPr id="469" name="Google Shape;469;p42"/>
            <p:cNvSpPr/>
            <p:nvPr/>
          </p:nvSpPr>
          <p:spPr>
            <a:xfrm>
              <a:off x="-37875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42"/>
            <p:cNvSpPr/>
            <p:nvPr/>
          </p:nvSpPr>
          <p:spPr>
            <a:xfrm>
              <a:off x="29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42"/>
            <p:cNvSpPr/>
            <p:nvPr/>
          </p:nvSpPr>
          <p:spPr>
            <a:xfrm>
              <a:off x="-787250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42"/>
            <p:cNvSpPr/>
            <p:nvPr/>
          </p:nvSpPr>
          <p:spPr>
            <a:xfrm>
              <a:off x="-1195725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42"/>
            <p:cNvSpPr/>
            <p:nvPr/>
          </p:nvSpPr>
          <p:spPr>
            <a:xfrm>
              <a:off x="-16042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42"/>
            <p:cNvSpPr/>
            <p:nvPr/>
          </p:nvSpPr>
          <p:spPr>
            <a:xfrm>
              <a:off x="-2012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42"/>
            <p:cNvSpPr/>
            <p:nvPr/>
          </p:nvSpPr>
          <p:spPr>
            <a:xfrm>
              <a:off x="-242120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42"/>
            <p:cNvSpPr/>
            <p:nvPr/>
          </p:nvSpPr>
          <p:spPr>
            <a:xfrm>
              <a:off x="-28291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39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6" y="690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42"/>
            <p:cNvSpPr/>
            <p:nvPr/>
          </p:nvSpPr>
          <p:spPr>
            <a:xfrm>
              <a:off x="-32376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8" name="Google Shape;478;p42"/>
          <p:cNvCxnSpPr/>
          <p:nvPr/>
        </p:nvCxnSpPr>
        <p:spPr>
          <a:xfrm rot="10800000" flipH="1">
            <a:off x="2195400" y="3762159"/>
            <a:ext cx="6957300" cy="22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884" name="Google Shape;1884;p79"/>
          <p:cNvGrpSpPr/>
          <p:nvPr/>
        </p:nvGrpSpPr>
        <p:grpSpPr>
          <a:xfrm>
            <a:off x="3305810" y="3046730"/>
            <a:ext cx="2216150" cy="563880"/>
            <a:chOff x="4411970" y="4340222"/>
            <a:chExt cx="779467" cy="242683"/>
          </a:xfrm>
        </p:grpSpPr>
        <p:sp>
          <p:nvSpPr>
            <p:cNvPr id="1885" name="Google Shape;1885;p79"/>
            <p:cNvSpPr/>
            <p:nvPr/>
          </p:nvSpPr>
          <p:spPr>
            <a:xfrm>
              <a:off x="4411970" y="4340222"/>
              <a:ext cx="121370" cy="121370"/>
            </a:xfrm>
            <a:custGeom>
              <a:avLst/>
              <a:gdLst/>
              <a:ahLst/>
              <a:cxnLst/>
              <a:rect l="l" t="t" r="r" b="b"/>
              <a:pathLst>
                <a:path w="2688" h="2688" extrusionOk="0">
                  <a:moveTo>
                    <a:pt x="2688" y="1"/>
                  </a:moveTo>
                  <a:cubicBezTo>
                    <a:pt x="1205" y="1"/>
                    <a:pt x="1" y="1203"/>
                    <a:pt x="1" y="2688"/>
                  </a:cubicBezTo>
                  <a:lnTo>
                    <a:pt x="379" y="2688"/>
                  </a:lnTo>
                  <a:cubicBezTo>
                    <a:pt x="379" y="1411"/>
                    <a:pt x="1413" y="379"/>
                    <a:pt x="2688" y="379"/>
                  </a:cubicBezTo>
                  <a:lnTo>
                    <a:pt x="2688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79"/>
            <p:cNvSpPr/>
            <p:nvPr/>
          </p:nvSpPr>
          <p:spPr>
            <a:xfrm>
              <a:off x="4457032" y="4385284"/>
              <a:ext cx="152661" cy="152615"/>
            </a:xfrm>
            <a:custGeom>
              <a:avLst/>
              <a:gdLst/>
              <a:ahLst/>
              <a:cxnLst/>
              <a:rect l="l" t="t" r="r" b="b"/>
              <a:pathLst>
                <a:path w="3381" h="3380" extrusionOk="0">
                  <a:moveTo>
                    <a:pt x="1690" y="0"/>
                  </a:moveTo>
                  <a:cubicBezTo>
                    <a:pt x="756" y="0"/>
                    <a:pt x="0" y="756"/>
                    <a:pt x="0" y="1690"/>
                  </a:cubicBezTo>
                  <a:cubicBezTo>
                    <a:pt x="0" y="2623"/>
                    <a:pt x="756" y="3379"/>
                    <a:pt x="1690" y="3379"/>
                  </a:cubicBezTo>
                  <a:cubicBezTo>
                    <a:pt x="2623" y="3379"/>
                    <a:pt x="3381" y="2623"/>
                    <a:pt x="3381" y="1690"/>
                  </a:cubicBezTo>
                  <a:cubicBezTo>
                    <a:pt x="3381" y="756"/>
                    <a:pt x="2623" y="0"/>
                    <a:pt x="169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79"/>
            <p:cNvSpPr/>
            <p:nvPr/>
          </p:nvSpPr>
          <p:spPr>
            <a:xfrm>
              <a:off x="4533392" y="4383749"/>
              <a:ext cx="658046" cy="199155"/>
            </a:xfrm>
            <a:custGeom>
              <a:avLst/>
              <a:gdLst/>
              <a:ahLst/>
              <a:cxnLst/>
              <a:rect l="l" t="t" r="r" b="b"/>
              <a:pathLst>
                <a:path w="16511" h="4997" extrusionOk="0">
                  <a:moveTo>
                    <a:pt x="4619" y="1"/>
                  </a:moveTo>
                  <a:cubicBezTo>
                    <a:pt x="3342" y="1"/>
                    <a:pt x="2309" y="1035"/>
                    <a:pt x="2309" y="2310"/>
                  </a:cubicBezTo>
                  <a:cubicBezTo>
                    <a:pt x="2309" y="3586"/>
                    <a:pt x="1275" y="4619"/>
                    <a:pt x="0" y="4619"/>
                  </a:cubicBezTo>
                  <a:lnTo>
                    <a:pt x="0" y="4997"/>
                  </a:lnTo>
                  <a:cubicBezTo>
                    <a:pt x="482" y="4997"/>
                    <a:pt x="958" y="4867"/>
                    <a:pt x="1373" y="4619"/>
                  </a:cubicBezTo>
                  <a:lnTo>
                    <a:pt x="14185" y="4619"/>
                  </a:lnTo>
                  <a:cubicBezTo>
                    <a:pt x="15472" y="4619"/>
                    <a:pt x="16510" y="3567"/>
                    <a:pt x="16494" y="2279"/>
                  </a:cubicBezTo>
                  <a:cubicBezTo>
                    <a:pt x="16478" y="1006"/>
                    <a:pt x="15399" y="1"/>
                    <a:pt x="1412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Narrow AI (Weak AI):</a:t>
            </a:r>
          </a:p>
        </p:txBody>
      </p:sp>
      <p:sp>
        <p:nvSpPr>
          <p:cNvPr id="445" name="Google Shape;445;p41"/>
          <p:cNvSpPr/>
          <p:nvPr/>
        </p:nvSpPr>
        <p:spPr>
          <a:xfrm>
            <a:off x="1958925" y="1168200"/>
            <a:ext cx="5239800" cy="344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41"/>
          <p:cNvSpPr txBox="1">
            <a:spLocks noGrp="1"/>
          </p:cNvSpPr>
          <p:nvPr>
            <p:ph type="subTitle" idx="1"/>
          </p:nvPr>
        </p:nvSpPr>
        <p:spPr>
          <a:xfrm>
            <a:off x="2268340" y="1348410"/>
            <a:ext cx="4625100" cy="176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 panose="020B0604020202020204"/>
              <a:buNone/>
            </a:pPr>
            <a:r>
              <a:rPr>
                <a:solidFill>
                  <a:schemeClr val="accent2"/>
                </a:solidFill>
                <a:latin typeface="Bebas Neue" panose="020B0606020202050201" charset="0"/>
                <a:cs typeface="Bebas Neue" panose="020B0606020202050201" charset="0"/>
              </a:rPr>
              <a:t>Definition: "Narrow AI, also known as Weak AI, is designed for a specific task. It excels in performing a particular function but lacks the broad cognitive abilities of humans."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 panose="020B0604020202020204"/>
              <a:buNone/>
            </a:pPr>
            <a:endParaRPr>
              <a:solidFill>
                <a:schemeClr val="accent2"/>
              </a:solidFill>
              <a:latin typeface="Bebas Neue" panose="020B0606020202050201" charset="0"/>
              <a:cs typeface="Bebas Neue" panose="020B0606020202050201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 panose="020B0604020202020204"/>
              <a:buNone/>
            </a:pPr>
            <a:r>
              <a:rPr>
                <a:solidFill>
                  <a:schemeClr val="accent2"/>
                </a:solidFill>
                <a:latin typeface="Bebas Neue" panose="020B0606020202050201" charset="0"/>
                <a:cs typeface="Bebas Neue" panose="020B0606020202050201" charset="0"/>
              </a:rPr>
              <a:t>   Examples: Speech Recognition, Chess-Playing Programs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 panose="020B0604020202020204"/>
              <a:buNone/>
            </a:pPr>
            <a:r>
              <a:rPr>
                <a:solidFill>
                  <a:schemeClr val="accent2"/>
                </a:solidFill>
                <a:latin typeface="Bebas Neue" panose="020B0606020202050201" charset="0"/>
                <a:cs typeface="Bebas Neue" panose="020B0606020202050201" charset="0"/>
              </a:rPr>
              <a:t>    Artificial General Intelligence (AGI):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 panose="020B0604020202020204"/>
              <a:buNone/>
            </a:pPr>
            <a:r>
              <a:rPr>
                <a:solidFill>
                  <a:schemeClr val="accent2"/>
                </a:solidFill>
                <a:latin typeface="Bebas Neue" panose="020B0606020202050201" charset="0"/>
                <a:cs typeface="Bebas Neue" panose="020B0606020202050201" charset="0"/>
              </a:rPr>
              <a:t>  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 panose="020B0604020202020204"/>
              <a:buNone/>
            </a:pPr>
            <a:r>
              <a:rPr>
                <a:solidFill>
                  <a:schemeClr val="accent2"/>
                </a:solidFill>
                <a:latin typeface="Bebas Neue" panose="020B0606020202050201" charset="0"/>
                <a:cs typeface="Bebas Neue" panose="020B0606020202050201" charset="0"/>
              </a:rPr>
              <a:t>   Definition: "Artificial General Intelligence aims to replicate human-like cognitive abilities. While still theoretical, AGI would possess the capacity to understand, learn, and apply knowledge across diverse domains."</a:t>
            </a:r>
          </a:p>
        </p:txBody>
      </p:sp>
      <p:cxnSp>
        <p:nvCxnSpPr>
          <p:cNvPr id="447" name="Google Shape;447;p41"/>
          <p:cNvCxnSpPr/>
          <p:nvPr/>
        </p:nvCxnSpPr>
        <p:spPr>
          <a:xfrm rot="10800000" flipH="1">
            <a:off x="3433215" y="4156055"/>
            <a:ext cx="4990500" cy="11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8" name="Google Shape;448;p41"/>
          <p:cNvGrpSpPr/>
          <p:nvPr/>
        </p:nvGrpSpPr>
        <p:grpSpPr>
          <a:xfrm>
            <a:off x="2284813" y="4084577"/>
            <a:ext cx="537556" cy="136576"/>
            <a:chOff x="2641350" y="846250"/>
            <a:chExt cx="413600" cy="105075"/>
          </a:xfrm>
        </p:grpSpPr>
        <p:sp>
          <p:nvSpPr>
            <p:cNvPr id="449" name="Google Shape;449;p41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41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41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41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9" name="Google Shape;1659;p73"/>
          <p:cNvGrpSpPr/>
          <p:nvPr/>
        </p:nvGrpSpPr>
        <p:grpSpPr>
          <a:xfrm>
            <a:off x="5741670" y="901065"/>
            <a:ext cx="3285490" cy="1588770"/>
            <a:chOff x="4688192" y="2409015"/>
            <a:chExt cx="3594750" cy="1795913"/>
          </a:xfrm>
        </p:grpSpPr>
        <p:sp>
          <p:nvSpPr>
            <p:cNvPr id="1660" name="Google Shape;1660;p73"/>
            <p:cNvSpPr/>
            <p:nvPr/>
          </p:nvSpPr>
          <p:spPr>
            <a:xfrm>
              <a:off x="6093379" y="3290868"/>
              <a:ext cx="970105" cy="631621"/>
            </a:xfrm>
            <a:custGeom>
              <a:avLst/>
              <a:gdLst/>
              <a:ahLst/>
              <a:cxnLst/>
              <a:rect l="l" t="t" r="r" b="b"/>
              <a:pathLst>
                <a:path w="17864" h="11631" extrusionOk="0">
                  <a:moveTo>
                    <a:pt x="17242" y="0"/>
                  </a:moveTo>
                  <a:lnTo>
                    <a:pt x="1" y="1018"/>
                  </a:lnTo>
                  <a:lnTo>
                    <a:pt x="623" y="11631"/>
                  </a:lnTo>
                  <a:lnTo>
                    <a:pt x="17864" y="10613"/>
                  </a:lnTo>
                  <a:lnTo>
                    <a:pt x="172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73"/>
            <p:cNvSpPr/>
            <p:nvPr/>
          </p:nvSpPr>
          <p:spPr>
            <a:xfrm>
              <a:off x="6110267" y="3578520"/>
              <a:ext cx="936327" cy="55717"/>
            </a:xfrm>
            <a:custGeom>
              <a:avLst/>
              <a:gdLst/>
              <a:ahLst/>
              <a:cxnLst/>
              <a:rect l="l" t="t" r="r" b="b"/>
              <a:pathLst>
                <a:path w="17242" h="1026" extrusionOk="0">
                  <a:moveTo>
                    <a:pt x="17181" y="0"/>
                  </a:moveTo>
                  <a:cubicBezTo>
                    <a:pt x="16732" y="0"/>
                    <a:pt x="13067" y="190"/>
                    <a:pt x="8621" y="455"/>
                  </a:cubicBezTo>
                  <a:cubicBezTo>
                    <a:pt x="3859" y="738"/>
                    <a:pt x="1" y="992"/>
                    <a:pt x="15" y="1020"/>
                  </a:cubicBezTo>
                  <a:cubicBezTo>
                    <a:pt x="15" y="1024"/>
                    <a:pt x="47" y="1026"/>
                    <a:pt x="108" y="1026"/>
                  </a:cubicBezTo>
                  <a:cubicBezTo>
                    <a:pt x="724" y="1026"/>
                    <a:pt x="4304" y="839"/>
                    <a:pt x="8621" y="582"/>
                  </a:cubicBezTo>
                  <a:cubicBezTo>
                    <a:pt x="13384" y="300"/>
                    <a:pt x="17242" y="45"/>
                    <a:pt x="17228" y="3"/>
                  </a:cubicBezTo>
                  <a:cubicBezTo>
                    <a:pt x="17228" y="1"/>
                    <a:pt x="17212" y="0"/>
                    <a:pt x="171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73"/>
            <p:cNvSpPr/>
            <p:nvPr/>
          </p:nvSpPr>
          <p:spPr>
            <a:xfrm>
              <a:off x="6544650" y="3743660"/>
              <a:ext cx="129735" cy="152760"/>
            </a:xfrm>
            <a:custGeom>
              <a:avLst/>
              <a:gdLst/>
              <a:ahLst/>
              <a:cxnLst/>
              <a:rect l="l" t="t" r="r" b="b"/>
              <a:pathLst>
                <a:path w="2389" h="2813" extrusionOk="0">
                  <a:moveTo>
                    <a:pt x="2078" y="0"/>
                  </a:moveTo>
                  <a:lnTo>
                    <a:pt x="0" y="297"/>
                  </a:lnTo>
                  <a:lnTo>
                    <a:pt x="269" y="2812"/>
                  </a:lnTo>
                  <a:lnTo>
                    <a:pt x="2389" y="2699"/>
                  </a:lnTo>
                  <a:lnTo>
                    <a:pt x="207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73"/>
            <p:cNvSpPr/>
            <p:nvPr/>
          </p:nvSpPr>
          <p:spPr>
            <a:xfrm>
              <a:off x="6518530" y="3313893"/>
              <a:ext cx="129789" cy="153520"/>
            </a:xfrm>
            <a:custGeom>
              <a:avLst/>
              <a:gdLst/>
              <a:ahLst/>
              <a:cxnLst/>
              <a:rect l="l" t="t" r="r" b="b"/>
              <a:pathLst>
                <a:path w="2390" h="2827" extrusionOk="0">
                  <a:moveTo>
                    <a:pt x="2121" y="0"/>
                  </a:moveTo>
                  <a:lnTo>
                    <a:pt x="1" y="127"/>
                  </a:lnTo>
                  <a:lnTo>
                    <a:pt x="326" y="2827"/>
                  </a:lnTo>
                  <a:lnTo>
                    <a:pt x="2389" y="2530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73"/>
            <p:cNvSpPr/>
            <p:nvPr/>
          </p:nvSpPr>
          <p:spPr>
            <a:xfrm>
              <a:off x="6191616" y="3736709"/>
              <a:ext cx="121317" cy="121317"/>
            </a:xfrm>
            <a:custGeom>
              <a:avLst/>
              <a:gdLst/>
              <a:ahLst/>
              <a:cxnLst/>
              <a:rect l="l" t="t" r="r" b="b"/>
              <a:pathLst>
                <a:path w="2234" h="2234" extrusionOk="0">
                  <a:moveTo>
                    <a:pt x="2106" y="1"/>
                  </a:moveTo>
                  <a:lnTo>
                    <a:pt x="1" y="128"/>
                  </a:lnTo>
                  <a:lnTo>
                    <a:pt x="128" y="2234"/>
                  </a:lnTo>
                  <a:lnTo>
                    <a:pt x="2234" y="2107"/>
                  </a:lnTo>
                  <a:lnTo>
                    <a:pt x="21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73"/>
            <p:cNvSpPr/>
            <p:nvPr/>
          </p:nvSpPr>
          <p:spPr>
            <a:xfrm>
              <a:off x="6213881" y="3749797"/>
              <a:ext cx="73746" cy="95957"/>
            </a:xfrm>
            <a:custGeom>
              <a:avLst/>
              <a:gdLst/>
              <a:ahLst/>
              <a:cxnLst/>
              <a:rect l="l" t="t" r="r" b="b"/>
              <a:pathLst>
                <a:path w="1358" h="1767" extrusionOk="0">
                  <a:moveTo>
                    <a:pt x="1012" y="129"/>
                  </a:moveTo>
                  <a:lnTo>
                    <a:pt x="1012" y="129"/>
                  </a:lnTo>
                  <a:cubicBezTo>
                    <a:pt x="1047" y="175"/>
                    <a:pt x="1080" y="220"/>
                    <a:pt x="1103" y="255"/>
                  </a:cubicBezTo>
                  <a:cubicBezTo>
                    <a:pt x="1173" y="382"/>
                    <a:pt x="1159" y="537"/>
                    <a:pt x="1089" y="636"/>
                  </a:cubicBezTo>
                  <a:cubicBezTo>
                    <a:pt x="1004" y="749"/>
                    <a:pt x="891" y="806"/>
                    <a:pt x="778" y="806"/>
                  </a:cubicBezTo>
                  <a:lnTo>
                    <a:pt x="721" y="806"/>
                  </a:lnTo>
                  <a:lnTo>
                    <a:pt x="721" y="862"/>
                  </a:lnTo>
                  <a:cubicBezTo>
                    <a:pt x="749" y="1117"/>
                    <a:pt x="764" y="1343"/>
                    <a:pt x="778" y="1541"/>
                  </a:cubicBezTo>
                  <a:lnTo>
                    <a:pt x="778" y="1583"/>
                  </a:lnTo>
                  <a:lnTo>
                    <a:pt x="820" y="1569"/>
                  </a:lnTo>
                  <a:cubicBezTo>
                    <a:pt x="873" y="1560"/>
                    <a:pt x="923" y="1557"/>
                    <a:pt x="969" y="1557"/>
                  </a:cubicBezTo>
                  <a:cubicBezTo>
                    <a:pt x="1072" y="1557"/>
                    <a:pt x="1157" y="1573"/>
                    <a:pt x="1216" y="1583"/>
                  </a:cubicBezTo>
                  <a:cubicBezTo>
                    <a:pt x="1286" y="1603"/>
                    <a:pt x="1328" y="1623"/>
                    <a:pt x="1346" y="1633"/>
                  </a:cubicBezTo>
                  <a:lnTo>
                    <a:pt x="1346" y="1633"/>
                  </a:lnTo>
                  <a:cubicBezTo>
                    <a:pt x="1313" y="1625"/>
                    <a:pt x="1206" y="1625"/>
                    <a:pt x="1032" y="1625"/>
                  </a:cubicBezTo>
                  <a:cubicBezTo>
                    <a:pt x="864" y="1625"/>
                    <a:pt x="643" y="1634"/>
                    <a:pt x="368" y="1645"/>
                  </a:cubicBezTo>
                  <a:lnTo>
                    <a:pt x="368" y="1645"/>
                  </a:lnTo>
                  <a:cubicBezTo>
                    <a:pt x="450" y="1615"/>
                    <a:pt x="540" y="1595"/>
                    <a:pt x="631" y="1595"/>
                  </a:cubicBezTo>
                  <a:cubicBezTo>
                    <a:pt x="647" y="1595"/>
                    <a:pt x="663" y="1596"/>
                    <a:pt x="679" y="1597"/>
                  </a:cubicBezTo>
                  <a:lnTo>
                    <a:pt x="735" y="1597"/>
                  </a:lnTo>
                  <a:lnTo>
                    <a:pt x="735" y="1541"/>
                  </a:lnTo>
                  <a:cubicBezTo>
                    <a:pt x="721" y="1329"/>
                    <a:pt x="707" y="1102"/>
                    <a:pt x="707" y="862"/>
                  </a:cubicBezTo>
                  <a:lnTo>
                    <a:pt x="693" y="792"/>
                  </a:lnTo>
                  <a:lnTo>
                    <a:pt x="636" y="806"/>
                  </a:lnTo>
                  <a:cubicBezTo>
                    <a:pt x="625" y="807"/>
                    <a:pt x="613" y="808"/>
                    <a:pt x="601" y="808"/>
                  </a:cubicBezTo>
                  <a:cubicBezTo>
                    <a:pt x="498" y="808"/>
                    <a:pt x="387" y="755"/>
                    <a:pt x="311" y="679"/>
                  </a:cubicBezTo>
                  <a:cubicBezTo>
                    <a:pt x="227" y="580"/>
                    <a:pt x="198" y="438"/>
                    <a:pt x="241" y="311"/>
                  </a:cubicBezTo>
                  <a:cubicBezTo>
                    <a:pt x="263" y="267"/>
                    <a:pt x="276" y="215"/>
                    <a:pt x="294" y="168"/>
                  </a:cubicBezTo>
                  <a:lnTo>
                    <a:pt x="294" y="168"/>
                  </a:lnTo>
                  <a:cubicBezTo>
                    <a:pt x="549" y="155"/>
                    <a:pt x="781" y="142"/>
                    <a:pt x="1012" y="129"/>
                  </a:cubicBezTo>
                  <a:close/>
                  <a:moveTo>
                    <a:pt x="1046" y="0"/>
                  </a:moveTo>
                  <a:cubicBezTo>
                    <a:pt x="792" y="14"/>
                    <a:pt x="523" y="28"/>
                    <a:pt x="255" y="43"/>
                  </a:cubicBezTo>
                  <a:lnTo>
                    <a:pt x="212" y="57"/>
                  </a:lnTo>
                  <a:lnTo>
                    <a:pt x="198" y="85"/>
                  </a:lnTo>
                  <a:cubicBezTo>
                    <a:pt x="170" y="142"/>
                    <a:pt x="142" y="212"/>
                    <a:pt x="128" y="283"/>
                  </a:cubicBezTo>
                  <a:cubicBezTo>
                    <a:pt x="71" y="438"/>
                    <a:pt x="114" y="622"/>
                    <a:pt x="212" y="749"/>
                  </a:cubicBezTo>
                  <a:cubicBezTo>
                    <a:pt x="309" y="858"/>
                    <a:pt x="448" y="915"/>
                    <a:pt x="583" y="921"/>
                  </a:cubicBezTo>
                  <a:lnTo>
                    <a:pt x="583" y="921"/>
                  </a:lnTo>
                  <a:cubicBezTo>
                    <a:pt x="595" y="1119"/>
                    <a:pt x="607" y="1307"/>
                    <a:pt x="619" y="1486"/>
                  </a:cubicBezTo>
                  <a:lnTo>
                    <a:pt x="619" y="1486"/>
                  </a:lnTo>
                  <a:cubicBezTo>
                    <a:pt x="439" y="1497"/>
                    <a:pt x="272" y="1559"/>
                    <a:pt x="146" y="1653"/>
                  </a:cubicBezTo>
                  <a:lnTo>
                    <a:pt x="146" y="1653"/>
                  </a:lnTo>
                  <a:cubicBezTo>
                    <a:pt x="145" y="1654"/>
                    <a:pt x="143" y="1654"/>
                    <a:pt x="142" y="1654"/>
                  </a:cubicBezTo>
                  <a:lnTo>
                    <a:pt x="143" y="1656"/>
                  </a:lnTo>
                  <a:lnTo>
                    <a:pt x="143" y="1656"/>
                  </a:lnTo>
                  <a:cubicBezTo>
                    <a:pt x="138" y="1660"/>
                    <a:pt x="133" y="1664"/>
                    <a:pt x="128" y="1668"/>
                  </a:cubicBezTo>
                  <a:lnTo>
                    <a:pt x="0" y="1767"/>
                  </a:lnTo>
                  <a:lnTo>
                    <a:pt x="156" y="1753"/>
                  </a:lnTo>
                  <a:cubicBezTo>
                    <a:pt x="523" y="1724"/>
                    <a:pt x="820" y="1696"/>
                    <a:pt x="1032" y="1682"/>
                  </a:cubicBezTo>
                  <a:cubicBezTo>
                    <a:pt x="1244" y="1654"/>
                    <a:pt x="1357" y="1640"/>
                    <a:pt x="1357" y="1640"/>
                  </a:cubicBezTo>
                  <a:cubicBezTo>
                    <a:pt x="1357" y="1625"/>
                    <a:pt x="1315" y="1597"/>
                    <a:pt x="1230" y="1555"/>
                  </a:cubicBezTo>
                  <a:cubicBezTo>
                    <a:pt x="1164" y="1522"/>
                    <a:pt x="1056" y="1489"/>
                    <a:pt x="925" y="1489"/>
                  </a:cubicBezTo>
                  <a:cubicBezTo>
                    <a:pt x="900" y="1489"/>
                    <a:pt x="873" y="1490"/>
                    <a:pt x="845" y="1493"/>
                  </a:cubicBezTo>
                  <a:lnTo>
                    <a:pt x="845" y="1493"/>
                  </a:lnTo>
                  <a:cubicBezTo>
                    <a:pt x="835" y="1319"/>
                    <a:pt x="833" y="1117"/>
                    <a:pt x="823" y="902"/>
                  </a:cubicBezTo>
                  <a:lnTo>
                    <a:pt x="823" y="902"/>
                  </a:lnTo>
                  <a:cubicBezTo>
                    <a:pt x="951" y="889"/>
                    <a:pt x="1085" y="819"/>
                    <a:pt x="1173" y="693"/>
                  </a:cubicBezTo>
                  <a:cubicBezTo>
                    <a:pt x="1258" y="565"/>
                    <a:pt x="1286" y="368"/>
                    <a:pt x="1202" y="198"/>
                  </a:cubicBezTo>
                  <a:cubicBezTo>
                    <a:pt x="1173" y="142"/>
                    <a:pt x="1131" y="85"/>
                    <a:pt x="1089" y="28"/>
                  </a:cubicBezTo>
                  <a:lnTo>
                    <a:pt x="10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73"/>
            <p:cNvSpPr/>
            <p:nvPr/>
          </p:nvSpPr>
          <p:spPr>
            <a:xfrm>
              <a:off x="5860086" y="3237324"/>
              <a:ext cx="160471" cy="147275"/>
            </a:xfrm>
            <a:custGeom>
              <a:avLst/>
              <a:gdLst/>
              <a:ahLst/>
              <a:cxnLst/>
              <a:rect l="l" t="t" r="r" b="b"/>
              <a:pathLst>
                <a:path w="2955" h="2712" extrusionOk="0">
                  <a:moveTo>
                    <a:pt x="1466" y="0"/>
                  </a:moveTo>
                  <a:cubicBezTo>
                    <a:pt x="1378" y="0"/>
                    <a:pt x="1290" y="8"/>
                    <a:pt x="1202" y="25"/>
                  </a:cubicBezTo>
                  <a:cubicBezTo>
                    <a:pt x="467" y="181"/>
                    <a:pt x="1" y="901"/>
                    <a:pt x="156" y="1636"/>
                  </a:cubicBezTo>
                  <a:cubicBezTo>
                    <a:pt x="291" y="2276"/>
                    <a:pt x="844" y="2712"/>
                    <a:pt x="1469" y="2712"/>
                  </a:cubicBezTo>
                  <a:cubicBezTo>
                    <a:pt x="1563" y="2712"/>
                    <a:pt x="1658" y="2702"/>
                    <a:pt x="1753" y="2682"/>
                  </a:cubicBezTo>
                  <a:cubicBezTo>
                    <a:pt x="2488" y="2527"/>
                    <a:pt x="2954" y="1820"/>
                    <a:pt x="2813" y="1085"/>
                  </a:cubicBezTo>
                  <a:cubicBezTo>
                    <a:pt x="2676" y="439"/>
                    <a:pt x="2102" y="0"/>
                    <a:pt x="14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73"/>
            <p:cNvSpPr/>
            <p:nvPr/>
          </p:nvSpPr>
          <p:spPr>
            <a:xfrm>
              <a:off x="5920744" y="3346856"/>
              <a:ext cx="181922" cy="366124"/>
            </a:xfrm>
            <a:custGeom>
              <a:avLst/>
              <a:gdLst/>
              <a:ahLst/>
              <a:cxnLst/>
              <a:rect l="l" t="t" r="r" b="b"/>
              <a:pathLst>
                <a:path w="3350" h="6742" extrusionOk="0">
                  <a:moveTo>
                    <a:pt x="1173" y="1"/>
                  </a:moveTo>
                  <a:lnTo>
                    <a:pt x="0" y="425"/>
                  </a:lnTo>
                  <a:lnTo>
                    <a:pt x="2148" y="6742"/>
                  </a:lnTo>
                  <a:lnTo>
                    <a:pt x="3349" y="6290"/>
                  </a:lnTo>
                  <a:lnTo>
                    <a:pt x="11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73"/>
            <p:cNvSpPr/>
            <p:nvPr/>
          </p:nvSpPr>
          <p:spPr>
            <a:xfrm>
              <a:off x="6016646" y="3660846"/>
              <a:ext cx="149719" cy="137229"/>
            </a:xfrm>
            <a:custGeom>
              <a:avLst/>
              <a:gdLst/>
              <a:ahLst/>
              <a:cxnLst/>
              <a:rect l="l" t="t" r="r" b="b"/>
              <a:pathLst>
                <a:path w="2757" h="2527" extrusionOk="0">
                  <a:moveTo>
                    <a:pt x="1378" y="1"/>
                  </a:moveTo>
                  <a:cubicBezTo>
                    <a:pt x="1292" y="1"/>
                    <a:pt x="1205" y="9"/>
                    <a:pt x="1117" y="27"/>
                  </a:cubicBezTo>
                  <a:cubicBezTo>
                    <a:pt x="439" y="168"/>
                    <a:pt x="1" y="833"/>
                    <a:pt x="142" y="1525"/>
                  </a:cubicBezTo>
                  <a:cubicBezTo>
                    <a:pt x="265" y="2118"/>
                    <a:pt x="788" y="2527"/>
                    <a:pt x="1379" y="2527"/>
                  </a:cubicBezTo>
                  <a:cubicBezTo>
                    <a:pt x="1465" y="2527"/>
                    <a:pt x="1552" y="2518"/>
                    <a:pt x="1640" y="2500"/>
                  </a:cubicBezTo>
                  <a:cubicBezTo>
                    <a:pt x="2318" y="2359"/>
                    <a:pt x="2756" y="1695"/>
                    <a:pt x="2615" y="1002"/>
                  </a:cubicBezTo>
                  <a:cubicBezTo>
                    <a:pt x="2492" y="410"/>
                    <a:pt x="1969" y="1"/>
                    <a:pt x="13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73"/>
            <p:cNvSpPr/>
            <p:nvPr/>
          </p:nvSpPr>
          <p:spPr>
            <a:xfrm>
              <a:off x="6087242" y="3761309"/>
              <a:ext cx="39968" cy="130495"/>
            </a:xfrm>
            <a:custGeom>
              <a:avLst/>
              <a:gdLst/>
              <a:ahLst/>
              <a:cxnLst/>
              <a:rect l="l" t="t" r="r" b="b"/>
              <a:pathLst>
                <a:path w="736" h="2403" extrusionOk="0">
                  <a:moveTo>
                    <a:pt x="594" y="0"/>
                  </a:moveTo>
                  <a:lnTo>
                    <a:pt x="1" y="43"/>
                  </a:lnTo>
                  <a:lnTo>
                    <a:pt x="142" y="2403"/>
                  </a:lnTo>
                  <a:lnTo>
                    <a:pt x="736" y="2374"/>
                  </a:lnTo>
                  <a:lnTo>
                    <a:pt x="5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73"/>
            <p:cNvSpPr/>
            <p:nvPr/>
          </p:nvSpPr>
          <p:spPr>
            <a:xfrm>
              <a:off x="6094139" y="3878716"/>
              <a:ext cx="125933" cy="50721"/>
            </a:xfrm>
            <a:custGeom>
              <a:avLst/>
              <a:gdLst/>
              <a:ahLst/>
              <a:cxnLst/>
              <a:rect l="l" t="t" r="r" b="b"/>
              <a:pathLst>
                <a:path w="2319" h="934" extrusionOk="0">
                  <a:moveTo>
                    <a:pt x="2276" y="0"/>
                  </a:moveTo>
                  <a:lnTo>
                    <a:pt x="1" y="128"/>
                  </a:lnTo>
                  <a:lnTo>
                    <a:pt x="57" y="933"/>
                  </a:lnTo>
                  <a:lnTo>
                    <a:pt x="2319" y="806"/>
                  </a:lnTo>
                  <a:lnTo>
                    <a:pt x="22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73"/>
            <p:cNvSpPr/>
            <p:nvPr/>
          </p:nvSpPr>
          <p:spPr>
            <a:xfrm>
              <a:off x="5903041" y="2909813"/>
              <a:ext cx="208803" cy="435309"/>
            </a:xfrm>
            <a:custGeom>
              <a:avLst/>
              <a:gdLst/>
              <a:ahLst/>
              <a:cxnLst/>
              <a:rect l="l" t="t" r="r" b="b"/>
              <a:pathLst>
                <a:path w="3845" h="8016" extrusionOk="0">
                  <a:moveTo>
                    <a:pt x="3179" y="1"/>
                  </a:moveTo>
                  <a:cubicBezTo>
                    <a:pt x="2929" y="1"/>
                    <a:pt x="2690" y="158"/>
                    <a:pt x="2601" y="403"/>
                  </a:cubicBezTo>
                  <a:lnTo>
                    <a:pt x="114" y="7201"/>
                  </a:lnTo>
                  <a:cubicBezTo>
                    <a:pt x="1" y="7526"/>
                    <a:pt x="156" y="7865"/>
                    <a:pt x="467" y="7978"/>
                  </a:cubicBezTo>
                  <a:cubicBezTo>
                    <a:pt x="536" y="8003"/>
                    <a:pt x="607" y="8015"/>
                    <a:pt x="676" y="8015"/>
                  </a:cubicBezTo>
                  <a:cubicBezTo>
                    <a:pt x="923" y="8015"/>
                    <a:pt x="1157" y="7867"/>
                    <a:pt x="1245" y="7625"/>
                  </a:cubicBezTo>
                  <a:lnTo>
                    <a:pt x="3732" y="813"/>
                  </a:lnTo>
                  <a:cubicBezTo>
                    <a:pt x="3845" y="502"/>
                    <a:pt x="3689" y="163"/>
                    <a:pt x="3379" y="36"/>
                  </a:cubicBezTo>
                  <a:cubicBezTo>
                    <a:pt x="3313" y="12"/>
                    <a:pt x="3245" y="1"/>
                    <a:pt x="3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73"/>
            <p:cNvSpPr/>
            <p:nvPr/>
          </p:nvSpPr>
          <p:spPr>
            <a:xfrm>
              <a:off x="7071079" y="2528268"/>
              <a:ext cx="462081" cy="71737"/>
            </a:xfrm>
            <a:custGeom>
              <a:avLst/>
              <a:gdLst/>
              <a:ahLst/>
              <a:cxnLst/>
              <a:rect l="l" t="t" r="r" b="b"/>
              <a:pathLst>
                <a:path w="8509" h="1321" extrusionOk="0">
                  <a:moveTo>
                    <a:pt x="6660" y="1"/>
                  </a:moveTo>
                  <a:cubicBezTo>
                    <a:pt x="6297" y="1"/>
                    <a:pt x="5877" y="19"/>
                    <a:pt x="5399" y="67"/>
                  </a:cubicBezTo>
                  <a:cubicBezTo>
                    <a:pt x="3265" y="279"/>
                    <a:pt x="1" y="109"/>
                    <a:pt x="566" y="519"/>
                  </a:cubicBezTo>
                  <a:cubicBezTo>
                    <a:pt x="914" y="765"/>
                    <a:pt x="3041" y="1321"/>
                    <a:pt x="5084" y="1321"/>
                  </a:cubicBezTo>
                  <a:cubicBezTo>
                    <a:pt x="6447" y="1321"/>
                    <a:pt x="7773" y="1073"/>
                    <a:pt x="8508" y="321"/>
                  </a:cubicBezTo>
                  <a:lnTo>
                    <a:pt x="8508" y="222"/>
                  </a:lnTo>
                  <a:cubicBezTo>
                    <a:pt x="8508" y="222"/>
                    <a:pt x="7921" y="1"/>
                    <a:pt x="66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73"/>
            <p:cNvSpPr/>
            <p:nvPr/>
          </p:nvSpPr>
          <p:spPr>
            <a:xfrm>
              <a:off x="7569162" y="2518059"/>
              <a:ext cx="39208" cy="82163"/>
            </a:xfrm>
            <a:custGeom>
              <a:avLst/>
              <a:gdLst/>
              <a:ahLst/>
              <a:cxnLst/>
              <a:rect l="l" t="t" r="r" b="b"/>
              <a:pathLst>
                <a:path w="722" h="1513" extrusionOk="0">
                  <a:moveTo>
                    <a:pt x="622" y="0"/>
                  </a:moveTo>
                  <a:lnTo>
                    <a:pt x="1" y="29"/>
                  </a:lnTo>
                  <a:lnTo>
                    <a:pt x="85" y="1512"/>
                  </a:lnTo>
                  <a:lnTo>
                    <a:pt x="721" y="1470"/>
                  </a:lnTo>
                  <a:lnTo>
                    <a:pt x="6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73"/>
            <p:cNvSpPr/>
            <p:nvPr/>
          </p:nvSpPr>
          <p:spPr>
            <a:xfrm>
              <a:off x="7526967" y="2505786"/>
              <a:ext cx="120557" cy="63754"/>
            </a:xfrm>
            <a:custGeom>
              <a:avLst/>
              <a:gdLst/>
              <a:ahLst/>
              <a:cxnLst/>
              <a:rect l="l" t="t" r="r" b="b"/>
              <a:pathLst>
                <a:path w="2220" h="1174" extrusionOk="0">
                  <a:moveTo>
                    <a:pt x="2163" y="0"/>
                  </a:moveTo>
                  <a:lnTo>
                    <a:pt x="0" y="127"/>
                  </a:lnTo>
                  <a:lnTo>
                    <a:pt x="57" y="1173"/>
                  </a:lnTo>
                  <a:lnTo>
                    <a:pt x="2219" y="1032"/>
                  </a:lnTo>
                  <a:lnTo>
                    <a:pt x="21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73"/>
            <p:cNvSpPr/>
            <p:nvPr/>
          </p:nvSpPr>
          <p:spPr>
            <a:xfrm>
              <a:off x="7645894" y="2488734"/>
              <a:ext cx="438187" cy="86291"/>
            </a:xfrm>
            <a:custGeom>
              <a:avLst/>
              <a:gdLst/>
              <a:ahLst/>
              <a:cxnLst/>
              <a:rect l="l" t="t" r="r" b="b"/>
              <a:pathLst>
                <a:path w="8069" h="1589" extrusionOk="0">
                  <a:moveTo>
                    <a:pt x="7525" y="1"/>
                  </a:moveTo>
                  <a:cubicBezTo>
                    <a:pt x="6630" y="1"/>
                    <a:pt x="4574" y="284"/>
                    <a:pt x="3068" y="314"/>
                  </a:cubicBezTo>
                  <a:cubicBezTo>
                    <a:pt x="934" y="357"/>
                    <a:pt x="1" y="837"/>
                    <a:pt x="1" y="837"/>
                  </a:cubicBezTo>
                  <a:lnTo>
                    <a:pt x="15" y="936"/>
                  </a:lnTo>
                  <a:cubicBezTo>
                    <a:pt x="609" y="1412"/>
                    <a:pt x="1480" y="1589"/>
                    <a:pt x="2429" y="1589"/>
                  </a:cubicBezTo>
                  <a:cubicBezTo>
                    <a:pt x="4751" y="1589"/>
                    <a:pt x="7544" y="528"/>
                    <a:pt x="7915" y="187"/>
                  </a:cubicBezTo>
                  <a:cubicBezTo>
                    <a:pt x="8069" y="50"/>
                    <a:pt x="7897" y="1"/>
                    <a:pt x="75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73"/>
            <p:cNvSpPr/>
            <p:nvPr/>
          </p:nvSpPr>
          <p:spPr>
            <a:xfrm>
              <a:off x="7498566" y="2592402"/>
              <a:ext cx="207282" cy="255016"/>
            </a:xfrm>
            <a:custGeom>
              <a:avLst/>
              <a:gdLst/>
              <a:ahLst/>
              <a:cxnLst/>
              <a:rect l="l" t="t" r="r" b="b"/>
              <a:pathLst>
                <a:path w="3817" h="4696" extrusionOk="0">
                  <a:moveTo>
                    <a:pt x="2809" y="0"/>
                  </a:moveTo>
                  <a:cubicBezTo>
                    <a:pt x="2791" y="0"/>
                    <a:pt x="2774" y="1"/>
                    <a:pt x="2756" y="2"/>
                  </a:cubicBezTo>
                  <a:lnTo>
                    <a:pt x="806" y="115"/>
                  </a:lnTo>
                  <a:cubicBezTo>
                    <a:pt x="354" y="143"/>
                    <a:pt x="1" y="525"/>
                    <a:pt x="29" y="977"/>
                  </a:cubicBezTo>
                  <a:lnTo>
                    <a:pt x="198" y="3917"/>
                  </a:lnTo>
                  <a:cubicBezTo>
                    <a:pt x="226" y="4352"/>
                    <a:pt x="593" y="4696"/>
                    <a:pt x="1024" y="4696"/>
                  </a:cubicBezTo>
                  <a:cubicBezTo>
                    <a:pt x="1041" y="4696"/>
                    <a:pt x="1058" y="4695"/>
                    <a:pt x="1075" y="4694"/>
                  </a:cubicBezTo>
                  <a:lnTo>
                    <a:pt x="3025" y="4581"/>
                  </a:lnTo>
                  <a:cubicBezTo>
                    <a:pt x="3477" y="4553"/>
                    <a:pt x="3816" y="4157"/>
                    <a:pt x="3788" y="3705"/>
                  </a:cubicBezTo>
                  <a:lnTo>
                    <a:pt x="3618" y="765"/>
                  </a:lnTo>
                  <a:cubicBezTo>
                    <a:pt x="3591" y="331"/>
                    <a:pt x="3238" y="0"/>
                    <a:pt x="28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73"/>
            <p:cNvSpPr/>
            <p:nvPr/>
          </p:nvSpPr>
          <p:spPr>
            <a:xfrm>
              <a:off x="5862367" y="2828084"/>
              <a:ext cx="1348447" cy="153575"/>
            </a:xfrm>
            <a:custGeom>
              <a:avLst/>
              <a:gdLst/>
              <a:ahLst/>
              <a:cxnLst/>
              <a:rect l="l" t="t" r="r" b="b"/>
              <a:pathLst>
                <a:path w="24831" h="2828" extrusionOk="0">
                  <a:moveTo>
                    <a:pt x="24760" y="1"/>
                  </a:moveTo>
                  <a:lnTo>
                    <a:pt x="1" y="1470"/>
                  </a:lnTo>
                  <a:lnTo>
                    <a:pt x="86" y="2827"/>
                  </a:lnTo>
                  <a:lnTo>
                    <a:pt x="24831" y="1357"/>
                  </a:lnTo>
                  <a:lnTo>
                    <a:pt x="2476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73"/>
            <p:cNvSpPr/>
            <p:nvPr/>
          </p:nvSpPr>
          <p:spPr>
            <a:xfrm>
              <a:off x="7155523" y="2778232"/>
              <a:ext cx="132070" cy="93676"/>
            </a:xfrm>
            <a:custGeom>
              <a:avLst/>
              <a:gdLst/>
              <a:ahLst/>
              <a:cxnLst/>
              <a:rect l="l" t="t" r="r" b="b"/>
              <a:pathLst>
                <a:path w="2432" h="1725" extrusionOk="0">
                  <a:moveTo>
                    <a:pt x="2332" y="0"/>
                  </a:moveTo>
                  <a:lnTo>
                    <a:pt x="0" y="141"/>
                  </a:lnTo>
                  <a:lnTo>
                    <a:pt x="99" y="1724"/>
                  </a:lnTo>
                  <a:lnTo>
                    <a:pt x="2431" y="1597"/>
                  </a:lnTo>
                  <a:lnTo>
                    <a:pt x="2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73"/>
            <p:cNvSpPr/>
            <p:nvPr/>
          </p:nvSpPr>
          <p:spPr>
            <a:xfrm>
              <a:off x="7193102" y="2859581"/>
              <a:ext cx="65329" cy="79122"/>
            </a:xfrm>
            <a:custGeom>
              <a:avLst/>
              <a:gdLst/>
              <a:ahLst/>
              <a:cxnLst/>
              <a:rect l="l" t="t" r="r" b="b"/>
              <a:pathLst>
                <a:path w="1203" h="1457" extrusionOk="0">
                  <a:moveTo>
                    <a:pt x="1132" y="0"/>
                  </a:moveTo>
                  <a:lnTo>
                    <a:pt x="1" y="57"/>
                  </a:lnTo>
                  <a:lnTo>
                    <a:pt x="43" y="919"/>
                  </a:lnTo>
                  <a:cubicBezTo>
                    <a:pt x="57" y="1221"/>
                    <a:pt x="324" y="1456"/>
                    <a:pt x="625" y="1456"/>
                  </a:cubicBezTo>
                  <a:cubicBezTo>
                    <a:pt x="634" y="1456"/>
                    <a:pt x="642" y="1456"/>
                    <a:pt x="651" y="1456"/>
                  </a:cubicBezTo>
                  <a:cubicBezTo>
                    <a:pt x="962" y="1427"/>
                    <a:pt x="1202" y="1159"/>
                    <a:pt x="1174" y="848"/>
                  </a:cubicBezTo>
                  <a:lnTo>
                    <a:pt x="11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73"/>
            <p:cNvSpPr/>
            <p:nvPr/>
          </p:nvSpPr>
          <p:spPr>
            <a:xfrm>
              <a:off x="6522385" y="2435190"/>
              <a:ext cx="25360" cy="59138"/>
            </a:xfrm>
            <a:custGeom>
              <a:avLst/>
              <a:gdLst/>
              <a:ahLst/>
              <a:cxnLst/>
              <a:rect l="l" t="t" r="r" b="b"/>
              <a:pathLst>
                <a:path w="467" h="1089" extrusionOk="0">
                  <a:moveTo>
                    <a:pt x="396" y="0"/>
                  </a:moveTo>
                  <a:lnTo>
                    <a:pt x="1" y="28"/>
                  </a:lnTo>
                  <a:lnTo>
                    <a:pt x="57" y="1088"/>
                  </a:lnTo>
                  <a:lnTo>
                    <a:pt x="467" y="1060"/>
                  </a:lnTo>
                  <a:lnTo>
                    <a:pt x="3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73"/>
            <p:cNvSpPr/>
            <p:nvPr/>
          </p:nvSpPr>
          <p:spPr>
            <a:xfrm>
              <a:off x="6467918" y="2409015"/>
              <a:ext cx="129735" cy="40837"/>
            </a:xfrm>
            <a:custGeom>
              <a:avLst/>
              <a:gdLst/>
              <a:ahLst/>
              <a:cxnLst/>
              <a:rect l="l" t="t" r="r" b="b"/>
              <a:pathLst>
                <a:path w="2389" h="752" extrusionOk="0">
                  <a:moveTo>
                    <a:pt x="2060" y="1"/>
                  </a:moveTo>
                  <a:cubicBezTo>
                    <a:pt x="2052" y="1"/>
                    <a:pt x="2044" y="1"/>
                    <a:pt x="2035" y="2"/>
                  </a:cubicBezTo>
                  <a:lnTo>
                    <a:pt x="311" y="100"/>
                  </a:lnTo>
                  <a:cubicBezTo>
                    <a:pt x="127" y="115"/>
                    <a:pt x="0" y="270"/>
                    <a:pt x="0" y="440"/>
                  </a:cubicBezTo>
                  <a:cubicBezTo>
                    <a:pt x="14" y="615"/>
                    <a:pt x="156" y="752"/>
                    <a:pt x="328" y="752"/>
                  </a:cubicBezTo>
                  <a:cubicBezTo>
                    <a:pt x="337" y="752"/>
                    <a:pt x="345" y="751"/>
                    <a:pt x="353" y="751"/>
                  </a:cubicBezTo>
                  <a:lnTo>
                    <a:pt x="2078" y="652"/>
                  </a:lnTo>
                  <a:cubicBezTo>
                    <a:pt x="2247" y="637"/>
                    <a:pt x="2388" y="482"/>
                    <a:pt x="2374" y="312"/>
                  </a:cubicBezTo>
                  <a:cubicBezTo>
                    <a:pt x="2374" y="137"/>
                    <a:pt x="2233" y="1"/>
                    <a:pt x="20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73"/>
            <p:cNvSpPr/>
            <p:nvPr/>
          </p:nvSpPr>
          <p:spPr>
            <a:xfrm>
              <a:off x="6140950" y="2467067"/>
              <a:ext cx="777756" cy="344185"/>
            </a:xfrm>
            <a:custGeom>
              <a:avLst/>
              <a:gdLst/>
              <a:ahLst/>
              <a:cxnLst/>
              <a:rect l="l" t="t" r="r" b="b"/>
              <a:pathLst>
                <a:path w="14322" h="6338" extrusionOk="0">
                  <a:moveTo>
                    <a:pt x="10707" y="0"/>
                  </a:moveTo>
                  <a:cubicBezTo>
                    <a:pt x="10639" y="0"/>
                    <a:pt x="10570" y="2"/>
                    <a:pt x="10501" y="7"/>
                  </a:cubicBezTo>
                  <a:lnTo>
                    <a:pt x="3520" y="431"/>
                  </a:lnTo>
                  <a:cubicBezTo>
                    <a:pt x="1471" y="544"/>
                    <a:pt x="1" y="2437"/>
                    <a:pt x="397" y="4458"/>
                  </a:cubicBezTo>
                  <a:lnTo>
                    <a:pt x="764" y="6338"/>
                  </a:lnTo>
                  <a:lnTo>
                    <a:pt x="13808" y="5560"/>
                  </a:lnTo>
                  <a:lnTo>
                    <a:pt x="14048" y="3836"/>
                  </a:lnTo>
                  <a:cubicBezTo>
                    <a:pt x="14322" y="1799"/>
                    <a:pt x="12730" y="0"/>
                    <a:pt x="107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73"/>
            <p:cNvSpPr/>
            <p:nvPr/>
          </p:nvSpPr>
          <p:spPr>
            <a:xfrm>
              <a:off x="6419532" y="2558733"/>
              <a:ext cx="14662" cy="86019"/>
            </a:xfrm>
            <a:custGeom>
              <a:avLst/>
              <a:gdLst/>
              <a:ahLst/>
              <a:cxnLst/>
              <a:rect l="l" t="t" r="r" b="b"/>
              <a:pathLst>
                <a:path w="270" h="1584" extrusionOk="0">
                  <a:moveTo>
                    <a:pt x="185" y="0"/>
                  </a:moveTo>
                  <a:lnTo>
                    <a:pt x="1" y="14"/>
                  </a:lnTo>
                  <a:lnTo>
                    <a:pt x="86" y="1583"/>
                  </a:lnTo>
                  <a:lnTo>
                    <a:pt x="269" y="1583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73"/>
            <p:cNvSpPr/>
            <p:nvPr/>
          </p:nvSpPr>
          <p:spPr>
            <a:xfrm>
              <a:off x="6457926" y="2556398"/>
              <a:ext cx="15423" cy="86019"/>
            </a:xfrm>
            <a:custGeom>
              <a:avLst/>
              <a:gdLst/>
              <a:ahLst/>
              <a:cxnLst/>
              <a:rect l="l" t="t" r="r" b="b"/>
              <a:pathLst>
                <a:path w="284" h="1584" extrusionOk="0">
                  <a:moveTo>
                    <a:pt x="184" y="1"/>
                  </a:moveTo>
                  <a:lnTo>
                    <a:pt x="0" y="15"/>
                  </a:lnTo>
                  <a:lnTo>
                    <a:pt x="85" y="1584"/>
                  </a:lnTo>
                  <a:lnTo>
                    <a:pt x="283" y="1584"/>
                  </a:lnTo>
                  <a:lnTo>
                    <a:pt x="18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73"/>
            <p:cNvSpPr/>
            <p:nvPr/>
          </p:nvSpPr>
          <p:spPr>
            <a:xfrm>
              <a:off x="6496319" y="2554117"/>
              <a:ext cx="15368" cy="86019"/>
            </a:xfrm>
            <a:custGeom>
              <a:avLst/>
              <a:gdLst/>
              <a:ahLst/>
              <a:cxnLst/>
              <a:rect l="l" t="t" r="r" b="b"/>
              <a:pathLst>
                <a:path w="283" h="1584" extrusionOk="0">
                  <a:moveTo>
                    <a:pt x="184" y="0"/>
                  </a:moveTo>
                  <a:lnTo>
                    <a:pt x="0" y="15"/>
                  </a:lnTo>
                  <a:lnTo>
                    <a:pt x="99" y="1583"/>
                  </a:lnTo>
                  <a:lnTo>
                    <a:pt x="283" y="1583"/>
                  </a:lnTo>
                  <a:lnTo>
                    <a:pt x="1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73"/>
            <p:cNvSpPr/>
            <p:nvPr/>
          </p:nvSpPr>
          <p:spPr>
            <a:xfrm>
              <a:off x="6534658" y="2551836"/>
              <a:ext cx="15423" cy="85965"/>
            </a:xfrm>
            <a:custGeom>
              <a:avLst/>
              <a:gdLst/>
              <a:ahLst/>
              <a:cxnLst/>
              <a:rect l="l" t="t" r="r" b="b"/>
              <a:pathLst>
                <a:path w="284" h="1583" extrusionOk="0">
                  <a:moveTo>
                    <a:pt x="184" y="0"/>
                  </a:moveTo>
                  <a:lnTo>
                    <a:pt x="1" y="14"/>
                  </a:lnTo>
                  <a:lnTo>
                    <a:pt x="100" y="1583"/>
                  </a:lnTo>
                  <a:lnTo>
                    <a:pt x="283" y="1583"/>
                  </a:lnTo>
                  <a:lnTo>
                    <a:pt x="1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73"/>
            <p:cNvSpPr/>
            <p:nvPr/>
          </p:nvSpPr>
          <p:spPr>
            <a:xfrm>
              <a:off x="6573052" y="2549501"/>
              <a:ext cx="15368" cy="86779"/>
            </a:xfrm>
            <a:custGeom>
              <a:avLst/>
              <a:gdLst/>
              <a:ahLst/>
              <a:cxnLst/>
              <a:rect l="l" t="t" r="r" b="b"/>
              <a:pathLst>
                <a:path w="283" h="1598" extrusionOk="0">
                  <a:moveTo>
                    <a:pt x="198" y="1"/>
                  </a:moveTo>
                  <a:lnTo>
                    <a:pt x="0" y="15"/>
                  </a:lnTo>
                  <a:lnTo>
                    <a:pt x="99" y="1598"/>
                  </a:lnTo>
                  <a:lnTo>
                    <a:pt x="283" y="1583"/>
                  </a:lnTo>
                  <a:lnTo>
                    <a:pt x="19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73"/>
            <p:cNvSpPr/>
            <p:nvPr/>
          </p:nvSpPr>
          <p:spPr>
            <a:xfrm>
              <a:off x="6612205" y="2547220"/>
              <a:ext cx="14608" cy="86779"/>
            </a:xfrm>
            <a:custGeom>
              <a:avLst/>
              <a:gdLst/>
              <a:ahLst/>
              <a:cxnLst/>
              <a:rect l="l" t="t" r="r" b="b"/>
              <a:pathLst>
                <a:path w="269" h="1598" extrusionOk="0">
                  <a:moveTo>
                    <a:pt x="184" y="0"/>
                  </a:moveTo>
                  <a:lnTo>
                    <a:pt x="0" y="14"/>
                  </a:lnTo>
                  <a:lnTo>
                    <a:pt x="85" y="1597"/>
                  </a:lnTo>
                  <a:lnTo>
                    <a:pt x="269" y="1583"/>
                  </a:lnTo>
                  <a:lnTo>
                    <a:pt x="1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73"/>
            <p:cNvSpPr/>
            <p:nvPr/>
          </p:nvSpPr>
          <p:spPr>
            <a:xfrm>
              <a:off x="6185479" y="2772856"/>
              <a:ext cx="722962" cy="426566"/>
            </a:xfrm>
            <a:custGeom>
              <a:avLst/>
              <a:gdLst/>
              <a:ahLst/>
              <a:cxnLst/>
              <a:rect l="l" t="t" r="r" b="b"/>
              <a:pathLst>
                <a:path w="13313" h="7855" extrusionOk="0">
                  <a:moveTo>
                    <a:pt x="13044" y="0"/>
                  </a:moveTo>
                  <a:lnTo>
                    <a:pt x="1" y="777"/>
                  </a:lnTo>
                  <a:lnTo>
                    <a:pt x="57" y="1696"/>
                  </a:lnTo>
                  <a:cubicBezTo>
                    <a:pt x="261" y="5169"/>
                    <a:pt x="3144" y="7855"/>
                    <a:pt x="6579" y="7855"/>
                  </a:cubicBezTo>
                  <a:cubicBezTo>
                    <a:pt x="6708" y="7855"/>
                    <a:pt x="6837" y="7851"/>
                    <a:pt x="6968" y="7843"/>
                  </a:cubicBezTo>
                  <a:cubicBezTo>
                    <a:pt x="10557" y="7631"/>
                    <a:pt x="13313" y="4536"/>
                    <a:pt x="13101" y="933"/>
                  </a:cubicBezTo>
                  <a:lnTo>
                    <a:pt x="130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73"/>
            <p:cNvSpPr/>
            <p:nvPr/>
          </p:nvSpPr>
          <p:spPr>
            <a:xfrm>
              <a:off x="6444132" y="2952930"/>
              <a:ext cx="222596" cy="216080"/>
            </a:xfrm>
            <a:custGeom>
              <a:avLst/>
              <a:gdLst/>
              <a:ahLst/>
              <a:cxnLst/>
              <a:rect l="l" t="t" r="r" b="b"/>
              <a:pathLst>
                <a:path w="4099" h="3979" extrusionOk="0">
                  <a:moveTo>
                    <a:pt x="2065" y="1"/>
                  </a:moveTo>
                  <a:cubicBezTo>
                    <a:pt x="2022" y="1"/>
                    <a:pt x="1979" y="2"/>
                    <a:pt x="1936" y="5"/>
                  </a:cubicBezTo>
                  <a:cubicBezTo>
                    <a:pt x="834" y="62"/>
                    <a:pt x="0" y="1009"/>
                    <a:pt x="71" y="2111"/>
                  </a:cubicBezTo>
                  <a:cubicBezTo>
                    <a:pt x="125" y="3164"/>
                    <a:pt x="1014" y="3979"/>
                    <a:pt x="2058" y="3979"/>
                  </a:cubicBezTo>
                  <a:cubicBezTo>
                    <a:pt x="2093" y="3979"/>
                    <a:pt x="2127" y="3978"/>
                    <a:pt x="2162" y="3976"/>
                  </a:cubicBezTo>
                  <a:cubicBezTo>
                    <a:pt x="3265" y="3906"/>
                    <a:pt x="4098" y="2959"/>
                    <a:pt x="4028" y="1871"/>
                  </a:cubicBezTo>
                  <a:cubicBezTo>
                    <a:pt x="3973" y="812"/>
                    <a:pt x="3098" y="1"/>
                    <a:pt x="2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73"/>
            <p:cNvSpPr/>
            <p:nvPr/>
          </p:nvSpPr>
          <p:spPr>
            <a:xfrm>
              <a:off x="4948365" y="2639538"/>
              <a:ext cx="462081" cy="71140"/>
            </a:xfrm>
            <a:custGeom>
              <a:avLst/>
              <a:gdLst/>
              <a:ahLst/>
              <a:cxnLst/>
              <a:rect l="l" t="t" r="r" b="b"/>
              <a:pathLst>
                <a:path w="8509" h="1310" extrusionOk="0">
                  <a:moveTo>
                    <a:pt x="6653" y="1"/>
                  </a:moveTo>
                  <a:cubicBezTo>
                    <a:pt x="6291" y="1"/>
                    <a:pt x="5874" y="19"/>
                    <a:pt x="5399" y="67"/>
                  </a:cubicBezTo>
                  <a:cubicBezTo>
                    <a:pt x="3265" y="265"/>
                    <a:pt x="1" y="109"/>
                    <a:pt x="566" y="505"/>
                  </a:cubicBezTo>
                  <a:cubicBezTo>
                    <a:pt x="906" y="751"/>
                    <a:pt x="3040" y="1310"/>
                    <a:pt x="5091" y="1310"/>
                  </a:cubicBezTo>
                  <a:cubicBezTo>
                    <a:pt x="6449" y="1310"/>
                    <a:pt x="7770" y="1065"/>
                    <a:pt x="8508" y="321"/>
                  </a:cubicBezTo>
                  <a:lnTo>
                    <a:pt x="8494" y="222"/>
                  </a:lnTo>
                  <a:cubicBezTo>
                    <a:pt x="8494" y="222"/>
                    <a:pt x="7907" y="1"/>
                    <a:pt x="66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73"/>
            <p:cNvSpPr/>
            <p:nvPr/>
          </p:nvSpPr>
          <p:spPr>
            <a:xfrm>
              <a:off x="5446447" y="2628569"/>
              <a:ext cx="38448" cy="82163"/>
            </a:xfrm>
            <a:custGeom>
              <a:avLst/>
              <a:gdLst/>
              <a:ahLst/>
              <a:cxnLst/>
              <a:rect l="l" t="t" r="r" b="b"/>
              <a:pathLst>
                <a:path w="708" h="1513" extrusionOk="0">
                  <a:moveTo>
                    <a:pt x="622" y="0"/>
                  </a:moveTo>
                  <a:lnTo>
                    <a:pt x="0" y="43"/>
                  </a:lnTo>
                  <a:lnTo>
                    <a:pt x="85" y="1512"/>
                  </a:lnTo>
                  <a:lnTo>
                    <a:pt x="707" y="1470"/>
                  </a:lnTo>
                  <a:lnTo>
                    <a:pt x="6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73"/>
            <p:cNvSpPr/>
            <p:nvPr/>
          </p:nvSpPr>
          <p:spPr>
            <a:xfrm>
              <a:off x="5403493" y="2616296"/>
              <a:ext cx="121263" cy="63754"/>
            </a:xfrm>
            <a:custGeom>
              <a:avLst/>
              <a:gdLst/>
              <a:ahLst/>
              <a:cxnLst/>
              <a:rect l="l" t="t" r="r" b="b"/>
              <a:pathLst>
                <a:path w="2233" h="1174" extrusionOk="0">
                  <a:moveTo>
                    <a:pt x="2176" y="0"/>
                  </a:moveTo>
                  <a:lnTo>
                    <a:pt x="0" y="127"/>
                  </a:lnTo>
                  <a:lnTo>
                    <a:pt x="71" y="1173"/>
                  </a:lnTo>
                  <a:lnTo>
                    <a:pt x="2233" y="1046"/>
                  </a:lnTo>
                  <a:lnTo>
                    <a:pt x="217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73"/>
            <p:cNvSpPr/>
            <p:nvPr/>
          </p:nvSpPr>
          <p:spPr>
            <a:xfrm>
              <a:off x="5523180" y="2599244"/>
              <a:ext cx="437970" cy="86291"/>
            </a:xfrm>
            <a:custGeom>
              <a:avLst/>
              <a:gdLst/>
              <a:ahLst/>
              <a:cxnLst/>
              <a:rect l="l" t="t" r="r" b="b"/>
              <a:pathLst>
                <a:path w="8065" h="1589" extrusionOk="0">
                  <a:moveTo>
                    <a:pt x="7518" y="1"/>
                  </a:moveTo>
                  <a:cubicBezTo>
                    <a:pt x="6623" y="1"/>
                    <a:pt x="4574" y="284"/>
                    <a:pt x="3067" y="314"/>
                  </a:cubicBezTo>
                  <a:cubicBezTo>
                    <a:pt x="919" y="357"/>
                    <a:pt x="1" y="837"/>
                    <a:pt x="1" y="837"/>
                  </a:cubicBezTo>
                  <a:lnTo>
                    <a:pt x="1" y="936"/>
                  </a:lnTo>
                  <a:cubicBezTo>
                    <a:pt x="595" y="1412"/>
                    <a:pt x="1467" y="1589"/>
                    <a:pt x="2417" y="1589"/>
                  </a:cubicBezTo>
                  <a:cubicBezTo>
                    <a:pt x="4743" y="1589"/>
                    <a:pt x="7543" y="528"/>
                    <a:pt x="7915" y="187"/>
                  </a:cubicBezTo>
                  <a:cubicBezTo>
                    <a:pt x="8064" y="50"/>
                    <a:pt x="7891" y="1"/>
                    <a:pt x="75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73"/>
            <p:cNvSpPr/>
            <p:nvPr/>
          </p:nvSpPr>
          <p:spPr>
            <a:xfrm>
              <a:off x="5375851" y="2702912"/>
              <a:ext cx="207228" cy="255016"/>
            </a:xfrm>
            <a:custGeom>
              <a:avLst/>
              <a:gdLst/>
              <a:ahLst/>
              <a:cxnLst/>
              <a:rect l="l" t="t" r="r" b="b"/>
              <a:pathLst>
                <a:path w="3816" h="4696" extrusionOk="0">
                  <a:moveTo>
                    <a:pt x="2793" y="1"/>
                  </a:moveTo>
                  <a:cubicBezTo>
                    <a:pt x="2776" y="1"/>
                    <a:pt x="2759" y="1"/>
                    <a:pt x="2742" y="2"/>
                  </a:cubicBezTo>
                  <a:lnTo>
                    <a:pt x="792" y="115"/>
                  </a:lnTo>
                  <a:cubicBezTo>
                    <a:pt x="339" y="143"/>
                    <a:pt x="0" y="539"/>
                    <a:pt x="29" y="991"/>
                  </a:cubicBezTo>
                  <a:lnTo>
                    <a:pt x="198" y="3931"/>
                  </a:lnTo>
                  <a:cubicBezTo>
                    <a:pt x="225" y="4365"/>
                    <a:pt x="579" y="4696"/>
                    <a:pt x="1008" y="4696"/>
                  </a:cubicBezTo>
                  <a:cubicBezTo>
                    <a:pt x="1025" y="4696"/>
                    <a:pt x="1043" y="4695"/>
                    <a:pt x="1060" y="4694"/>
                  </a:cubicBezTo>
                  <a:lnTo>
                    <a:pt x="3010" y="4581"/>
                  </a:lnTo>
                  <a:cubicBezTo>
                    <a:pt x="3463" y="4553"/>
                    <a:pt x="3816" y="4171"/>
                    <a:pt x="3788" y="3719"/>
                  </a:cubicBezTo>
                  <a:lnTo>
                    <a:pt x="3618" y="779"/>
                  </a:lnTo>
                  <a:cubicBezTo>
                    <a:pt x="3591" y="344"/>
                    <a:pt x="3223" y="1"/>
                    <a:pt x="27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73"/>
            <p:cNvSpPr/>
            <p:nvPr/>
          </p:nvSpPr>
          <p:spPr>
            <a:xfrm>
              <a:off x="5354347" y="2650834"/>
              <a:ext cx="2382197" cy="244861"/>
            </a:xfrm>
            <a:custGeom>
              <a:avLst/>
              <a:gdLst/>
              <a:ahLst/>
              <a:cxnLst/>
              <a:rect l="l" t="t" r="r" b="b"/>
              <a:pathLst>
                <a:path w="43867" h="4509" extrusionOk="0">
                  <a:moveTo>
                    <a:pt x="38044" y="0"/>
                  </a:moveTo>
                  <a:lnTo>
                    <a:pt x="5131" y="1936"/>
                  </a:lnTo>
                  <a:lnTo>
                    <a:pt x="4056" y="3152"/>
                  </a:lnTo>
                  <a:lnTo>
                    <a:pt x="1" y="3547"/>
                  </a:lnTo>
                  <a:lnTo>
                    <a:pt x="57" y="4508"/>
                  </a:lnTo>
                  <a:lnTo>
                    <a:pt x="43866" y="1922"/>
                  </a:lnTo>
                  <a:lnTo>
                    <a:pt x="43810" y="834"/>
                  </a:lnTo>
                  <a:lnTo>
                    <a:pt x="39288" y="1102"/>
                  </a:lnTo>
                  <a:lnTo>
                    <a:pt x="380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73"/>
            <p:cNvSpPr/>
            <p:nvPr/>
          </p:nvSpPr>
          <p:spPr>
            <a:xfrm>
              <a:off x="5768746" y="2862622"/>
              <a:ext cx="132070" cy="93676"/>
            </a:xfrm>
            <a:custGeom>
              <a:avLst/>
              <a:gdLst/>
              <a:ahLst/>
              <a:cxnLst/>
              <a:rect l="l" t="t" r="r" b="b"/>
              <a:pathLst>
                <a:path w="2432" h="1725" extrusionOk="0">
                  <a:moveTo>
                    <a:pt x="2333" y="1"/>
                  </a:moveTo>
                  <a:lnTo>
                    <a:pt x="1" y="142"/>
                  </a:lnTo>
                  <a:lnTo>
                    <a:pt x="100" y="1725"/>
                  </a:lnTo>
                  <a:lnTo>
                    <a:pt x="2432" y="1583"/>
                  </a:lnTo>
                  <a:lnTo>
                    <a:pt x="23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73"/>
            <p:cNvSpPr/>
            <p:nvPr/>
          </p:nvSpPr>
          <p:spPr>
            <a:xfrm>
              <a:off x="5806379" y="2944730"/>
              <a:ext cx="65275" cy="79122"/>
            </a:xfrm>
            <a:custGeom>
              <a:avLst/>
              <a:gdLst/>
              <a:ahLst/>
              <a:cxnLst/>
              <a:rect l="l" t="t" r="r" b="b"/>
              <a:pathLst>
                <a:path w="1202" h="1457" extrusionOk="0">
                  <a:moveTo>
                    <a:pt x="1131" y="1"/>
                  </a:moveTo>
                  <a:lnTo>
                    <a:pt x="0" y="57"/>
                  </a:lnTo>
                  <a:lnTo>
                    <a:pt x="43" y="919"/>
                  </a:lnTo>
                  <a:cubicBezTo>
                    <a:pt x="70" y="1221"/>
                    <a:pt x="325" y="1457"/>
                    <a:pt x="624" y="1457"/>
                  </a:cubicBezTo>
                  <a:cubicBezTo>
                    <a:pt x="633" y="1457"/>
                    <a:pt x="642" y="1457"/>
                    <a:pt x="650" y="1456"/>
                  </a:cubicBezTo>
                  <a:cubicBezTo>
                    <a:pt x="961" y="1428"/>
                    <a:pt x="1202" y="1160"/>
                    <a:pt x="1187" y="849"/>
                  </a:cubicBezTo>
                  <a:lnTo>
                    <a:pt x="113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73"/>
            <p:cNvSpPr/>
            <p:nvPr/>
          </p:nvSpPr>
          <p:spPr>
            <a:xfrm>
              <a:off x="6471719" y="2979160"/>
              <a:ext cx="167368" cy="162969"/>
            </a:xfrm>
            <a:custGeom>
              <a:avLst/>
              <a:gdLst/>
              <a:ahLst/>
              <a:cxnLst/>
              <a:rect l="l" t="t" r="r" b="b"/>
              <a:pathLst>
                <a:path w="3082" h="3001" extrusionOk="0">
                  <a:moveTo>
                    <a:pt x="1534" y="1"/>
                  </a:moveTo>
                  <a:cubicBezTo>
                    <a:pt x="1508" y="1"/>
                    <a:pt x="1482" y="1"/>
                    <a:pt x="1456" y="3"/>
                  </a:cubicBezTo>
                  <a:cubicBezTo>
                    <a:pt x="623" y="59"/>
                    <a:pt x="1" y="766"/>
                    <a:pt x="43" y="1585"/>
                  </a:cubicBezTo>
                  <a:cubicBezTo>
                    <a:pt x="98" y="2392"/>
                    <a:pt x="761" y="3001"/>
                    <a:pt x="1547" y="3001"/>
                  </a:cubicBezTo>
                  <a:cubicBezTo>
                    <a:pt x="1573" y="3001"/>
                    <a:pt x="1600" y="3000"/>
                    <a:pt x="1626" y="2999"/>
                  </a:cubicBezTo>
                  <a:cubicBezTo>
                    <a:pt x="2460" y="2956"/>
                    <a:pt x="3082" y="2235"/>
                    <a:pt x="3039" y="1416"/>
                  </a:cubicBezTo>
                  <a:cubicBezTo>
                    <a:pt x="2984" y="622"/>
                    <a:pt x="2320" y="1"/>
                    <a:pt x="15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73"/>
            <p:cNvSpPr/>
            <p:nvPr/>
          </p:nvSpPr>
          <p:spPr>
            <a:xfrm>
              <a:off x="6487087" y="2994473"/>
              <a:ext cx="136631" cy="133047"/>
            </a:xfrm>
            <a:custGeom>
              <a:avLst/>
              <a:gdLst/>
              <a:ahLst/>
              <a:cxnLst/>
              <a:rect l="l" t="t" r="r" b="b"/>
              <a:pathLst>
                <a:path w="2516" h="2450" extrusionOk="0">
                  <a:moveTo>
                    <a:pt x="1266" y="1"/>
                  </a:moveTo>
                  <a:cubicBezTo>
                    <a:pt x="1240" y="1"/>
                    <a:pt x="1214" y="2"/>
                    <a:pt x="1188" y="3"/>
                  </a:cubicBezTo>
                  <a:cubicBezTo>
                    <a:pt x="509" y="46"/>
                    <a:pt x="0" y="625"/>
                    <a:pt x="43" y="1289"/>
                  </a:cubicBezTo>
                  <a:cubicBezTo>
                    <a:pt x="70" y="1950"/>
                    <a:pt x="620" y="2449"/>
                    <a:pt x="1275" y="2449"/>
                  </a:cubicBezTo>
                  <a:cubicBezTo>
                    <a:pt x="1293" y="2449"/>
                    <a:pt x="1311" y="2449"/>
                    <a:pt x="1329" y="2448"/>
                  </a:cubicBezTo>
                  <a:cubicBezTo>
                    <a:pt x="2007" y="2406"/>
                    <a:pt x="2516" y="1826"/>
                    <a:pt x="2474" y="1148"/>
                  </a:cubicBezTo>
                  <a:cubicBezTo>
                    <a:pt x="2433" y="496"/>
                    <a:pt x="1909" y="1"/>
                    <a:pt x="12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73"/>
            <p:cNvSpPr/>
            <p:nvPr/>
          </p:nvSpPr>
          <p:spPr>
            <a:xfrm>
              <a:off x="6682041" y="2931643"/>
              <a:ext cx="53002" cy="51535"/>
            </a:xfrm>
            <a:custGeom>
              <a:avLst/>
              <a:gdLst/>
              <a:ahLst/>
              <a:cxnLst/>
              <a:rect l="l" t="t" r="r" b="b"/>
              <a:pathLst>
                <a:path w="976" h="949" extrusionOk="0">
                  <a:moveTo>
                    <a:pt x="479" y="1"/>
                  </a:moveTo>
                  <a:cubicBezTo>
                    <a:pt x="470" y="1"/>
                    <a:pt x="461" y="1"/>
                    <a:pt x="452" y="1"/>
                  </a:cubicBezTo>
                  <a:cubicBezTo>
                    <a:pt x="198" y="16"/>
                    <a:pt x="0" y="242"/>
                    <a:pt x="14" y="510"/>
                  </a:cubicBezTo>
                  <a:cubicBezTo>
                    <a:pt x="28" y="756"/>
                    <a:pt x="239" y="949"/>
                    <a:pt x="483" y="949"/>
                  </a:cubicBezTo>
                  <a:cubicBezTo>
                    <a:pt x="492" y="949"/>
                    <a:pt x="500" y="949"/>
                    <a:pt x="509" y="948"/>
                  </a:cubicBezTo>
                  <a:cubicBezTo>
                    <a:pt x="777" y="934"/>
                    <a:pt x="975" y="708"/>
                    <a:pt x="961" y="454"/>
                  </a:cubicBezTo>
                  <a:cubicBezTo>
                    <a:pt x="947" y="194"/>
                    <a:pt x="736" y="1"/>
                    <a:pt x="4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73"/>
            <p:cNvSpPr/>
            <p:nvPr/>
          </p:nvSpPr>
          <p:spPr>
            <a:xfrm>
              <a:off x="6187760" y="2808697"/>
              <a:ext cx="708409" cy="42684"/>
            </a:xfrm>
            <a:custGeom>
              <a:avLst/>
              <a:gdLst/>
              <a:ahLst/>
              <a:cxnLst/>
              <a:rect l="l" t="t" r="r" b="b"/>
              <a:pathLst>
                <a:path w="13045" h="786" extrusionOk="0">
                  <a:moveTo>
                    <a:pt x="12982" y="1"/>
                  </a:moveTo>
                  <a:cubicBezTo>
                    <a:pt x="12540" y="1"/>
                    <a:pt x="9812" y="135"/>
                    <a:pt x="6516" y="329"/>
                  </a:cubicBezTo>
                  <a:cubicBezTo>
                    <a:pt x="2912" y="541"/>
                    <a:pt x="1" y="739"/>
                    <a:pt x="1" y="782"/>
                  </a:cubicBezTo>
                  <a:cubicBezTo>
                    <a:pt x="1" y="784"/>
                    <a:pt x="22" y="785"/>
                    <a:pt x="64" y="785"/>
                  </a:cubicBezTo>
                  <a:cubicBezTo>
                    <a:pt x="506" y="785"/>
                    <a:pt x="3234" y="650"/>
                    <a:pt x="6530" y="457"/>
                  </a:cubicBezTo>
                  <a:cubicBezTo>
                    <a:pt x="10120" y="245"/>
                    <a:pt x="13045" y="33"/>
                    <a:pt x="13045" y="4"/>
                  </a:cubicBezTo>
                  <a:cubicBezTo>
                    <a:pt x="13045" y="2"/>
                    <a:pt x="13023" y="1"/>
                    <a:pt x="129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73"/>
            <p:cNvSpPr/>
            <p:nvPr/>
          </p:nvSpPr>
          <p:spPr>
            <a:xfrm>
              <a:off x="5764184" y="2866912"/>
              <a:ext cx="139727" cy="10970"/>
            </a:xfrm>
            <a:custGeom>
              <a:avLst/>
              <a:gdLst/>
              <a:ahLst/>
              <a:cxnLst/>
              <a:rect l="l" t="t" r="r" b="b"/>
              <a:pathLst>
                <a:path w="2573" h="202" extrusionOk="0">
                  <a:moveTo>
                    <a:pt x="2254" y="1"/>
                  </a:moveTo>
                  <a:cubicBezTo>
                    <a:pt x="2021" y="1"/>
                    <a:pt x="1675" y="11"/>
                    <a:pt x="1286" y="35"/>
                  </a:cubicBezTo>
                  <a:cubicBezTo>
                    <a:pt x="580" y="77"/>
                    <a:pt x="0" y="148"/>
                    <a:pt x="0" y="176"/>
                  </a:cubicBezTo>
                  <a:cubicBezTo>
                    <a:pt x="0" y="194"/>
                    <a:pt x="102" y="202"/>
                    <a:pt x="272" y="202"/>
                  </a:cubicBezTo>
                  <a:cubicBezTo>
                    <a:pt x="508" y="202"/>
                    <a:pt x="875" y="186"/>
                    <a:pt x="1286" y="162"/>
                  </a:cubicBezTo>
                  <a:cubicBezTo>
                    <a:pt x="1993" y="119"/>
                    <a:pt x="2572" y="63"/>
                    <a:pt x="2558" y="20"/>
                  </a:cubicBezTo>
                  <a:cubicBezTo>
                    <a:pt x="2558" y="8"/>
                    <a:pt x="2444" y="1"/>
                    <a:pt x="22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73"/>
            <p:cNvSpPr/>
            <p:nvPr/>
          </p:nvSpPr>
          <p:spPr>
            <a:xfrm>
              <a:off x="7153242" y="2785238"/>
              <a:ext cx="142008" cy="10535"/>
            </a:xfrm>
            <a:custGeom>
              <a:avLst/>
              <a:gdLst/>
              <a:ahLst/>
              <a:cxnLst/>
              <a:rect l="l" t="t" r="r" b="b"/>
              <a:pathLst>
                <a:path w="2615" h="194" extrusionOk="0">
                  <a:moveTo>
                    <a:pt x="2336" y="1"/>
                  </a:moveTo>
                  <a:cubicBezTo>
                    <a:pt x="2095" y="1"/>
                    <a:pt x="1719" y="16"/>
                    <a:pt x="1300" y="41"/>
                  </a:cubicBezTo>
                  <a:cubicBezTo>
                    <a:pt x="594" y="83"/>
                    <a:pt x="0" y="140"/>
                    <a:pt x="14" y="168"/>
                  </a:cubicBezTo>
                  <a:cubicBezTo>
                    <a:pt x="14" y="186"/>
                    <a:pt x="116" y="193"/>
                    <a:pt x="287" y="193"/>
                  </a:cubicBezTo>
                  <a:cubicBezTo>
                    <a:pt x="524" y="193"/>
                    <a:pt x="896" y="178"/>
                    <a:pt x="1314" y="154"/>
                  </a:cubicBezTo>
                  <a:cubicBezTo>
                    <a:pt x="2035" y="111"/>
                    <a:pt x="2615" y="55"/>
                    <a:pt x="2615" y="26"/>
                  </a:cubicBezTo>
                  <a:cubicBezTo>
                    <a:pt x="2615" y="9"/>
                    <a:pt x="2510" y="1"/>
                    <a:pt x="23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73"/>
            <p:cNvSpPr/>
            <p:nvPr/>
          </p:nvSpPr>
          <p:spPr>
            <a:xfrm>
              <a:off x="5662851" y="2728326"/>
              <a:ext cx="439056" cy="148959"/>
            </a:xfrm>
            <a:custGeom>
              <a:avLst/>
              <a:gdLst/>
              <a:ahLst/>
              <a:cxnLst/>
              <a:rect l="l" t="t" r="r" b="b"/>
              <a:pathLst>
                <a:path w="8085" h="2743" extrusionOk="0">
                  <a:moveTo>
                    <a:pt x="8084" y="0"/>
                  </a:moveTo>
                  <a:cubicBezTo>
                    <a:pt x="8084" y="0"/>
                    <a:pt x="8028" y="43"/>
                    <a:pt x="7943" y="128"/>
                  </a:cubicBezTo>
                  <a:cubicBezTo>
                    <a:pt x="7861" y="210"/>
                    <a:pt x="7739" y="319"/>
                    <a:pt x="7602" y="467"/>
                  </a:cubicBezTo>
                  <a:lnTo>
                    <a:pt x="7602" y="467"/>
                  </a:lnTo>
                  <a:cubicBezTo>
                    <a:pt x="6782" y="495"/>
                    <a:pt x="5229" y="580"/>
                    <a:pt x="3435" y="679"/>
                  </a:cubicBezTo>
                  <a:cubicBezTo>
                    <a:pt x="2389" y="749"/>
                    <a:pt x="1428" y="806"/>
                    <a:pt x="622" y="863"/>
                  </a:cubicBezTo>
                  <a:lnTo>
                    <a:pt x="608" y="863"/>
                  </a:lnTo>
                  <a:lnTo>
                    <a:pt x="594" y="877"/>
                  </a:lnTo>
                  <a:cubicBezTo>
                    <a:pt x="382" y="1173"/>
                    <a:pt x="184" y="1428"/>
                    <a:pt x="15" y="1654"/>
                  </a:cubicBezTo>
                  <a:lnTo>
                    <a:pt x="1" y="1668"/>
                  </a:lnTo>
                  <a:lnTo>
                    <a:pt x="15" y="1682"/>
                  </a:lnTo>
                  <a:cubicBezTo>
                    <a:pt x="29" y="2007"/>
                    <a:pt x="57" y="2262"/>
                    <a:pt x="71" y="2474"/>
                  </a:cubicBezTo>
                  <a:cubicBezTo>
                    <a:pt x="85" y="2657"/>
                    <a:pt x="100" y="2742"/>
                    <a:pt x="114" y="2742"/>
                  </a:cubicBezTo>
                  <a:cubicBezTo>
                    <a:pt x="114" y="2742"/>
                    <a:pt x="114" y="2643"/>
                    <a:pt x="114" y="2459"/>
                  </a:cubicBezTo>
                  <a:cubicBezTo>
                    <a:pt x="100" y="2264"/>
                    <a:pt x="100" y="2013"/>
                    <a:pt x="86" y="1692"/>
                  </a:cubicBezTo>
                  <a:lnTo>
                    <a:pt x="86" y="1692"/>
                  </a:lnTo>
                  <a:cubicBezTo>
                    <a:pt x="260" y="1478"/>
                    <a:pt x="446" y="1238"/>
                    <a:pt x="645" y="961"/>
                  </a:cubicBezTo>
                  <a:lnTo>
                    <a:pt x="645" y="961"/>
                  </a:lnTo>
                  <a:cubicBezTo>
                    <a:pt x="1435" y="919"/>
                    <a:pt x="2407" y="862"/>
                    <a:pt x="3449" y="806"/>
                  </a:cubicBezTo>
                  <a:cubicBezTo>
                    <a:pt x="5230" y="693"/>
                    <a:pt x="6784" y="594"/>
                    <a:pt x="7604" y="523"/>
                  </a:cubicBezTo>
                  <a:lnTo>
                    <a:pt x="7632" y="523"/>
                  </a:lnTo>
                  <a:cubicBezTo>
                    <a:pt x="7773" y="368"/>
                    <a:pt x="7886" y="241"/>
                    <a:pt x="7971" y="142"/>
                  </a:cubicBezTo>
                  <a:cubicBezTo>
                    <a:pt x="8056" y="57"/>
                    <a:pt x="8084" y="15"/>
                    <a:pt x="80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73"/>
            <p:cNvSpPr/>
            <p:nvPr/>
          </p:nvSpPr>
          <p:spPr>
            <a:xfrm>
              <a:off x="6165550" y="2675379"/>
              <a:ext cx="738331" cy="127454"/>
            </a:xfrm>
            <a:custGeom>
              <a:avLst/>
              <a:gdLst/>
              <a:ahLst/>
              <a:cxnLst/>
              <a:rect l="l" t="t" r="r" b="b"/>
              <a:pathLst>
                <a:path w="13596" h="2347" extrusionOk="0">
                  <a:moveTo>
                    <a:pt x="13595" y="0"/>
                  </a:moveTo>
                  <a:cubicBezTo>
                    <a:pt x="13595" y="0"/>
                    <a:pt x="13567" y="43"/>
                    <a:pt x="13510" y="113"/>
                  </a:cubicBezTo>
                  <a:cubicBezTo>
                    <a:pt x="13440" y="198"/>
                    <a:pt x="13369" y="297"/>
                    <a:pt x="13270" y="424"/>
                  </a:cubicBezTo>
                  <a:cubicBezTo>
                    <a:pt x="13060" y="705"/>
                    <a:pt x="12766" y="1096"/>
                    <a:pt x="12403" y="1585"/>
                  </a:cubicBezTo>
                  <a:lnTo>
                    <a:pt x="12403" y="1585"/>
                  </a:lnTo>
                  <a:cubicBezTo>
                    <a:pt x="11033" y="1656"/>
                    <a:pt x="9041" y="1768"/>
                    <a:pt x="6826" y="1894"/>
                  </a:cubicBezTo>
                  <a:cubicBezTo>
                    <a:pt x="4434" y="2035"/>
                    <a:pt x="2294" y="2175"/>
                    <a:pt x="937" y="2260"/>
                  </a:cubicBezTo>
                  <a:lnTo>
                    <a:pt x="937" y="2260"/>
                  </a:lnTo>
                  <a:cubicBezTo>
                    <a:pt x="659" y="1843"/>
                    <a:pt x="422" y="1510"/>
                    <a:pt x="255" y="1272"/>
                  </a:cubicBezTo>
                  <a:cubicBezTo>
                    <a:pt x="184" y="1159"/>
                    <a:pt x="113" y="1074"/>
                    <a:pt x="71" y="1004"/>
                  </a:cubicBezTo>
                  <a:cubicBezTo>
                    <a:pt x="28" y="933"/>
                    <a:pt x="0" y="905"/>
                    <a:pt x="0" y="905"/>
                  </a:cubicBezTo>
                  <a:lnTo>
                    <a:pt x="0" y="905"/>
                  </a:lnTo>
                  <a:cubicBezTo>
                    <a:pt x="0" y="919"/>
                    <a:pt x="14" y="947"/>
                    <a:pt x="57" y="1018"/>
                  </a:cubicBezTo>
                  <a:cubicBezTo>
                    <a:pt x="99" y="1089"/>
                    <a:pt x="156" y="1173"/>
                    <a:pt x="226" y="1286"/>
                  </a:cubicBezTo>
                  <a:cubicBezTo>
                    <a:pt x="382" y="1541"/>
                    <a:pt x="608" y="1894"/>
                    <a:pt x="890" y="2318"/>
                  </a:cubicBezTo>
                  <a:lnTo>
                    <a:pt x="890" y="2346"/>
                  </a:lnTo>
                  <a:lnTo>
                    <a:pt x="919" y="2346"/>
                  </a:lnTo>
                  <a:cubicBezTo>
                    <a:pt x="2290" y="2276"/>
                    <a:pt x="4438" y="2163"/>
                    <a:pt x="6840" y="2007"/>
                  </a:cubicBezTo>
                  <a:cubicBezTo>
                    <a:pt x="9073" y="1880"/>
                    <a:pt x="11066" y="1753"/>
                    <a:pt x="12436" y="1668"/>
                  </a:cubicBezTo>
                  <a:lnTo>
                    <a:pt x="12450" y="1668"/>
                  </a:lnTo>
                  <a:lnTo>
                    <a:pt x="12465" y="1640"/>
                  </a:lnTo>
                  <a:cubicBezTo>
                    <a:pt x="12818" y="1145"/>
                    <a:pt x="13101" y="735"/>
                    <a:pt x="13298" y="453"/>
                  </a:cubicBezTo>
                  <a:cubicBezTo>
                    <a:pt x="13397" y="311"/>
                    <a:pt x="13468" y="212"/>
                    <a:pt x="13525" y="128"/>
                  </a:cubicBezTo>
                  <a:cubicBezTo>
                    <a:pt x="13567" y="43"/>
                    <a:pt x="13595" y="14"/>
                    <a:pt x="135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73"/>
            <p:cNvSpPr/>
            <p:nvPr/>
          </p:nvSpPr>
          <p:spPr>
            <a:xfrm>
              <a:off x="5635373" y="2828844"/>
              <a:ext cx="15260" cy="14825"/>
            </a:xfrm>
            <a:custGeom>
              <a:avLst/>
              <a:gdLst/>
              <a:ahLst/>
              <a:cxnLst/>
              <a:rect l="l" t="t" r="r" b="b"/>
              <a:pathLst>
                <a:path w="281" h="273" extrusionOk="0">
                  <a:moveTo>
                    <a:pt x="139" y="1"/>
                  </a:moveTo>
                  <a:cubicBezTo>
                    <a:pt x="69" y="1"/>
                    <a:pt x="54" y="57"/>
                    <a:pt x="69" y="57"/>
                  </a:cubicBezTo>
                  <a:cubicBezTo>
                    <a:pt x="83" y="71"/>
                    <a:pt x="111" y="71"/>
                    <a:pt x="125" y="86"/>
                  </a:cubicBezTo>
                  <a:cubicBezTo>
                    <a:pt x="153" y="100"/>
                    <a:pt x="167" y="114"/>
                    <a:pt x="139" y="142"/>
                  </a:cubicBezTo>
                  <a:cubicBezTo>
                    <a:pt x="132" y="156"/>
                    <a:pt x="125" y="163"/>
                    <a:pt x="116" y="163"/>
                  </a:cubicBezTo>
                  <a:cubicBezTo>
                    <a:pt x="107" y="163"/>
                    <a:pt x="97" y="156"/>
                    <a:pt x="83" y="142"/>
                  </a:cubicBezTo>
                  <a:cubicBezTo>
                    <a:pt x="69" y="128"/>
                    <a:pt x="69" y="100"/>
                    <a:pt x="54" y="86"/>
                  </a:cubicBezTo>
                  <a:cubicBezTo>
                    <a:pt x="52" y="83"/>
                    <a:pt x="49" y="82"/>
                    <a:pt x="45" y="82"/>
                  </a:cubicBezTo>
                  <a:cubicBezTo>
                    <a:pt x="28" y="82"/>
                    <a:pt x="0" y="111"/>
                    <a:pt x="12" y="170"/>
                  </a:cubicBezTo>
                  <a:cubicBezTo>
                    <a:pt x="12" y="213"/>
                    <a:pt x="40" y="255"/>
                    <a:pt x="97" y="269"/>
                  </a:cubicBezTo>
                  <a:cubicBezTo>
                    <a:pt x="104" y="272"/>
                    <a:pt x="113" y="273"/>
                    <a:pt x="122" y="273"/>
                  </a:cubicBezTo>
                  <a:cubicBezTo>
                    <a:pt x="163" y="273"/>
                    <a:pt x="215" y="248"/>
                    <a:pt x="238" y="213"/>
                  </a:cubicBezTo>
                  <a:cubicBezTo>
                    <a:pt x="281" y="170"/>
                    <a:pt x="281" y="100"/>
                    <a:pt x="252" y="57"/>
                  </a:cubicBezTo>
                  <a:cubicBezTo>
                    <a:pt x="224" y="15"/>
                    <a:pt x="167" y="1"/>
                    <a:pt x="1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73"/>
            <p:cNvSpPr/>
            <p:nvPr/>
          </p:nvSpPr>
          <p:spPr>
            <a:xfrm>
              <a:off x="5636894" y="2855725"/>
              <a:ext cx="15260" cy="14825"/>
            </a:xfrm>
            <a:custGeom>
              <a:avLst/>
              <a:gdLst/>
              <a:ahLst/>
              <a:cxnLst/>
              <a:rect l="l" t="t" r="r" b="b"/>
              <a:pathLst>
                <a:path w="281" h="273" extrusionOk="0">
                  <a:moveTo>
                    <a:pt x="139" y="0"/>
                  </a:moveTo>
                  <a:cubicBezTo>
                    <a:pt x="69" y="0"/>
                    <a:pt x="55" y="57"/>
                    <a:pt x="69" y="57"/>
                  </a:cubicBezTo>
                  <a:cubicBezTo>
                    <a:pt x="83" y="71"/>
                    <a:pt x="111" y="71"/>
                    <a:pt x="125" y="85"/>
                  </a:cubicBezTo>
                  <a:cubicBezTo>
                    <a:pt x="168" y="99"/>
                    <a:pt x="168" y="113"/>
                    <a:pt x="154" y="142"/>
                  </a:cubicBezTo>
                  <a:cubicBezTo>
                    <a:pt x="139" y="156"/>
                    <a:pt x="129" y="163"/>
                    <a:pt x="118" y="163"/>
                  </a:cubicBezTo>
                  <a:cubicBezTo>
                    <a:pt x="108" y="163"/>
                    <a:pt x="97" y="156"/>
                    <a:pt x="83" y="142"/>
                  </a:cubicBezTo>
                  <a:cubicBezTo>
                    <a:pt x="69" y="128"/>
                    <a:pt x="69" y="99"/>
                    <a:pt x="55" y="85"/>
                  </a:cubicBezTo>
                  <a:cubicBezTo>
                    <a:pt x="52" y="83"/>
                    <a:pt x="49" y="82"/>
                    <a:pt x="46" y="82"/>
                  </a:cubicBezTo>
                  <a:cubicBezTo>
                    <a:pt x="28" y="82"/>
                    <a:pt x="1" y="111"/>
                    <a:pt x="12" y="170"/>
                  </a:cubicBezTo>
                  <a:cubicBezTo>
                    <a:pt x="12" y="212"/>
                    <a:pt x="41" y="255"/>
                    <a:pt x="97" y="269"/>
                  </a:cubicBezTo>
                  <a:cubicBezTo>
                    <a:pt x="107" y="271"/>
                    <a:pt x="117" y="273"/>
                    <a:pt x="127" y="273"/>
                  </a:cubicBezTo>
                  <a:cubicBezTo>
                    <a:pt x="173" y="273"/>
                    <a:pt x="218" y="247"/>
                    <a:pt x="253" y="212"/>
                  </a:cubicBezTo>
                  <a:cubicBezTo>
                    <a:pt x="281" y="170"/>
                    <a:pt x="281" y="99"/>
                    <a:pt x="253" y="57"/>
                  </a:cubicBezTo>
                  <a:cubicBezTo>
                    <a:pt x="224" y="15"/>
                    <a:pt x="168" y="0"/>
                    <a:pt x="1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73"/>
            <p:cNvSpPr/>
            <p:nvPr/>
          </p:nvSpPr>
          <p:spPr>
            <a:xfrm>
              <a:off x="5571511" y="2822708"/>
              <a:ext cx="9286" cy="61473"/>
            </a:xfrm>
            <a:custGeom>
              <a:avLst/>
              <a:gdLst/>
              <a:ahLst/>
              <a:cxnLst/>
              <a:rect l="l" t="t" r="r" b="b"/>
              <a:pathLst>
                <a:path w="171" h="1132" extrusionOk="0">
                  <a:moveTo>
                    <a:pt x="57" y="1"/>
                  </a:moveTo>
                  <a:cubicBezTo>
                    <a:pt x="15" y="15"/>
                    <a:pt x="1" y="269"/>
                    <a:pt x="29" y="580"/>
                  </a:cubicBezTo>
                  <a:cubicBezTo>
                    <a:pt x="43" y="891"/>
                    <a:pt x="86" y="1131"/>
                    <a:pt x="114" y="1131"/>
                  </a:cubicBezTo>
                  <a:cubicBezTo>
                    <a:pt x="156" y="1131"/>
                    <a:pt x="171" y="877"/>
                    <a:pt x="142" y="566"/>
                  </a:cubicBezTo>
                  <a:cubicBezTo>
                    <a:pt x="128" y="255"/>
                    <a:pt x="86" y="1"/>
                    <a:pt x="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73"/>
            <p:cNvSpPr/>
            <p:nvPr/>
          </p:nvSpPr>
          <p:spPr>
            <a:xfrm>
              <a:off x="5380467" y="2841877"/>
              <a:ext cx="8472" cy="50721"/>
            </a:xfrm>
            <a:custGeom>
              <a:avLst/>
              <a:gdLst/>
              <a:ahLst/>
              <a:cxnLst/>
              <a:rect l="l" t="t" r="r" b="b"/>
              <a:pathLst>
                <a:path w="156" h="934" extrusionOk="0">
                  <a:moveTo>
                    <a:pt x="42" y="1"/>
                  </a:moveTo>
                  <a:cubicBezTo>
                    <a:pt x="14" y="15"/>
                    <a:pt x="0" y="213"/>
                    <a:pt x="14" y="467"/>
                  </a:cubicBezTo>
                  <a:cubicBezTo>
                    <a:pt x="28" y="722"/>
                    <a:pt x="71" y="934"/>
                    <a:pt x="99" y="934"/>
                  </a:cubicBezTo>
                  <a:cubicBezTo>
                    <a:pt x="141" y="920"/>
                    <a:pt x="156" y="722"/>
                    <a:pt x="141" y="467"/>
                  </a:cubicBezTo>
                  <a:cubicBezTo>
                    <a:pt x="127" y="213"/>
                    <a:pt x="85" y="1"/>
                    <a:pt x="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73"/>
            <p:cNvSpPr/>
            <p:nvPr/>
          </p:nvSpPr>
          <p:spPr>
            <a:xfrm>
              <a:off x="6970562" y="2674619"/>
              <a:ext cx="448233" cy="99052"/>
            </a:xfrm>
            <a:custGeom>
              <a:avLst/>
              <a:gdLst/>
              <a:ahLst/>
              <a:cxnLst/>
              <a:rect l="l" t="t" r="r" b="b"/>
              <a:pathLst>
                <a:path w="8254" h="1824" extrusionOk="0">
                  <a:moveTo>
                    <a:pt x="7519" y="0"/>
                  </a:moveTo>
                  <a:cubicBezTo>
                    <a:pt x="6713" y="43"/>
                    <a:pt x="5752" y="99"/>
                    <a:pt x="4707" y="156"/>
                  </a:cubicBezTo>
                  <a:cubicBezTo>
                    <a:pt x="2930" y="268"/>
                    <a:pt x="1389" y="366"/>
                    <a:pt x="563" y="436"/>
                  </a:cubicBezTo>
                  <a:lnTo>
                    <a:pt x="563" y="436"/>
                  </a:lnTo>
                  <a:cubicBezTo>
                    <a:pt x="395" y="310"/>
                    <a:pt x="269" y="212"/>
                    <a:pt x="156" y="127"/>
                  </a:cubicBezTo>
                  <a:cubicBezTo>
                    <a:pt x="70" y="78"/>
                    <a:pt x="27" y="40"/>
                    <a:pt x="17" y="40"/>
                  </a:cubicBezTo>
                  <a:cubicBezTo>
                    <a:pt x="16" y="40"/>
                    <a:pt x="15" y="41"/>
                    <a:pt x="15" y="43"/>
                  </a:cubicBezTo>
                  <a:cubicBezTo>
                    <a:pt x="1" y="43"/>
                    <a:pt x="43" y="85"/>
                    <a:pt x="142" y="156"/>
                  </a:cubicBezTo>
                  <a:cubicBezTo>
                    <a:pt x="241" y="240"/>
                    <a:pt x="368" y="354"/>
                    <a:pt x="524" y="495"/>
                  </a:cubicBezTo>
                  <a:lnTo>
                    <a:pt x="538" y="495"/>
                  </a:lnTo>
                  <a:cubicBezTo>
                    <a:pt x="1371" y="467"/>
                    <a:pt x="2926" y="382"/>
                    <a:pt x="4707" y="283"/>
                  </a:cubicBezTo>
                  <a:cubicBezTo>
                    <a:pt x="5740" y="213"/>
                    <a:pt x="6705" y="157"/>
                    <a:pt x="7492" y="101"/>
                  </a:cubicBezTo>
                  <a:lnTo>
                    <a:pt x="7492" y="101"/>
                  </a:lnTo>
                  <a:cubicBezTo>
                    <a:pt x="7740" y="363"/>
                    <a:pt x="7961" y="584"/>
                    <a:pt x="8155" y="777"/>
                  </a:cubicBezTo>
                  <a:lnTo>
                    <a:pt x="8155" y="749"/>
                  </a:lnTo>
                  <a:cubicBezTo>
                    <a:pt x="8183" y="1074"/>
                    <a:pt x="8197" y="1343"/>
                    <a:pt x="8211" y="1541"/>
                  </a:cubicBezTo>
                  <a:cubicBezTo>
                    <a:pt x="8226" y="1724"/>
                    <a:pt x="8240" y="1823"/>
                    <a:pt x="8254" y="1823"/>
                  </a:cubicBezTo>
                  <a:cubicBezTo>
                    <a:pt x="8254" y="1823"/>
                    <a:pt x="8254" y="1724"/>
                    <a:pt x="8254" y="1541"/>
                  </a:cubicBezTo>
                  <a:cubicBezTo>
                    <a:pt x="8254" y="1329"/>
                    <a:pt x="8240" y="1074"/>
                    <a:pt x="8226" y="749"/>
                  </a:cubicBezTo>
                  <a:lnTo>
                    <a:pt x="8226" y="735"/>
                  </a:lnTo>
                  <a:lnTo>
                    <a:pt x="8211" y="721"/>
                  </a:lnTo>
                  <a:cubicBezTo>
                    <a:pt x="8028" y="523"/>
                    <a:pt x="7802" y="283"/>
                    <a:pt x="7547" y="14"/>
                  </a:cubicBezTo>
                  <a:lnTo>
                    <a:pt x="75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73"/>
            <p:cNvSpPr/>
            <p:nvPr/>
          </p:nvSpPr>
          <p:spPr>
            <a:xfrm>
              <a:off x="7431011" y="2722081"/>
              <a:ext cx="16183" cy="14771"/>
            </a:xfrm>
            <a:custGeom>
              <a:avLst/>
              <a:gdLst/>
              <a:ahLst/>
              <a:cxnLst/>
              <a:rect l="l" t="t" r="r" b="b"/>
              <a:pathLst>
                <a:path w="298" h="272" extrusionOk="0">
                  <a:moveTo>
                    <a:pt x="164" y="0"/>
                  </a:moveTo>
                  <a:cubicBezTo>
                    <a:pt x="157" y="0"/>
                    <a:pt x="150" y="1"/>
                    <a:pt x="142" y="2"/>
                  </a:cubicBezTo>
                  <a:cubicBezTo>
                    <a:pt x="100" y="2"/>
                    <a:pt x="57" y="17"/>
                    <a:pt x="29" y="59"/>
                  </a:cubicBezTo>
                  <a:cubicBezTo>
                    <a:pt x="1" y="115"/>
                    <a:pt x="15" y="186"/>
                    <a:pt x="57" y="229"/>
                  </a:cubicBezTo>
                  <a:cubicBezTo>
                    <a:pt x="85" y="256"/>
                    <a:pt x="124" y="271"/>
                    <a:pt x="160" y="271"/>
                  </a:cubicBezTo>
                  <a:cubicBezTo>
                    <a:pt x="179" y="271"/>
                    <a:pt x="198" y="267"/>
                    <a:pt x="213" y="257"/>
                  </a:cubicBezTo>
                  <a:cubicBezTo>
                    <a:pt x="269" y="229"/>
                    <a:pt x="284" y="186"/>
                    <a:pt x="298" y="158"/>
                  </a:cubicBezTo>
                  <a:cubicBezTo>
                    <a:pt x="298" y="99"/>
                    <a:pt x="268" y="70"/>
                    <a:pt x="250" y="70"/>
                  </a:cubicBezTo>
                  <a:cubicBezTo>
                    <a:pt x="247" y="70"/>
                    <a:pt x="244" y="71"/>
                    <a:pt x="241" y="73"/>
                  </a:cubicBezTo>
                  <a:cubicBezTo>
                    <a:pt x="227" y="87"/>
                    <a:pt x="227" y="115"/>
                    <a:pt x="213" y="130"/>
                  </a:cubicBezTo>
                  <a:cubicBezTo>
                    <a:pt x="196" y="146"/>
                    <a:pt x="185" y="153"/>
                    <a:pt x="175" y="153"/>
                  </a:cubicBezTo>
                  <a:cubicBezTo>
                    <a:pt x="168" y="153"/>
                    <a:pt x="162" y="150"/>
                    <a:pt x="156" y="144"/>
                  </a:cubicBezTo>
                  <a:cubicBezTo>
                    <a:pt x="128" y="115"/>
                    <a:pt x="128" y="101"/>
                    <a:pt x="156" y="87"/>
                  </a:cubicBezTo>
                  <a:cubicBezTo>
                    <a:pt x="185" y="59"/>
                    <a:pt x="213" y="59"/>
                    <a:pt x="227" y="59"/>
                  </a:cubicBezTo>
                  <a:cubicBezTo>
                    <a:pt x="240" y="46"/>
                    <a:pt x="219" y="0"/>
                    <a:pt x="1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73"/>
            <p:cNvSpPr/>
            <p:nvPr/>
          </p:nvSpPr>
          <p:spPr>
            <a:xfrm>
              <a:off x="7432585" y="2748908"/>
              <a:ext cx="16129" cy="14825"/>
            </a:xfrm>
            <a:custGeom>
              <a:avLst/>
              <a:gdLst/>
              <a:ahLst/>
              <a:cxnLst/>
              <a:rect l="l" t="t" r="r" b="b"/>
              <a:pathLst>
                <a:path w="297" h="273" extrusionOk="0">
                  <a:moveTo>
                    <a:pt x="163" y="1"/>
                  </a:moveTo>
                  <a:cubicBezTo>
                    <a:pt x="156" y="1"/>
                    <a:pt x="149" y="1"/>
                    <a:pt x="141" y="3"/>
                  </a:cubicBezTo>
                  <a:cubicBezTo>
                    <a:pt x="113" y="3"/>
                    <a:pt x="57" y="17"/>
                    <a:pt x="28" y="60"/>
                  </a:cubicBezTo>
                  <a:cubicBezTo>
                    <a:pt x="0" y="116"/>
                    <a:pt x="28" y="187"/>
                    <a:pt x="57" y="229"/>
                  </a:cubicBezTo>
                  <a:cubicBezTo>
                    <a:pt x="84" y="257"/>
                    <a:pt x="123" y="272"/>
                    <a:pt x="159" y="272"/>
                  </a:cubicBezTo>
                  <a:cubicBezTo>
                    <a:pt x="179" y="272"/>
                    <a:pt x="197" y="267"/>
                    <a:pt x="212" y="257"/>
                  </a:cubicBezTo>
                  <a:cubicBezTo>
                    <a:pt x="269" y="229"/>
                    <a:pt x="283" y="187"/>
                    <a:pt x="297" y="158"/>
                  </a:cubicBezTo>
                  <a:cubicBezTo>
                    <a:pt x="297" y="100"/>
                    <a:pt x="267" y="70"/>
                    <a:pt x="250" y="70"/>
                  </a:cubicBezTo>
                  <a:cubicBezTo>
                    <a:pt x="246" y="70"/>
                    <a:pt x="243" y="71"/>
                    <a:pt x="240" y="74"/>
                  </a:cubicBezTo>
                  <a:cubicBezTo>
                    <a:pt x="226" y="88"/>
                    <a:pt x="226" y="116"/>
                    <a:pt x="212" y="130"/>
                  </a:cubicBezTo>
                  <a:cubicBezTo>
                    <a:pt x="196" y="147"/>
                    <a:pt x="184" y="154"/>
                    <a:pt x="174" y="154"/>
                  </a:cubicBezTo>
                  <a:cubicBezTo>
                    <a:pt x="167" y="154"/>
                    <a:pt x="161" y="150"/>
                    <a:pt x="156" y="144"/>
                  </a:cubicBezTo>
                  <a:cubicBezTo>
                    <a:pt x="127" y="116"/>
                    <a:pt x="127" y="102"/>
                    <a:pt x="156" y="88"/>
                  </a:cubicBezTo>
                  <a:cubicBezTo>
                    <a:pt x="184" y="60"/>
                    <a:pt x="212" y="60"/>
                    <a:pt x="226" y="60"/>
                  </a:cubicBezTo>
                  <a:cubicBezTo>
                    <a:pt x="239" y="47"/>
                    <a:pt x="218" y="1"/>
                    <a:pt x="1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73"/>
            <p:cNvSpPr/>
            <p:nvPr/>
          </p:nvSpPr>
          <p:spPr>
            <a:xfrm>
              <a:off x="7503181" y="2708397"/>
              <a:ext cx="9232" cy="61419"/>
            </a:xfrm>
            <a:custGeom>
              <a:avLst/>
              <a:gdLst/>
              <a:ahLst/>
              <a:cxnLst/>
              <a:rect l="l" t="t" r="r" b="b"/>
              <a:pathLst>
                <a:path w="170" h="1131" extrusionOk="0">
                  <a:moveTo>
                    <a:pt x="57" y="0"/>
                  </a:moveTo>
                  <a:cubicBezTo>
                    <a:pt x="14" y="0"/>
                    <a:pt x="0" y="254"/>
                    <a:pt x="29" y="565"/>
                  </a:cubicBezTo>
                  <a:cubicBezTo>
                    <a:pt x="43" y="876"/>
                    <a:pt x="85" y="1131"/>
                    <a:pt x="113" y="1131"/>
                  </a:cubicBezTo>
                  <a:cubicBezTo>
                    <a:pt x="156" y="1116"/>
                    <a:pt x="170" y="862"/>
                    <a:pt x="142" y="551"/>
                  </a:cubicBezTo>
                  <a:cubicBezTo>
                    <a:pt x="128" y="240"/>
                    <a:pt x="85" y="0"/>
                    <a:pt x="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73"/>
            <p:cNvSpPr/>
            <p:nvPr/>
          </p:nvSpPr>
          <p:spPr>
            <a:xfrm>
              <a:off x="7695800" y="2704541"/>
              <a:ext cx="7711" cy="49961"/>
            </a:xfrm>
            <a:custGeom>
              <a:avLst/>
              <a:gdLst/>
              <a:ahLst/>
              <a:cxnLst/>
              <a:rect l="l" t="t" r="r" b="b"/>
              <a:pathLst>
                <a:path w="142" h="920" extrusionOk="0">
                  <a:moveTo>
                    <a:pt x="43" y="0"/>
                  </a:moveTo>
                  <a:cubicBezTo>
                    <a:pt x="15" y="0"/>
                    <a:pt x="0" y="212"/>
                    <a:pt x="15" y="467"/>
                  </a:cubicBezTo>
                  <a:cubicBezTo>
                    <a:pt x="28" y="713"/>
                    <a:pt x="68" y="920"/>
                    <a:pt x="97" y="920"/>
                  </a:cubicBezTo>
                  <a:cubicBezTo>
                    <a:pt x="98" y="920"/>
                    <a:pt x="98" y="919"/>
                    <a:pt x="99" y="919"/>
                  </a:cubicBezTo>
                  <a:cubicBezTo>
                    <a:pt x="128" y="919"/>
                    <a:pt x="142" y="721"/>
                    <a:pt x="128" y="467"/>
                  </a:cubicBezTo>
                  <a:cubicBezTo>
                    <a:pt x="114" y="212"/>
                    <a:pt x="71" y="0"/>
                    <a:pt x="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73"/>
            <p:cNvSpPr/>
            <p:nvPr/>
          </p:nvSpPr>
          <p:spPr>
            <a:xfrm>
              <a:off x="6243803" y="2858440"/>
              <a:ext cx="28456" cy="26555"/>
            </a:xfrm>
            <a:custGeom>
              <a:avLst/>
              <a:gdLst/>
              <a:ahLst/>
              <a:cxnLst/>
              <a:rect l="l" t="t" r="r" b="b"/>
              <a:pathLst>
                <a:path w="524" h="489" extrusionOk="0">
                  <a:moveTo>
                    <a:pt x="272" y="0"/>
                  </a:moveTo>
                  <a:cubicBezTo>
                    <a:pt x="220" y="0"/>
                    <a:pt x="190" y="26"/>
                    <a:pt x="198" y="35"/>
                  </a:cubicBezTo>
                  <a:cubicBezTo>
                    <a:pt x="198" y="49"/>
                    <a:pt x="269" y="35"/>
                    <a:pt x="326" y="106"/>
                  </a:cubicBezTo>
                  <a:cubicBezTo>
                    <a:pt x="410" y="162"/>
                    <a:pt x="425" y="290"/>
                    <a:pt x="312" y="346"/>
                  </a:cubicBezTo>
                  <a:cubicBezTo>
                    <a:pt x="284" y="362"/>
                    <a:pt x="258" y="368"/>
                    <a:pt x="234" y="368"/>
                  </a:cubicBezTo>
                  <a:cubicBezTo>
                    <a:pt x="151" y="368"/>
                    <a:pt x="100" y="285"/>
                    <a:pt x="100" y="219"/>
                  </a:cubicBezTo>
                  <a:cubicBezTo>
                    <a:pt x="85" y="134"/>
                    <a:pt x="142" y="78"/>
                    <a:pt x="128" y="63"/>
                  </a:cubicBezTo>
                  <a:cubicBezTo>
                    <a:pt x="128" y="61"/>
                    <a:pt x="126" y="60"/>
                    <a:pt x="122" y="60"/>
                  </a:cubicBezTo>
                  <a:cubicBezTo>
                    <a:pt x="100" y="60"/>
                    <a:pt x="27" y="99"/>
                    <a:pt x="15" y="219"/>
                  </a:cubicBezTo>
                  <a:cubicBezTo>
                    <a:pt x="1" y="275"/>
                    <a:pt x="15" y="360"/>
                    <a:pt x="85" y="431"/>
                  </a:cubicBezTo>
                  <a:cubicBezTo>
                    <a:pt x="125" y="471"/>
                    <a:pt x="179" y="488"/>
                    <a:pt x="235" y="488"/>
                  </a:cubicBezTo>
                  <a:cubicBezTo>
                    <a:pt x="279" y="488"/>
                    <a:pt x="325" y="478"/>
                    <a:pt x="368" y="459"/>
                  </a:cubicBezTo>
                  <a:cubicBezTo>
                    <a:pt x="453" y="417"/>
                    <a:pt x="524" y="318"/>
                    <a:pt x="509" y="219"/>
                  </a:cubicBezTo>
                  <a:cubicBezTo>
                    <a:pt x="495" y="120"/>
                    <a:pt x="439" y="63"/>
                    <a:pt x="382" y="35"/>
                  </a:cubicBezTo>
                  <a:cubicBezTo>
                    <a:pt x="341" y="9"/>
                    <a:pt x="303" y="0"/>
                    <a:pt x="2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73"/>
            <p:cNvSpPr/>
            <p:nvPr/>
          </p:nvSpPr>
          <p:spPr>
            <a:xfrm>
              <a:off x="6533898" y="2841334"/>
              <a:ext cx="27696" cy="26501"/>
            </a:xfrm>
            <a:custGeom>
              <a:avLst/>
              <a:gdLst/>
              <a:ahLst/>
              <a:cxnLst/>
              <a:rect l="l" t="t" r="r" b="b"/>
              <a:pathLst>
                <a:path w="510" h="488" extrusionOk="0">
                  <a:moveTo>
                    <a:pt x="270" y="1"/>
                  </a:moveTo>
                  <a:cubicBezTo>
                    <a:pt x="211" y="1"/>
                    <a:pt x="175" y="30"/>
                    <a:pt x="184" y="39"/>
                  </a:cubicBezTo>
                  <a:cubicBezTo>
                    <a:pt x="184" y="53"/>
                    <a:pt x="255" y="39"/>
                    <a:pt x="326" y="96"/>
                  </a:cubicBezTo>
                  <a:cubicBezTo>
                    <a:pt x="396" y="152"/>
                    <a:pt x="425" y="294"/>
                    <a:pt x="297" y="350"/>
                  </a:cubicBezTo>
                  <a:cubicBezTo>
                    <a:pt x="274" y="362"/>
                    <a:pt x="252" y="367"/>
                    <a:pt x="230" y="367"/>
                  </a:cubicBezTo>
                  <a:cubicBezTo>
                    <a:pt x="148" y="367"/>
                    <a:pt x="85" y="290"/>
                    <a:pt x="85" y="223"/>
                  </a:cubicBezTo>
                  <a:cubicBezTo>
                    <a:pt x="85" y="124"/>
                    <a:pt x="128" y="82"/>
                    <a:pt x="114" y="68"/>
                  </a:cubicBezTo>
                  <a:cubicBezTo>
                    <a:pt x="114" y="65"/>
                    <a:pt x="112" y="64"/>
                    <a:pt x="108" y="64"/>
                  </a:cubicBezTo>
                  <a:cubicBezTo>
                    <a:pt x="89" y="64"/>
                    <a:pt x="25" y="101"/>
                    <a:pt x="1" y="209"/>
                  </a:cubicBezTo>
                  <a:cubicBezTo>
                    <a:pt x="1" y="280"/>
                    <a:pt x="1" y="364"/>
                    <a:pt x="71" y="421"/>
                  </a:cubicBezTo>
                  <a:cubicBezTo>
                    <a:pt x="115" y="465"/>
                    <a:pt x="182" y="487"/>
                    <a:pt x="246" y="487"/>
                  </a:cubicBezTo>
                  <a:cubicBezTo>
                    <a:pt x="284" y="487"/>
                    <a:pt x="322" y="479"/>
                    <a:pt x="354" y="463"/>
                  </a:cubicBezTo>
                  <a:cubicBezTo>
                    <a:pt x="439" y="421"/>
                    <a:pt x="509" y="308"/>
                    <a:pt x="495" y="223"/>
                  </a:cubicBezTo>
                  <a:cubicBezTo>
                    <a:pt x="481" y="124"/>
                    <a:pt x="425" y="68"/>
                    <a:pt x="368" y="25"/>
                  </a:cubicBezTo>
                  <a:cubicBezTo>
                    <a:pt x="332" y="7"/>
                    <a:pt x="298" y="1"/>
                    <a:pt x="2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73"/>
            <p:cNvSpPr/>
            <p:nvPr/>
          </p:nvSpPr>
          <p:spPr>
            <a:xfrm>
              <a:off x="6800208" y="2825423"/>
              <a:ext cx="28456" cy="26555"/>
            </a:xfrm>
            <a:custGeom>
              <a:avLst/>
              <a:gdLst/>
              <a:ahLst/>
              <a:cxnLst/>
              <a:rect l="l" t="t" r="r" b="b"/>
              <a:pathLst>
                <a:path w="524" h="489" extrusionOk="0">
                  <a:moveTo>
                    <a:pt x="272" y="1"/>
                  </a:moveTo>
                  <a:cubicBezTo>
                    <a:pt x="220" y="1"/>
                    <a:pt x="189" y="27"/>
                    <a:pt x="198" y="35"/>
                  </a:cubicBezTo>
                  <a:cubicBezTo>
                    <a:pt x="198" y="50"/>
                    <a:pt x="269" y="50"/>
                    <a:pt x="340" y="106"/>
                  </a:cubicBezTo>
                  <a:cubicBezTo>
                    <a:pt x="410" y="163"/>
                    <a:pt x="438" y="290"/>
                    <a:pt x="311" y="346"/>
                  </a:cubicBezTo>
                  <a:cubicBezTo>
                    <a:pt x="281" y="363"/>
                    <a:pt x="254" y="370"/>
                    <a:pt x="229" y="370"/>
                  </a:cubicBezTo>
                  <a:cubicBezTo>
                    <a:pt x="149" y="370"/>
                    <a:pt x="99" y="295"/>
                    <a:pt x="99" y="219"/>
                  </a:cubicBezTo>
                  <a:cubicBezTo>
                    <a:pt x="99" y="134"/>
                    <a:pt x="142" y="78"/>
                    <a:pt x="128" y="64"/>
                  </a:cubicBezTo>
                  <a:cubicBezTo>
                    <a:pt x="128" y="62"/>
                    <a:pt x="125" y="60"/>
                    <a:pt x="122" y="60"/>
                  </a:cubicBezTo>
                  <a:cubicBezTo>
                    <a:pt x="100" y="60"/>
                    <a:pt x="27" y="99"/>
                    <a:pt x="14" y="219"/>
                  </a:cubicBezTo>
                  <a:cubicBezTo>
                    <a:pt x="0" y="276"/>
                    <a:pt x="14" y="361"/>
                    <a:pt x="85" y="431"/>
                  </a:cubicBezTo>
                  <a:cubicBezTo>
                    <a:pt x="125" y="471"/>
                    <a:pt x="178" y="488"/>
                    <a:pt x="235" y="488"/>
                  </a:cubicBezTo>
                  <a:cubicBezTo>
                    <a:pt x="279" y="488"/>
                    <a:pt x="325" y="478"/>
                    <a:pt x="368" y="459"/>
                  </a:cubicBezTo>
                  <a:cubicBezTo>
                    <a:pt x="453" y="417"/>
                    <a:pt x="523" y="318"/>
                    <a:pt x="509" y="219"/>
                  </a:cubicBezTo>
                  <a:cubicBezTo>
                    <a:pt x="495" y="120"/>
                    <a:pt x="438" y="64"/>
                    <a:pt x="382" y="35"/>
                  </a:cubicBezTo>
                  <a:cubicBezTo>
                    <a:pt x="340" y="9"/>
                    <a:pt x="303" y="1"/>
                    <a:pt x="2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73"/>
            <p:cNvSpPr/>
            <p:nvPr/>
          </p:nvSpPr>
          <p:spPr>
            <a:xfrm>
              <a:off x="6196992" y="2876035"/>
              <a:ext cx="690760" cy="41326"/>
            </a:xfrm>
            <a:custGeom>
              <a:avLst/>
              <a:gdLst/>
              <a:ahLst/>
              <a:cxnLst/>
              <a:rect l="l" t="t" r="r" b="b"/>
              <a:pathLst>
                <a:path w="12720" h="761" extrusionOk="0">
                  <a:moveTo>
                    <a:pt x="12601" y="0"/>
                  </a:moveTo>
                  <a:cubicBezTo>
                    <a:pt x="12029" y="0"/>
                    <a:pt x="9457" y="132"/>
                    <a:pt x="6360" y="319"/>
                  </a:cubicBezTo>
                  <a:cubicBezTo>
                    <a:pt x="2855" y="517"/>
                    <a:pt x="1" y="715"/>
                    <a:pt x="1" y="757"/>
                  </a:cubicBezTo>
                  <a:cubicBezTo>
                    <a:pt x="2" y="759"/>
                    <a:pt x="24" y="761"/>
                    <a:pt x="65" y="761"/>
                  </a:cubicBezTo>
                  <a:cubicBezTo>
                    <a:pt x="505" y="761"/>
                    <a:pt x="3156" y="626"/>
                    <a:pt x="6374" y="432"/>
                  </a:cubicBezTo>
                  <a:cubicBezTo>
                    <a:pt x="9879" y="234"/>
                    <a:pt x="12719" y="36"/>
                    <a:pt x="12719" y="8"/>
                  </a:cubicBezTo>
                  <a:cubicBezTo>
                    <a:pt x="12719" y="3"/>
                    <a:pt x="12679" y="0"/>
                    <a:pt x="126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73"/>
            <p:cNvSpPr/>
            <p:nvPr/>
          </p:nvSpPr>
          <p:spPr>
            <a:xfrm>
              <a:off x="6300605" y="2910953"/>
              <a:ext cx="244101" cy="290912"/>
            </a:xfrm>
            <a:custGeom>
              <a:avLst/>
              <a:gdLst/>
              <a:ahLst/>
              <a:cxnLst/>
              <a:rect l="l" t="t" r="r" b="b"/>
              <a:pathLst>
                <a:path w="4495" h="5357" extrusionOk="0">
                  <a:moveTo>
                    <a:pt x="0" y="1"/>
                  </a:moveTo>
                  <a:cubicBezTo>
                    <a:pt x="0" y="1"/>
                    <a:pt x="15" y="114"/>
                    <a:pt x="43" y="298"/>
                  </a:cubicBezTo>
                  <a:cubicBezTo>
                    <a:pt x="71" y="496"/>
                    <a:pt x="113" y="778"/>
                    <a:pt x="184" y="1117"/>
                  </a:cubicBezTo>
                  <a:cubicBezTo>
                    <a:pt x="325" y="1810"/>
                    <a:pt x="552" y="2785"/>
                    <a:pt x="1145" y="3703"/>
                  </a:cubicBezTo>
                  <a:cubicBezTo>
                    <a:pt x="1442" y="4156"/>
                    <a:pt x="1781" y="4551"/>
                    <a:pt x="2191" y="4806"/>
                  </a:cubicBezTo>
                  <a:cubicBezTo>
                    <a:pt x="2601" y="5046"/>
                    <a:pt x="3011" y="5187"/>
                    <a:pt x="3350" y="5258"/>
                  </a:cubicBezTo>
                  <a:cubicBezTo>
                    <a:pt x="3703" y="5343"/>
                    <a:pt x="3986" y="5357"/>
                    <a:pt x="4183" y="5357"/>
                  </a:cubicBezTo>
                  <a:cubicBezTo>
                    <a:pt x="4282" y="5343"/>
                    <a:pt x="4367" y="5343"/>
                    <a:pt x="4410" y="5329"/>
                  </a:cubicBezTo>
                  <a:cubicBezTo>
                    <a:pt x="4466" y="5329"/>
                    <a:pt x="4494" y="5329"/>
                    <a:pt x="4494" y="5315"/>
                  </a:cubicBezTo>
                  <a:cubicBezTo>
                    <a:pt x="4494" y="5312"/>
                    <a:pt x="4485" y="5312"/>
                    <a:pt x="4466" y="5312"/>
                  </a:cubicBezTo>
                  <a:cubicBezTo>
                    <a:pt x="4446" y="5312"/>
                    <a:pt x="4416" y="5312"/>
                    <a:pt x="4377" y="5312"/>
                  </a:cubicBezTo>
                  <a:cubicBezTo>
                    <a:pt x="4204" y="5312"/>
                    <a:pt x="3849" y="5301"/>
                    <a:pt x="3378" y="5173"/>
                  </a:cubicBezTo>
                  <a:cubicBezTo>
                    <a:pt x="3039" y="5088"/>
                    <a:pt x="2643" y="4947"/>
                    <a:pt x="2262" y="4707"/>
                  </a:cubicBezTo>
                  <a:cubicBezTo>
                    <a:pt x="1866" y="4467"/>
                    <a:pt x="1527" y="4071"/>
                    <a:pt x="1244" y="3633"/>
                  </a:cubicBezTo>
                  <a:cubicBezTo>
                    <a:pt x="665" y="2742"/>
                    <a:pt x="424" y="1782"/>
                    <a:pt x="269" y="1103"/>
                  </a:cubicBezTo>
                  <a:cubicBezTo>
                    <a:pt x="198" y="778"/>
                    <a:pt x="128" y="510"/>
                    <a:pt x="85" y="298"/>
                  </a:cubicBezTo>
                  <a:cubicBezTo>
                    <a:pt x="43" y="100"/>
                    <a:pt x="15" y="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73"/>
            <p:cNvSpPr/>
            <p:nvPr/>
          </p:nvSpPr>
          <p:spPr>
            <a:xfrm>
              <a:off x="6694314" y="2882552"/>
              <a:ext cx="85205" cy="282495"/>
            </a:xfrm>
            <a:custGeom>
              <a:avLst/>
              <a:gdLst/>
              <a:ahLst/>
              <a:cxnLst/>
              <a:rect l="l" t="t" r="r" b="b"/>
              <a:pathLst>
                <a:path w="1569" h="5202" extrusionOk="0">
                  <a:moveTo>
                    <a:pt x="1526" y="1"/>
                  </a:moveTo>
                  <a:cubicBezTo>
                    <a:pt x="1498" y="1"/>
                    <a:pt x="1512" y="312"/>
                    <a:pt x="1470" y="807"/>
                  </a:cubicBezTo>
                  <a:cubicBezTo>
                    <a:pt x="1427" y="1301"/>
                    <a:pt x="1329" y="1994"/>
                    <a:pt x="1145" y="2728"/>
                  </a:cubicBezTo>
                  <a:cubicBezTo>
                    <a:pt x="961" y="3463"/>
                    <a:pt x="707" y="4113"/>
                    <a:pt x="466" y="4552"/>
                  </a:cubicBezTo>
                  <a:cubicBezTo>
                    <a:pt x="410" y="4650"/>
                    <a:pt x="353" y="4749"/>
                    <a:pt x="297" y="4834"/>
                  </a:cubicBezTo>
                  <a:cubicBezTo>
                    <a:pt x="240" y="4905"/>
                    <a:pt x="198" y="4975"/>
                    <a:pt x="156" y="5032"/>
                  </a:cubicBezTo>
                  <a:cubicBezTo>
                    <a:pt x="57" y="5131"/>
                    <a:pt x="0" y="5202"/>
                    <a:pt x="14" y="5202"/>
                  </a:cubicBezTo>
                  <a:cubicBezTo>
                    <a:pt x="14" y="5202"/>
                    <a:pt x="71" y="5159"/>
                    <a:pt x="184" y="5074"/>
                  </a:cubicBezTo>
                  <a:cubicBezTo>
                    <a:pt x="240" y="5004"/>
                    <a:pt x="297" y="4947"/>
                    <a:pt x="353" y="4877"/>
                  </a:cubicBezTo>
                  <a:cubicBezTo>
                    <a:pt x="410" y="4792"/>
                    <a:pt x="481" y="4693"/>
                    <a:pt x="551" y="4594"/>
                  </a:cubicBezTo>
                  <a:cubicBezTo>
                    <a:pt x="806" y="4156"/>
                    <a:pt x="1074" y="3506"/>
                    <a:pt x="1258" y="2757"/>
                  </a:cubicBezTo>
                  <a:cubicBezTo>
                    <a:pt x="1456" y="2008"/>
                    <a:pt x="1541" y="1315"/>
                    <a:pt x="1555" y="821"/>
                  </a:cubicBezTo>
                  <a:cubicBezTo>
                    <a:pt x="1569" y="566"/>
                    <a:pt x="1569" y="354"/>
                    <a:pt x="1555" y="213"/>
                  </a:cubicBezTo>
                  <a:cubicBezTo>
                    <a:pt x="1541" y="72"/>
                    <a:pt x="1526" y="1"/>
                    <a:pt x="15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73"/>
            <p:cNvSpPr/>
            <p:nvPr/>
          </p:nvSpPr>
          <p:spPr>
            <a:xfrm>
              <a:off x="6496319" y="3037537"/>
              <a:ext cx="74452" cy="80046"/>
            </a:xfrm>
            <a:custGeom>
              <a:avLst/>
              <a:gdLst/>
              <a:ahLst/>
              <a:cxnLst/>
              <a:rect l="l" t="t" r="r" b="b"/>
              <a:pathLst>
                <a:path w="1371" h="1474" extrusionOk="0">
                  <a:moveTo>
                    <a:pt x="211" y="0"/>
                  </a:moveTo>
                  <a:cubicBezTo>
                    <a:pt x="200" y="0"/>
                    <a:pt x="110" y="101"/>
                    <a:pt x="57" y="313"/>
                  </a:cubicBezTo>
                  <a:cubicBezTo>
                    <a:pt x="0" y="525"/>
                    <a:pt x="14" y="864"/>
                    <a:pt x="240" y="1132"/>
                  </a:cubicBezTo>
                  <a:cubicBezTo>
                    <a:pt x="462" y="1393"/>
                    <a:pt x="755" y="1473"/>
                    <a:pt x="977" y="1473"/>
                  </a:cubicBezTo>
                  <a:cubicBezTo>
                    <a:pt x="996" y="1473"/>
                    <a:pt x="1014" y="1473"/>
                    <a:pt x="1032" y="1471"/>
                  </a:cubicBezTo>
                  <a:cubicBezTo>
                    <a:pt x="1258" y="1457"/>
                    <a:pt x="1371" y="1372"/>
                    <a:pt x="1371" y="1372"/>
                  </a:cubicBezTo>
                  <a:cubicBezTo>
                    <a:pt x="1368" y="1367"/>
                    <a:pt x="1360" y="1364"/>
                    <a:pt x="1348" y="1364"/>
                  </a:cubicBezTo>
                  <a:cubicBezTo>
                    <a:pt x="1308" y="1364"/>
                    <a:pt x="1220" y="1389"/>
                    <a:pt x="1097" y="1389"/>
                  </a:cubicBezTo>
                  <a:cubicBezTo>
                    <a:pt x="1076" y="1389"/>
                    <a:pt x="1054" y="1388"/>
                    <a:pt x="1032" y="1387"/>
                  </a:cubicBezTo>
                  <a:cubicBezTo>
                    <a:pt x="820" y="1387"/>
                    <a:pt x="537" y="1288"/>
                    <a:pt x="339" y="1062"/>
                  </a:cubicBezTo>
                  <a:cubicBezTo>
                    <a:pt x="141" y="821"/>
                    <a:pt x="113" y="525"/>
                    <a:pt x="141" y="327"/>
                  </a:cubicBezTo>
                  <a:cubicBezTo>
                    <a:pt x="170" y="115"/>
                    <a:pt x="240" y="2"/>
                    <a:pt x="212" y="2"/>
                  </a:cubicBezTo>
                  <a:cubicBezTo>
                    <a:pt x="212" y="1"/>
                    <a:pt x="212" y="0"/>
                    <a:pt x="2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73"/>
            <p:cNvSpPr/>
            <p:nvPr/>
          </p:nvSpPr>
          <p:spPr>
            <a:xfrm>
              <a:off x="6513154" y="3015109"/>
              <a:ext cx="12382" cy="10481"/>
            </a:xfrm>
            <a:custGeom>
              <a:avLst/>
              <a:gdLst/>
              <a:ahLst/>
              <a:cxnLst/>
              <a:rect l="l" t="t" r="r" b="b"/>
              <a:pathLst>
                <a:path w="228" h="193" extrusionOk="0">
                  <a:moveTo>
                    <a:pt x="165" y="0"/>
                  </a:moveTo>
                  <a:cubicBezTo>
                    <a:pt x="138" y="0"/>
                    <a:pt x="105" y="14"/>
                    <a:pt x="72" y="47"/>
                  </a:cubicBezTo>
                  <a:cubicBezTo>
                    <a:pt x="15" y="90"/>
                    <a:pt x="1" y="160"/>
                    <a:pt x="29" y="189"/>
                  </a:cubicBezTo>
                  <a:cubicBezTo>
                    <a:pt x="34" y="191"/>
                    <a:pt x="40" y="192"/>
                    <a:pt x="46" y="192"/>
                  </a:cubicBezTo>
                  <a:cubicBezTo>
                    <a:pt x="73" y="192"/>
                    <a:pt x="110" y="167"/>
                    <a:pt x="156" y="132"/>
                  </a:cubicBezTo>
                  <a:cubicBezTo>
                    <a:pt x="199" y="90"/>
                    <a:pt x="227" y="47"/>
                    <a:pt x="213" y="19"/>
                  </a:cubicBezTo>
                  <a:cubicBezTo>
                    <a:pt x="201" y="7"/>
                    <a:pt x="185" y="0"/>
                    <a:pt x="1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73"/>
            <p:cNvSpPr/>
            <p:nvPr/>
          </p:nvSpPr>
          <p:spPr>
            <a:xfrm>
              <a:off x="4688192" y="2647738"/>
              <a:ext cx="300904" cy="118222"/>
            </a:xfrm>
            <a:custGeom>
              <a:avLst/>
              <a:gdLst/>
              <a:ahLst/>
              <a:cxnLst/>
              <a:rect l="l" t="t" r="r" b="b"/>
              <a:pathLst>
                <a:path w="5541" h="2177" extrusionOk="0">
                  <a:moveTo>
                    <a:pt x="3124" y="1"/>
                  </a:moveTo>
                  <a:cubicBezTo>
                    <a:pt x="3124" y="1"/>
                    <a:pt x="2997" y="15"/>
                    <a:pt x="2771" y="57"/>
                  </a:cubicBezTo>
                  <a:cubicBezTo>
                    <a:pt x="2516" y="100"/>
                    <a:pt x="2191" y="170"/>
                    <a:pt x="1810" y="241"/>
                  </a:cubicBezTo>
                  <a:cubicBezTo>
                    <a:pt x="1612" y="283"/>
                    <a:pt x="1386" y="326"/>
                    <a:pt x="1146" y="368"/>
                  </a:cubicBezTo>
                  <a:cubicBezTo>
                    <a:pt x="920" y="425"/>
                    <a:pt x="651" y="453"/>
                    <a:pt x="397" y="580"/>
                  </a:cubicBezTo>
                  <a:cubicBezTo>
                    <a:pt x="255" y="637"/>
                    <a:pt x="142" y="750"/>
                    <a:pt x="72" y="891"/>
                  </a:cubicBezTo>
                  <a:cubicBezTo>
                    <a:pt x="1" y="1046"/>
                    <a:pt x="29" y="1244"/>
                    <a:pt x="142" y="1371"/>
                  </a:cubicBezTo>
                  <a:cubicBezTo>
                    <a:pt x="368" y="1626"/>
                    <a:pt x="708" y="1668"/>
                    <a:pt x="1004" y="1725"/>
                  </a:cubicBezTo>
                  <a:cubicBezTo>
                    <a:pt x="2248" y="1965"/>
                    <a:pt x="3379" y="2092"/>
                    <a:pt x="4198" y="2135"/>
                  </a:cubicBezTo>
                  <a:cubicBezTo>
                    <a:pt x="4622" y="2163"/>
                    <a:pt x="4947" y="2177"/>
                    <a:pt x="5187" y="2177"/>
                  </a:cubicBezTo>
                  <a:cubicBezTo>
                    <a:pt x="5414" y="2177"/>
                    <a:pt x="5541" y="2177"/>
                    <a:pt x="5541" y="2163"/>
                  </a:cubicBezTo>
                  <a:cubicBezTo>
                    <a:pt x="5541" y="2163"/>
                    <a:pt x="5414" y="2149"/>
                    <a:pt x="5187" y="2135"/>
                  </a:cubicBezTo>
                  <a:cubicBezTo>
                    <a:pt x="4933" y="2106"/>
                    <a:pt x="4608" y="2078"/>
                    <a:pt x="4212" y="2050"/>
                  </a:cubicBezTo>
                  <a:cubicBezTo>
                    <a:pt x="3393" y="1979"/>
                    <a:pt x="2262" y="1838"/>
                    <a:pt x="1033" y="1598"/>
                  </a:cubicBezTo>
                  <a:cubicBezTo>
                    <a:pt x="877" y="1569"/>
                    <a:pt x="722" y="1541"/>
                    <a:pt x="580" y="1499"/>
                  </a:cubicBezTo>
                  <a:cubicBezTo>
                    <a:pt x="453" y="1456"/>
                    <a:pt x="312" y="1386"/>
                    <a:pt x="227" y="1287"/>
                  </a:cubicBezTo>
                  <a:cubicBezTo>
                    <a:pt x="142" y="1188"/>
                    <a:pt x="128" y="1060"/>
                    <a:pt x="185" y="947"/>
                  </a:cubicBezTo>
                  <a:cubicBezTo>
                    <a:pt x="227" y="820"/>
                    <a:pt x="326" y="735"/>
                    <a:pt x="439" y="679"/>
                  </a:cubicBezTo>
                  <a:cubicBezTo>
                    <a:pt x="665" y="566"/>
                    <a:pt x="934" y="538"/>
                    <a:pt x="1174" y="467"/>
                  </a:cubicBezTo>
                  <a:cubicBezTo>
                    <a:pt x="1400" y="425"/>
                    <a:pt x="1626" y="368"/>
                    <a:pt x="1824" y="326"/>
                  </a:cubicBezTo>
                  <a:cubicBezTo>
                    <a:pt x="2220" y="241"/>
                    <a:pt x="2531" y="156"/>
                    <a:pt x="2785" y="100"/>
                  </a:cubicBezTo>
                  <a:cubicBezTo>
                    <a:pt x="2997" y="43"/>
                    <a:pt x="3124" y="15"/>
                    <a:pt x="31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73"/>
            <p:cNvSpPr/>
            <p:nvPr/>
          </p:nvSpPr>
          <p:spPr>
            <a:xfrm>
              <a:off x="4713552" y="2752003"/>
              <a:ext cx="320834" cy="34647"/>
            </a:xfrm>
            <a:custGeom>
              <a:avLst/>
              <a:gdLst/>
              <a:ahLst/>
              <a:cxnLst/>
              <a:rect l="l" t="t" r="r" b="b"/>
              <a:pathLst>
                <a:path w="5908" h="638" extrusionOk="0">
                  <a:moveTo>
                    <a:pt x="11" y="1"/>
                  </a:moveTo>
                  <a:cubicBezTo>
                    <a:pt x="5" y="1"/>
                    <a:pt x="2" y="1"/>
                    <a:pt x="0" y="3"/>
                  </a:cubicBezTo>
                  <a:cubicBezTo>
                    <a:pt x="0" y="17"/>
                    <a:pt x="85" y="45"/>
                    <a:pt x="226" y="87"/>
                  </a:cubicBezTo>
                  <a:cubicBezTo>
                    <a:pt x="368" y="130"/>
                    <a:pt x="580" y="186"/>
                    <a:pt x="848" y="243"/>
                  </a:cubicBezTo>
                  <a:cubicBezTo>
                    <a:pt x="1371" y="370"/>
                    <a:pt x="2106" y="497"/>
                    <a:pt x="2926" y="568"/>
                  </a:cubicBezTo>
                  <a:cubicBezTo>
                    <a:pt x="3486" y="616"/>
                    <a:pt x="4013" y="638"/>
                    <a:pt x="4462" y="638"/>
                  </a:cubicBezTo>
                  <a:cubicBezTo>
                    <a:pt x="4670" y="638"/>
                    <a:pt x="4861" y="633"/>
                    <a:pt x="5031" y="624"/>
                  </a:cubicBezTo>
                  <a:cubicBezTo>
                    <a:pt x="5300" y="610"/>
                    <a:pt x="5526" y="596"/>
                    <a:pt x="5667" y="582"/>
                  </a:cubicBezTo>
                  <a:cubicBezTo>
                    <a:pt x="5823" y="554"/>
                    <a:pt x="5908" y="540"/>
                    <a:pt x="5908" y="540"/>
                  </a:cubicBezTo>
                  <a:cubicBezTo>
                    <a:pt x="5908" y="528"/>
                    <a:pt x="5847" y="523"/>
                    <a:pt x="5736" y="523"/>
                  </a:cubicBezTo>
                  <a:cubicBezTo>
                    <a:pt x="5585" y="523"/>
                    <a:pt x="5341" y="531"/>
                    <a:pt x="5031" y="540"/>
                  </a:cubicBezTo>
                  <a:cubicBezTo>
                    <a:pt x="4494" y="540"/>
                    <a:pt x="3759" y="525"/>
                    <a:pt x="2940" y="455"/>
                  </a:cubicBezTo>
                  <a:cubicBezTo>
                    <a:pt x="2120" y="370"/>
                    <a:pt x="1385" y="257"/>
                    <a:pt x="862" y="158"/>
                  </a:cubicBezTo>
                  <a:cubicBezTo>
                    <a:pt x="384" y="68"/>
                    <a:pt x="72" y="1"/>
                    <a:pt x="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73"/>
            <p:cNvSpPr/>
            <p:nvPr/>
          </p:nvSpPr>
          <p:spPr>
            <a:xfrm>
              <a:off x="5814036" y="2521100"/>
              <a:ext cx="253333" cy="115398"/>
            </a:xfrm>
            <a:custGeom>
              <a:avLst/>
              <a:gdLst/>
              <a:ahLst/>
              <a:cxnLst/>
              <a:rect l="l" t="t" r="r" b="b"/>
              <a:pathLst>
                <a:path w="4665" h="2125" extrusionOk="0">
                  <a:moveTo>
                    <a:pt x="919" y="1"/>
                  </a:moveTo>
                  <a:cubicBezTo>
                    <a:pt x="622" y="1"/>
                    <a:pt x="396" y="15"/>
                    <a:pt x="241" y="15"/>
                  </a:cubicBezTo>
                  <a:cubicBezTo>
                    <a:pt x="85" y="29"/>
                    <a:pt x="1" y="29"/>
                    <a:pt x="1" y="43"/>
                  </a:cubicBezTo>
                  <a:cubicBezTo>
                    <a:pt x="1" y="57"/>
                    <a:pt x="340" y="71"/>
                    <a:pt x="905" y="86"/>
                  </a:cubicBezTo>
                  <a:cubicBezTo>
                    <a:pt x="1470" y="114"/>
                    <a:pt x="2262" y="142"/>
                    <a:pt x="3081" y="368"/>
                  </a:cubicBezTo>
                  <a:cubicBezTo>
                    <a:pt x="3293" y="411"/>
                    <a:pt x="3491" y="481"/>
                    <a:pt x="3675" y="552"/>
                  </a:cubicBezTo>
                  <a:cubicBezTo>
                    <a:pt x="3873" y="637"/>
                    <a:pt x="4042" y="707"/>
                    <a:pt x="4198" y="806"/>
                  </a:cubicBezTo>
                  <a:cubicBezTo>
                    <a:pt x="4339" y="919"/>
                    <a:pt x="4452" y="1047"/>
                    <a:pt x="4509" y="1188"/>
                  </a:cubicBezTo>
                  <a:cubicBezTo>
                    <a:pt x="4565" y="1329"/>
                    <a:pt x="4551" y="1485"/>
                    <a:pt x="4481" y="1598"/>
                  </a:cubicBezTo>
                  <a:cubicBezTo>
                    <a:pt x="4353" y="1824"/>
                    <a:pt x="4127" y="1937"/>
                    <a:pt x="4000" y="2008"/>
                  </a:cubicBezTo>
                  <a:cubicBezTo>
                    <a:pt x="3859" y="2078"/>
                    <a:pt x="3788" y="2121"/>
                    <a:pt x="3788" y="2121"/>
                  </a:cubicBezTo>
                  <a:cubicBezTo>
                    <a:pt x="3788" y="2123"/>
                    <a:pt x="3791" y="2124"/>
                    <a:pt x="3795" y="2124"/>
                  </a:cubicBezTo>
                  <a:cubicBezTo>
                    <a:pt x="3819" y="2124"/>
                    <a:pt x="3900" y="2097"/>
                    <a:pt x="4028" y="2050"/>
                  </a:cubicBezTo>
                  <a:cubicBezTo>
                    <a:pt x="4170" y="1979"/>
                    <a:pt x="4396" y="1895"/>
                    <a:pt x="4565" y="1640"/>
                  </a:cubicBezTo>
                  <a:cubicBezTo>
                    <a:pt x="4636" y="1513"/>
                    <a:pt x="4664" y="1329"/>
                    <a:pt x="4608" y="1146"/>
                  </a:cubicBezTo>
                  <a:cubicBezTo>
                    <a:pt x="4551" y="976"/>
                    <a:pt x="4410" y="835"/>
                    <a:pt x="4254" y="722"/>
                  </a:cubicBezTo>
                  <a:cubicBezTo>
                    <a:pt x="4099" y="608"/>
                    <a:pt x="3915" y="524"/>
                    <a:pt x="3732" y="439"/>
                  </a:cubicBezTo>
                  <a:cubicBezTo>
                    <a:pt x="3534" y="368"/>
                    <a:pt x="3336" y="298"/>
                    <a:pt x="3124" y="241"/>
                  </a:cubicBezTo>
                  <a:cubicBezTo>
                    <a:pt x="2276" y="15"/>
                    <a:pt x="1485" y="15"/>
                    <a:pt x="9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73"/>
            <p:cNvSpPr/>
            <p:nvPr/>
          </p:nvSpPr>
          <p:spPr>
            <a:xfrm>
              <a:off x="5998997" y="2499541"/>
              <a:ext cx="95197" cy="51644"/>
            </a:xfrm>
            <a:custGeom>
              <a:avLst/>
              <a:gdLst/>
              <a:ahLst/>
              <a:cxnLst/>
              <a:rect l="l" t="t" r="r" b="b"/>
              <a:pathLst>
                <a:path w="1753" h="951" extrusionOk="0">
                  <a:moveTo>
                    <a:pt x="84" y="0"/>
                  </a:moveTo>
                  <a:cubicBezTo>
                    <a:pt x="39" y="0"/>
                    <a:pt x="15" y="6"/>
                    <a:pt x="15" y="16"/>
                  </a:cubicBezTo>
                  <a:cubicBezTo>
                    <a:pt x="1" y="45"/>
                    <a:pt x="453" y="129"/>
                    <a:pt x="919" y="384"/>
                  </a:cubicBezTo>
                  <a:cubicBezTo>
                    <a:pt x="1380" y="641"/>
                    <a:pt x="1672" y="951"/>
                    <a:pt x="1720" y="951"/>
                  </a:cubicBezTo>
                  <a:cubicBezTo>
                    <a:pt x="1722" y="951"/>
                    <a:pt x="1723" y="950"/>
                    <a:pt x="1725" y="949"/>
                  </a:cubicBezTo>
                  <a:cubicBezTo>
                    <a:pt x="1753" y="935"/>
                    <a:pt x="1470" y="553"/>
                    <a:pt x="976" y="285"/>
                  </a:cubicBezTo>
                  <a:cubicBezTo>
                    <a:pt x="595" y="67"/>
                    <a:pt x="231" y="0"/>
                    <a:pt x="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73"/>
            <p:cNvSpPr/>
            <p:nvPr/>
          </p:nvSpPr>
          <p:spPr>
            <a:xfrm>
              <a:off x="7949837" y="2421342"/>
              <a:ext cx="264031" cy="169160"/>
            </a:xfrm>
            <a:custGeom>
              <a:avLst/>
              <a:gdLst/>
              <a:ahLst/>
              <a:cxnLst/>
              <a:rect l="l" t="t" r="r" b="b"/>
              <a:pathLst>
                <a:path w="4862" h="3115" extrusionOk="0">
                  <a:moveTo>
                    <a:pt x="99" y="1"/>
                  </a:moveTo>
                  <a:cubicBezTo>
                    <a:pt x="28" y="1"/>
                    <a:pt x="0" y="15"/>
                    <a:pt x="0" y="15"/>
                  </a:cubicBezTo>
                  <a:cubicBezTo>
                    <a:pt x="0" y="15"/>
                    <a:pt x="127" y="29"/>
                    <a:pt x="382" y="57"/>
                  </a:cubicBezTo>
                  <a:cubicBezTo>
                    <a:pt x="636" y="85"/>
                    <a:pt x="989" y="128"/>
                    <a:pt x="1428" y="184"/>
                  </a:cubicBezTo>
                  <a:cubicBezTo>
                    <a:pt x="1880" y="255"/>
                    <a:pt x="2403" y="354"/>
                    <a:pt x="2968" y="481"/>
                  </a:cubicBezTo>
                  <a:cubicBezTo>
                    <a:pt x="3265" y="538"/>
                    <a:pt x="3561" y="622"/>
                    <a:pt x="3872" y="707"/>
                  </a:cubicBezTo>
                  <a:cubicBezTo>
                    <a:pt x="4028" y="750"/>
                    <a:pt x="4183" y="792"/>
                    <a:pt x="4325" y="877"/>
                  </a:cubicBezTo>
                  <a:cubicBezTo>
                    <a:pt x="4466" y="947"/>
                    <a:pt x="4593" y="1046"/>
                    <a:pt x="4664" y="1174"/>
                  </a:cubicBezTo>
                  <a:cubicBezTo>
                    <a:pt x="4734" y="1315"/>
                    <a:pt x="4720" y="1485"/>
                    <a:pt x="4664" y="1626"/>
                  </a:cubicBezTo>
                  <a:cubicBezTo>
                    <a:pt x="4593" y="1767"/>
                    <a:pt x="4494" y="1880"/>
                    <a:pt x="4367" y="1965"/>
                  </a:cubicBezTo>
                  <a:cubicBezTo>
                    <a:pt x="4113" y="2149"/>
                    <a:pt x="3816" y="2262"/>
                    <a:pt x="3547" y="2361"/>
                  </a:cubicBezTo>
                  <a:cubicBezTo>
                    <a:pt x="2996" y="2573"/>
                    <a:pt x="2487" y="2700"/>
                    <a:pt x="2049" y="2799"/>
                  </a:cubicBezTo>
                  <a:cubicBezTo>
                    <a:pt x="1611" y="2898"/>
                    <a:pt x="1258" y="2968"/>
                    <a:pt x="1018" y="3025"/>
                  </a:cubicBezTo>
                  <a:cubicBezTo>
                    <a:pt x="763" y="3067"/>
                    <a:pt x="636" y="3096"/>
                    <a:pt x="636" y="3110"/>
                  </a:cubicBezTo>
                  <a:cubicBezTo>
                    <a:pt x="636" y="3113"/>
                    <a:pt x="645" y="3115"/>
                    <a:pt x="662" y="3115"/>
                  </a:cubicBezTo>
                  <a:cubicBezTo>
                    <a:pt x="713" y="3115"/>
                    <a:pt x="837" y="3099"/>
                    <a:pt x="1018" y="3067"/>
                  </a:cubicBezTo>
                  <a:cubicBezTo>
                    <a:pt x="1272" y="3039"/>
                    <a:pt x="1625" y="2983"/>
                    <a:pt x="2063" y="2884"/>
                  </a:cubicBezTo>
                  <a:cubicBezTo>
                    <a:pt x="2502" y="2799"/>
                    <a:pt x="3024" y="2672"/>
                    <a:pt x="3590" y="2474"/>
                  </a:cubicBezTo>
                  <a:cubicBezTo>
                    <a:pt x="3872" y="2361"/>
                    <a:pt x="4169" y="2262"/>
                    <a:pt x="4438" y="2064"/>
                  </a:cubicBezTo>
                  <a:cubicBezTo>
                    <a:pt x="4579" y="1965"/>
                    <a:pt x="4706" y="1838"/>
                    <a:pt x="4777" y="1668"/>
                  </a:cubicBezTo>
                  <a:cubicBezTo>
                    <a:pt x="4847" y="1499"/>
                    <a:pt x="4862" y="1301"/>
                    <a:pt x="4763" y="1131"/>
                  </a:cubicBezTo>
                  <a:cubicBezTo>
                    <a:pt x="4678" y="947"/>
                    <a:pt x="4522" y="834"/>
                    <a:pt x="4381" y="764"/>
                  </a:cubicBezTo>
                  <a:cubicBezTo>
                    <a:pt x="4226" y="679"/>
                    <a:pt x="4056" y="637"/>
                    <a:pt x="3901" y="594"/>
                  </a:cubicBezTo>
                  <a:cubicBezTo>
                    <a:pt x="3590" y="509"/>
                    <a:pt x="3293" y="425"/>
                    <a:pt x="2996" y="368"/>
                  </a:cubicBezTo>
                  <a:cubicBezTo>
                    <a:pt x="2417" y="241"/>
                    <a:pt x="1894" y="156"/>
                    <a:pt x="1442" y="100"/>
                  </a:cubicBezTo>
                  <a:cubicBezTo>
                    <a:pt x="1004" y="57"/>
                    <a:pt x="636" y="29"/>
                    <a:pt x="382" y="15"/>
                  </a:cubicBezTo>
                  <a:cubicBezTo>
                    <a:pt x="255" y="15"/>
                    <a:pt x="170" y="1"/>
                    <a:pt x="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73"/>
            <p:cNvSpPr/>
            <p:nvPr/>
          </p:nvSpPr>
          <p:spPr>
            <a:xfrm>
              <a:off x="8227605" y="2443227"/>
              <a:ext cx="55337" cy="86399"/>
            </a:xfrm>
            <a:custGeom>
              <a:avLst/>
              <a:gdLst/>
              <a:ahLst/>
              <a:cxnLst/>
              <a:rect l="l" t="t" r="r" b="b"/>
              <a:pathLst>
                <a:path w="1019" h="1591" extrusionOk="0">
                  <a:moveTo>
                    <a:pt x="31" y="0"/>
                  </a:moveTo>
                  <a:cubicBezTo>
                    <a:pt x="12" y="0"/>
                    <a:pt x="1" y="3"/>
                    <a:pt x="1" y="7"/>
                  </a:cubicBezTo>
                  <a:cubicBezTo>
                    <a:pt x="1" y="22"/>
                    <a:pt x="100" y="64"/>
                    <a:pt x="255" y="149"/>
                  </a:cubicBezTo>
                  <a:cubicBezTo>
                    <a:pt x="411" y="248"/>
                    <a:pt x="595" y="403"/>
                    <a:pt x="736" y="643"/>
                  </a:cubicBezTo>
                  <a:cubicBezTo>
                    <a:pt x="863" y="870"/>
                    <a:pt x="905" y="1124"/>
                    <a:pt x="920" y="1293"/>
                  </a:cubicBezTo>
                  <a:cubicBezTo>
                    <a:pt x="920" y="1477"/>
                    <a:pt x="891" y="1590"/>
                    <a:pt x="905" y="1590"/>
                  </a:cubicBezTo>
                  <a:cubicBezTo>
                    <a:pt x="920" y="1590"/>
                    <a:pt x="976" y="1491"/>
                    <a:pt x="1004" y="1293"/>
                  </a:cubicBezTo>
                  <a:cubicBezTo>
                    <a:pt x="1018" y="1110"/>
                    <a:pt x="976" y="841"/>
                    <a:pt x="835" y="587"/>
                  </a:cubicBezTo>
                  <a:cubicBezTo>
                    <a:pt x="693" y="318"/>
                    <a:pt x="467" y="149"/>
                    <a:pt x="298" y="78"/>
                  </a:cubicBezTo>
                  <a:cubicBezTo>
                    <a:pt x="177" y="18"/>
                    <a:pt x="78" y="0"/>
                    <a:pt x="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73"/>
            <p:cNvSpPr/>
            <p:nvPr/>
          </p:nvSpPr>
          <p:spPr>
            <a:xfrm>
              <a:off x="7034261" y="2465872"/>
              <a:ext cx="72226" cy="153520"/>
            </a:xfrm>
            <a:custGeom>
              <a:avLst/>
              <a:gdLst/>
              <a:ahLst/>
              <a:cxnLst/>
              <a:rect l="l" t="t" r="r" b="b"/>
              <a:pathLst>
                <a:path w="1330" h="2827" extrusionOk="0">
                  <a:moveTo>
                    <a:pt x="1329" y="0"/>
                  </a:moveTo>
                  <a:cubicBezTo>
                    <a:pt x="1315" y="0"/>
                    <a:pt x="1258" y="0"/>
                    <a:pt x="1159" y="14"/>
                  </a:cubicBezTo>
                  <a:cubicBezTo>
                    <a:pt x="1061" y="29"/>
                    <a:pt x="919" y="71"/>
                    <a:pt x="764" y="170"/>
                  </a:cubicBezTo>
                  <a:cubicBezTo>
                    <a:pt x="594" y="255"/>
                    <a:pt x="425" y="396"/>
                    <a:pt x="283" y="594"/>
                  </a:cubicBezTo>
                  <a:cubicBezTo>
                    <a:pt x="142" y="792"/>
                    <a:pt x="29" y="1060"/>
                    <a:pt x="15" y="1343"/>
                  </a:cubicBezTo>
                  <a:cubicBezTo>
                    <a:pt x="1" y="1625"/>
                    <a:pt x="71" y="1908"/>
                    <a:pt x="198" y="2120"/>
                  </a:cubicBezTo>
                  <a:cubicBezTo>
                    <a:pt x="312" y="2332"/>
                    <a:pt x="467" y="2488"/>
                    <a:pt x="608" y="2601"/>
                  </a:cubicBezTo>
                  <a:cubicBezTo>
                    <a:pt x="764" y="2714"/>
                    <a:pt x="905" y="2770"/>
                    <a:pt x="1004" y="2798"/>
                  </a:cubicBezTo>
                  <a:cubicBezTo>
                    <a:pt x="1103" y="2827"/>
                    <a:pt x="1159" y="2827"/>
                    <a:pt x="1159" y="2827"/>
                  </a:cubicBezTo>
                  <a:cubicBezTo>
                    <a:pt x="1159" y="2798"/>
                    <a:pt x="933" y="2756"/>
                    <a:pt x="665" y="2530"/>
                  </a:cubicBezTo>
                  <a:cubicBezTo>
                    <a:pt x="410" y="2318"/>
                    <a:pt x="100" y="1880"/>
                    <a:pt x="128" y="1357"/>
                  </a:cubicBezTo>
                  <a:cubicBezTo>
                    <a:pt x="170" y="820"/>
                    <a:pt x="509" y="424"/>
                    <a:pt x="806" y="241"/>
                  </a:cubicBezTo>
                  <a:cubicBezTo>
                    <a:pt x="1103" y="43"/>
                    <a:pt x="1329" y="29"/>
                    <a:pt x="13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73"/>
            <p:cNvSpPr/>
            <p:nvPr/>
          </p:nvSpPr>
          <p:spPr>
            <a:xfrm>
              <a:off x="7066518" y="3200614"/>
              <a:ext cx="165033" cy="147329"/>
            </a:xfrm>
            <a:custGeom>
              <a:avLst/>
              <a:gdLst/>
              <a:ahLst/>
              <a:cxnLst/>
              <a:rect l="l" t="t" r="r" b="b"/>
              <a:pathLst>
                <a:path w="3039" h="2713" extrusionOk="0">
                  <a:moveTo>
                    <a:pt x="1517" y="1"/>
                  </a:moveTo>
                  <a:cubicBezTo>
                    <a:pt x="1207" y="1"/>
                    <a:pt x="895" y="105"/>
                    <a:pt x="636" y="320"/>
                  </a:cubicBezTo>
                  <a:cubicBezTo>
                    <a:pt x="71" y="814"/>
                    <a:pt x="0" y="1662"/>
                    <a:pt x="495" y="2228"/>
                  </a:cubicBezTo>
                  <a:cubicBezTo>
                    <a:pt x="760" y="2548"/>
                    <a:pt x="1142" y="2712"/>
                    <a:pt x="1526" y="2712"/>
                  </a:cubicBezTo>
                  <a:cubicBezTo>
                    <a:pt x="1837" y="2712"/>
                    <a:pt x="2150" y="2604"/>
                    <a:pt x="2403" y="2383"/>
                  </a:cubicBezTo>
                  <a:cubicBezTo>
                    <a:pt x="2968" y="1902"/>
                    <a:pt x="3039" y="1040"/>
                    <a:pt x="2558" y="475"/>
                  </a:cubicBezTo>
                  <a:cubicBezTo>
                    <a:pt x="2284" y="162"/>
                    <a:pt x="1902" y="1"/>
                    <a:pt x="15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73"/>
            <p:cNvSpPr/>
            <p:nvPr/>
          </p:nvSpPr>
          <p:spPr>
            <a:xfrm>
              <a:off x="7160139" y="3284732"/>
              <a:ext cx="312417" cy="295528"/>
            </a:xfrm>
            <a:custGeom>
              <a:avLst/>
              <a:gdLst/>
              <a:ahLst/>
              <a:cxnLst/>
              <a:rect l="l" t="t" r="r" b="b"/>
              <a:pathLst>
                <a:path w="5753" h="5442" extrusionOk="0">
                  <a:moveTo>
                    <a:pt x="820" y="0"/>
                  </a:moveTo>
                  <a:lnTo>
                    <a:pt x="0" y="933"/>
                  </a:lnTo>
                  <a:lnTo>
                    <a:pt x="4918" y="5441"/>
                  </a:lnTo>
                  <a:lnTo>
                    <a:pt x="5752" y="4480"/>
                  </a:lnTo>
                  <a:lnTo>
                    <a:pt x="8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73"/>
            <p:cNvSpPr/>
            <p:nvPr/>
          </p:nvSpPr>
          <p:spPr>
            <a:xfrm>
              <a:off x="7405705" y="3500213"/>
              <a:ext cx="153520" cy="137229"/>
            </a:xfrm>
            <a:custGeom>
              <a:avLst/>
              <a:gdLst/>
              <a:ahLst/>
              <a:cxnLst/>
              <a:rect l="l" t="t" r="r" b="b"/>
              <a:pathLst>
                <a:path w="2827" h="2527" extrusionOk="0">
                  <a:moveTo>
                    <a:pt x="1406" y="1"/>
                  </a:moveTo>
                  <a:cubicBezTo>
                    <a:pt x="1117" y="1"/>
                    <a:pt x="827" y="98"/>
                    <a:pt x="594" y="300"/>
                  </a:cubicBezTo>
                  <a:cubicBezTo>
                    <a:pt x="57" y="752"/>
                    <a:pt x="1" y="1558"/>
                    <a:pt x="453" y="2081"/>
                  </a:cubicBezTo>
                  <a:cubicBezTo>
                    <a:pt x="701" y="2376"/>
                    <a:pt x="1053" y="2526"/>
                    <a:pt x="1408" y="2526"/>
                  </a:cubicBezTo>
                  <a:cubicBezTo>
                    <a:pt x="1698" y="2526"/>
                    <a:pt x="1992" y="2426"/>
                    <a:pt x="2233" y="2222"/>
                  </a:cubicBezTo>
                  <a:cubicBezTo>
                    <a:pt x="2756" y="1770"/>
                    <a:pt x="2827" y="978"/>
                    <a:pt x="2375" y="441"/>
                  </a:cubicBezTo>
                  <a:cubicBezTo>
                    <a:pt x="2124" y="152"/>
                    <a:pt x="1765" y="1"/>
                    <a:pt x="14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73"/>
            <p:cNvSpPr/>
            <p:nvPr/>
          </p:nvSpPr>
          <p:spPr>
            <a:xfrm>
              <a:off x="7494710" y="3583244"/>
              <a:ext cx="96011" cy="126694"/>
            </a:xfrm>
            <a:custGeom>
              <a:avLst/>
              <a:gdLst/>
              <a:ahLst/>
              <a:cxnLst/>
              <a:rect l="l" t="t" r="r" b="b"/>
              <a:pathLst>
                <a:path w="1768" h="2333" extrusionOk="0">
                  <a:moveTo>
                    <a:pt x="510" y="1"/>
                  </a:moveTo>
                  <a:lnTo>
                    <a:pt x="1" y="326"/>
                  </a:lnTo>
                  <a:lnTo>
                    <a:pt x="1259" y="2332"/>
                  </a:lnTo>
                  <a:lnTo>
                    <a:pt x="1767" y="2021"/>
                  </a:lnTo>
                  <a:lnTo>
                    <a:pt x="5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73"/>
            <p:cNvSpPr/>
            <p:nvPr/>
          </p:nvSpPr>
          <p:spPr>
            <a:xfrm>
              <a:off x="7028124" y="2866477"/>
              <a:ext cx="155855" cy="450514"/>
            </a:xfrm>
            <a:custGeom>
              <a:avLst/>
              <a:gdLst/>
              <a:ahLst/>
              <a:cxnLst/>
              <a:rect l="l" t="t" r="r" b="b"/>
              <a:pathLst>
                <a:path w="2870" h="8296" extrusionOk="0">
                  <a:moveTo>
                    <a:pt x="664" y="1"/>
                  </a:moveTo>
                  <a:cubicBezTo>
                    <a:pt x="622" y="1"/>
                    <a:pt x="580" y="5"/>
                    <a:pt x="538" y="14"/>
                  </a:cubicBezTo>
                  <a:cubicBezTo>
                    <a:pt x="213" y="85"/>
                    <a:pt x="1" y="410"/>
                    <a:pt x="71" y="735"/>
                  </a:cubicBezTo>
                  <a:lnTo>
                    <a:pt x="1612" y="7815"/>
                  </a:lnTo>
                  <a:cubicBezTo>
                    <a:pt x="1673" y="8098"/>
                    <a:pt x="1927" y="8295"/>
                    <a:pt x="2206" y="8295"/>
                  </a:cubicBezTo>
                  <a:cubicBezTo>
                    <a:pt x="2248" y="8295"/>
                    <a:pt x="2290" y="8291"/>
                    <a:pt x="2332" y="8282"/>
                  </a:cubicBezTo>
                  <a:cubicBezTo>
                    <a:pt x="2657" y="8211"/>
                    <a:pt x="2869" y="7886"/>
                    <a:pt x="2799" y="7561"/>
                  </a:cubicBezTo>
                  <a:lnTo>
                    <a:pt x="1258" y="481"/>
                  </a:lnTo>
                  <a:cubicBezTo>
                    <a:pt x="1197" y="198"/>
                    <a:pt x="943" y="1"/>
                    <a:pt x="6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73"/>
            <p:cNvSpPr/>
            <p:nvPr/>
          </p:nvSpPr>
          <p:spPr>
            <a:xfrm>
              <a:off x="7407985" y="3612406"/>
              <a:ext cx="594097" cy="592522"/>
            </a:xfrm>
            <a:custGeom>
              <a:avLst/>
              <a:gdLst/>
              <a:ahLst/>
              <a:cxnLst/>
              <a:rect l="l" t="t" r="r" b="b"/>
              <a:pathLst>
                <a:path w="10940" h="10911" extrusionOk="0">
                  <a:moveTo>
                    <a:pt x="5993" y="1"/>
                  </a:moveTo>
                  <a:lnTo>
                    <a:pt x="1" y="3124"/>
                  </a:lnTo>
                  <a:lnTo>
                    <a:pt x="4990" y="10910"/>
                  </a:lnTo>
                  <a:lnTo>
                    <a:pt x="10939" y="7363"/>
                  </a:lnTo>
                  <a:lnTo>
                    <a:pt x="599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73"/>
            <p:cNvSpPr/>
            <p:nvPr/>
          </p:nvSpPr>
          <p:spPr>
            <a:xfrm>
              <a:off x="7455611" y="3641568"/>
              <a:ext cx="566401" cy="509652"/>
            </a:xfrm>
            <a:custGeom>
              <a:avLst/>
              <a:gdLst/>
              <a:ahLst/>
              <a:cxnLst/>
              <a:rect l="l" t="t" r="r" b="b"/>
              <a:pathLst>
                <a:path w="10430" h="9385" extrusionOk="0">
                  <a:moveTo>
                    <a:pt x="4932" y="1"/>
                  </a:moveTo>
                  <a:lnTo>
                    <a:pt x="0" y="2756"/>
                  </a:lnTo>
                  <a:cubicBezTo>
                    <a:pt x="1682" y="6572"/>
                    <a:pt x="4650" y="9384"/>
                    <a:pt x="4650" y="9384"/>
                  </a:cubicBezTo>
                  <a:lnTo>
                    <a:pt x="10430" y="6049"/>
                  </a:lnTo>
                  <a:lnTo>
                    <a:pt x="10430" y="6049"/>
                  </a:lnTo>
                  <a:cubicBezTo>
                    <a:pt x="10394" y="6055"/>
                    <a:pt x="10358" y="6057"/>
                    <a:pt x="10320" y="6057"/>
                  </a:cubicBezTo>
                  <a:cubicBezTo>
                    <a:pt x="8564" y="6057"/>
                    <a:pt x="4932" y="1"/>
                    <a:pt x="49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73"/>
            <p:cNvSpPr/>
            <p:nvPr/>
          </p:nvSpPr>
          <p:spPr>
            <a:xfrm>
              <a:off x="7520830" y="3782760"/>
              <a:ext cx="76787" cy="41543"/>
            </a:xfrm>
            <a:custGeom>
              <a:avLst/>
              <a:gdLst/>
              <a:ahLst/>
              <a:cxnLst/>
              <a:rect l="l" t="t" r="r" b="b"/>
              <a:pathLst>
                <a:path w="1414" h="765" extrusionOk="0">
                  <a:moveTo>
                    <a:pt x="1414" y="1"/>
                  </a:moveTo>
                  <a:lnTo>
                    <a:pt x="1414" y="1"/>
                  </a:lnTo>
                  <a:cubicBezTo>
                    <a:pt x="1399" y="1"/>
                    <a:pt x="1089" y="156"/>
                    <a:pt x="693" y="368"/>
                  </a:cubicBezTo>
                  <a:cubicBezTo>
                    <a:pt x="311" y="566"/>
                    <a:pt x="0" y="750"/>
                    <a:pt x="14" y="764"/>
                  </a:cubicBezTo>
                  <a:cubicBezTo>
                    <a:pt x="14" y="765"/>
                    <a:pt x="15" y="765"/>
                    <a:pt x="16" y="765"/>
                  </a:cubicBezTo>
                  <a:cubicBezTo>
                    <a:pt x="42" y="765"/>
                    <a:pt x="356" y="614"/>
                    <a:pt x="721" y="411"/>
                  </a:cubicBezTo>
                  <a:cubicBezTo>
                    <a:pt x="1103" y="199"/>
                    <a:pt x="1414" y="15"/>
                    <a:pt x="14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73"/>
            <p:cNvSpPr/>
            <p:nvPr/>
          </p:nvSpPr>
          <p:spPr>
            <a:xfrm>
              <a:off x="7522351" y="3641568"/>
              <a:ext cx="134351" cy="109805"/>
            </a:xfrm>
            <a:custGeom>
              <a:avLst/>
              <a:gdLst/>
              <a:ahLst/>
              <a:cxnLst/>
              <a:rect l="l" t="t" r="r" b="b"/>
              <a:pathLst>
                <a:path w="2474" h="2022" extrusionOk="0">
                  <a:moveTo>
                    <a:pt x="1923" y="1"/>
                  </a:moveTo>
                  <a:lnTo>
                    <a:pt x="1" y="1131"/>
                  </a:lnTo>
                  <a:lnTo>
                    <a:pt x="665" y="2021"/>
                  </a:lnTo>
                  <a:lnTo>
                    <a:pt x="2474" y="990"/>
                  </a:lnTo>
                  <a:lnTo>
                    <a:pt x="192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73"/>
            <p:cNvSpPr/>
            <p:nvPr/>
          </p:nvSpPr>
          <p:spPr>
            <a:xfrm>
              <a:off x="7553848" y="3767229"/>
              <a:ext cx="191099" cy="105406"/>
            </a:xfrm>
            <a:custGeom>
              <a:avLst/>
              <a:gdLst/>
              <a:ahLst/>
              <a:cxnLst/>
              <a:rect l="l" t="t" r="r" b="b"/>
              <a:pathLst>
                <a:path w="3519" h="1941" extrusionOk="0">
                  <a:moveTo>
                    <a:pt x="3514" y="1"/>
                  </a:moveTo>
                  <a:cubicBezTo>
                    <a:pt x="3498" y="1"/>
                    <a:pt x="3447" y="26"/>
                    <a:pt x="3378" y="61"/>
                  </a:cubicBezTo>
                  <a:cubicBezTo>
                    <a:pt x="3265" y="131"/>
                    <a:pt x="3137" y="188"/>
                    <a:pt x="2996" y="273"/>
                  </a:cubicBezTo>
                  <a:cubicBezTo>
                    <a:pt x="2629" y="456"/>
                    <a:pt x="2219" y="697"/>
                    <a:pt x="1738" y="951"/>
                  </a:cubicBezTo>
                  <a:cubicBezTo>
                    <a:pt x="1286" y="1205"/>
                    <a:pt x="862" y="1446"/>
                    <a:pt x="509" y="1644"/>
                  </a:cubicBezTo>
                  <a:cubicBezTo>
                    <a:pt x="367" y="1714"/>
                    <a:pt x="240" y="1785"/>
                    <a:pt x="127" y="1856"/>
                  </a:cubicBezTo>
                  <a:cubicBezTo>
                    <a:pt x="42" y="1912"/>
                    <a:pt x="0" y="1940"/>
                    <a:pt x="0" y="1940"/>
                  </a:cubicBezTo>
                  <a:cubicBezTo>
                    <a:pt x="0" y="1940"/>
                    <a:pt x="42" y="1912"/>
                    <a:pt x="141" y="1870"/>
                  </a:cubicBezTo>
                  <a:cubicBezTo>
                    <a:pt x="254" y="1813"/>
                    <a:pt x="382" y="1742"/>
                    <a:pt x="523" y="1672"/>
                  </a:cubicBezTo>
                  <a:cubicBezTo>
                    <a:pt x="876" y="1474"/>
                    <a:pt x="1300" y="1248"/>
                    <a:pt x="1767" y="993"/>
                  </a:cubicBezTo>
                  <a:cubicBezTo>
                    <a:pt x="2233" y="725"/>
                    <a:pt x="2657" y="499"/>
                    <a:pt x="3010" y="301"/>
                  </a:cubicBezTo>
                  <a:cubicBezTo>
                    <a:pt x="3151" y="216"/>
                    <a:pt x="3265" y="146"/>
                    <a:pt x="3378" y="89"/>
                  </a:cubicBezTo>
                  <a:cubicBezTo>
                    <a:pt x="3477" y="32"/>
                    <a:pt x="3519" y="4"/>
                    <a:pt x="3519" y="4"/>
                  </a:cubicBezTo>
                  <a:cubicBezTo>
                    <a:pt x="3519" y="2"/>
                    <a:pt x="3517" y="1"/>
                    <a:pt x="35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73"/>
            <p:cNvSpPr/>
            <p:nvPr/>
          </p:nvSpPr>
          <p:spPr>
            <a:xfrm>
              <a:off x="7563025" y="3779719"/>
              <a:ext cx="191154" cy="105189"/>
            </a:xfrm>
            <a:custGeom>
              <a:avLst/>
              <a:gdLst/>
              <a:ahLst/>
              <a:cxnLst/>
              <a:rect l="l" t="t" r="r" b="b"/>
              <a:pathLst>
                <a:path w="3520" h="1937" extrusionOk="0">
                  <a:moveTo>
                    <a:pt x="3519" y="0"/>
                  </a:moveTo>
                  <a:lnTo>
                    <a:pt x="3519" y="0"/>
                  </a:lnTo>
                  <a:cubicBezTo>
                    <a:pt x="3519" y="0"/>
                    <a:pt x="3477" y="15"/>
                    <a:pt x="3378" y="71"/>
                  </a:cubicBezTo>
                  <a:cubicBezTo>
                    <a:pt x="3265" y="128"/>
                    <a:pt x="3138" y="198"/>
                    <a:pt x="2997" y="269"/>
                  </a:cubicBezTo>
                  <a:cubicBezTo>
                    <a:pt x="2643" y="467"/>
                    <a:pt x="2219" y="693"/>
                    <a:pt x="1753" y="947"/>
                  </a:cubicBezTo>
                  <a:cubicBezTo>
                    <a:pt x="1287" y="1202"/>
                    <a:pt x="863" y="1442"/>
                    <a:pt x="509" y="1640"/>
                  </a:cubicBezTo>
                  <a:cubicBezTo>
                    <a:pt x="368" y="1710"/>
                    <a:pt x="255" y="1781"/>
                    <a:pt x="142" y="1852"/>
                  </a:cubicBezTo>
                  <a:cubicBezTo>
                    <a:pt x="43" y="1908"/>
                    <a:pt x="1" y="1936"/>
                    <a:pt x="1" y="1936"/>
                  </a:cubicBezTo>
                  <a:cubicBezTo>
                    <a:pt x="1" y="1936"/>
                    <a:pt x="57" y="1922"/>
                    <a:pt x="142" y="1866"/>
                  </a:cubicBezTo>
                  <a:cubicBezTo>
                    <a:pt x="255" y="1809"/>
                    <a:pt x="382" y="1739"/>
                    <a:pt x="524" y="1668"/>
                  </a:cubicBezTo>
                  <a:cubicBezTo>
                    <a:pt x="891" y="1470"/>
                    <a:pt x="1315" y="1244"/>
                    <a:pt x="1781" y="990"/>
                  </a:cubicBezTo>
                  <a:cubicBezTo>
                    <a:pt x="2233" y="735"/>
                    <a:pt x="2657" y="495"/>
                    <a:pt x="3011" y="297"/>
                  </a:cubicBezTo>
                  <a:cubicBezTo>
                    <a:pt x="3152" y="212"/>
                    <a:pt x="3279" y="142"/>
                    <a:pt x="3392" y="85"/>
                  </a:cubicBezTo>
                  <a:cubicBezTo>
                    <a:pt x="3477" y="29"/>
                    <a:pt x="3519" y="0"/>
                    <a:pt x="35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73"/>
            <p:cNvSpPr/>
            <p:nvPr/>
          </p:nvSpPr>
          <p:spPr>
            <a:xfrm>
              <a:off x="7573777" y="3795630"/>
              <a:ext cx="191154" cy="105406"/>
            </a:xfrm>
            <a:custGeom>
              <a:avLst/>
              <a:gdLst/>
              <a:ahLst/>
              <a:cxnLst/>
              <a:rect l="l" t="t" r="r" b="b"/>
              <a:pathLst>
                <a:path w="3520" h="1941" extrusionOk="0">
                  <a:moveTo>
                    <a:pt x="3514" y="0"/>
                  </a:moveTo>
                  <a:cubicBezTo>
                    <a:pt x="3498" y="0"/>
                    <a:pt x="3448" y="26"/>
                    <a:pt x="3378" y="61"/>
                  </a:cubicBezTo>
                  <a:cubicBezTo>
                    <a:pt x="3265" y="131"/>
                    <a:pt x="3138" y="202"/>
                    <a:pt x="2996" y="273"/>
                  </a:cubicBezTo>
                  <a:cubicBezTo>
                    <a:pt x="2629" y="470"/>
                    <a:pt x="2205" y="697"/>
                    <a:pt x="1739" y="951"/>
                  </a:cubicBezTo>
                  <a:cubicBezTo>
                    <a:pt x="1286" y="1205"/>
                    <a:pt x="863" y="1446"/>
                    <a:pt x="509" y="1643"/>
                  </a:cubicBezTo>
                  <a:cubicBezTo>
                    <a:pt x="368" y="1714"/>
                    <a:pt x="241" y="1785"/>
                    <a:pt x="128" y="1855"/>
                  </a:cubicBezTo>
                  <a:cubicBezTo>
                    <a:pt x="43" y="1912"/>
                    <a:pt x="0" y="1940"/>
                    <a:pt x="0" y="1940"/>
                  </a:cubicBezTo>
                  <a:cubicBezTo>
                    <a:pt x="0" y="1940"/>
                    <a:pt x="43" y="1912"/>
                    <a:pt x="142" y="1870"/>
                  </a:cubicBezTo>
                  <a:cubicBezTo>
                    <a:pt x="255" y="1813"/>
                    <a:pt x="382" y="1742"/>
                    <a:pt x="523" y="1672"/>
                  </a:cubicBezTo>
                  <a:cubicBezTo>
                    <a:pt x="877" y="1474"/>
                    <a:pt x="1301" y="1248"/>
                    <a:pt x="1767" y="993"/>
                  </a:cubicBezTo>
                  <a:cubicBezTo>
                    <a:pt x="2233" y="725"/>
                    <a:pt x="2657" y="499"/>
                    <a:pt x="3011" y="301"/>
                  </a:cubicBezTo>
                  <a:cubicBezTo>
                    <a:pt x="3152" y="216"/>
                    <a:pt x="3265" y="145"/>
                    <a:pt x="3378" y="89"/>
                  </a:cubicBezTo>
                  <a:cubicBezTo>
                    <a:pt x="3477" y="32"/>
                    <a:pt x="3519" y="4"/>
                    <a:pt x="3519" y="4"/>
                  </a:cubicBezTo>
                  <a:cubicBezTo>
                    <a:pt x="3519" y="2"/>
                    <a:pt x="3518" y="0"/>
                    <a:pt x="35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73"/>
            <p:cNvSpPr/>
            <p:nvPr/>
          </p:nvSpPr>
          <p:spPr>
            <a:xfrm>
              <a:off x="7583009" y="3811921"/>
              <a:ext cx="191099" cy="105189"/>
            </a:xfrm>
            <a:custGeom>
              <a:avLst/>
              <a:gdLst/>
              <a:ahLst/>
              <a:cxnLst/>
              <a:rect l="l" t="t" r="r" b="b"/>
              <a:pathLst>
                <a:path w="3519" h="1937" extrusionOk="0">
                  <a:moveTo>
                    <a:pt x="3519" y="1"/>
                  </a:moveTo>
                  <a:lnTo>
                    <a:pt x="3519" y="1"/>
                  </a:lnTo>
                  <a:cubicBezTo>
                    <a:pt x="3519" y="1"/>
                    <a:pt x="3462" y="15"/>
                    <a:pt x="3378" y="72"/>
                  </a:cubicBezTo>
                  <a:cubicBezTo>
                    <a:pt x="3265" y="128"/>
                    <a:pt x="3137" y="199"/>
                    <a:pt x="2996" y="269"/>
                  </a:cubicBezTo>
                  <a:cubicBezTo>
                    <a:pt x="2643" y="467"/>
                    <a:pt x="2219" y="693"/>
                    <a:pt x="1752" y="948"/>
                  </a:cubicBezTo>
                  <a:cubicBezTo>
                    <a:pt x="1286" y="1202"/>
                    <a:pt x="862" y="1442"/>
                    <a:pt x="509" y="1640"/>
                  </a:cubicBezTo>
                  <a:cubicBezTo>
                    <a:pt x="367" y="1725"/>
                    <a:pt x="240" y="1796"/>
                    <a:pt x="127" y="1852"/>
                  </a:cubicBezTo>
                  <a:cubicBezTo>
                    <a:pt x="42" y="1909"/>
                    <a:pt x="0" y="1937"/>
                    <a:pt x="0" y="1937"/>
                  </a:cubicBezTo>
                  <a:cubicBezTo>
                    <a:pt x="0" y="1937"/>
                    <a:pt x="57" y="1923"/>
                    <a:pt x="141" y="1866"/>
                  </a:cubicBezTo>
                  <a:cubicBezTo>
                    <a:pt x="254" y="1810"/>
                    <a:pt x="382" y="1739"/>
                    <a:pt x="523" y="1668"/>
                  </a:cubicBezTo>
                  <a:cubicBezTo>
                    <a:pt x="876" y="1471"/>
                    <a:pt x="1300" y="1245"/>
                    <a:pt x="1767" y="990"/>
                  </a:cubicBezTo>
                  <a:cubicBezTo>
                    <a:pt x="2233" y="736"/>
                    <a:pt x="2657" y="496"/>
                    <a:pt x="3010" y="298"/>
                  </a:cubicBezTo>
                  <a:cubicBezTo>
                    <a:pt x="3151" y="227"/>
                    <a:pt x="3279" y="156"/>
                    <a:pt x="3392" y="86"/>
                  </a:cubicBezTo>
                  <a:cubicBezTo>
                    <a:pt x="3477" y="29"/>
                    <a:pt x="3519" y="1"/>
                    <a:pt x="35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73"/>
            <p:cNvSpPr/>
            <p:nvPr/>
          </p:nvSpPr>
          <p:spPr>
            <a:xfrm>
              <a:off x="7595282" y="3829570"/>
              <a:ext cx="191914" cy="105243"/>
            </a:xfrm>
            <a:custGeom>
              <a:avLst/>
              <a:gdLst/>
              <a:ahLst/>
              <a:cxnLst/>
              <a:rect l="l" t="t" r="r" b="b"/>
              <a:pathLst>
                <a:path w="3534" h="1938" extrusionOk="0">
                  <a:moveTo>
                    <a:pt x="3519" y="1"/>
                  </a:moveTo>
                  <a:cubicBezTo>
                    <a:pt x="3519" y="1"/>
                    <a:pt x="3477" y="29"/>
                    <a:pt x="3378" y="72"/>
                  </a:cubicBezTo>
                  <a:cubicBezTo>
                    <a:pt x="3265" y="128"/>
                    <a:pt x="3137" y="199"/>
                    <a:pt x="2996" y="269"/>
                  </a:cubicBezTo>
                  <a:cubicBezTo>
                    <a:pt x="2643" y="467"/>
                    <a:pt x="2219" y="693"/>
                    <a:pt x="1753" y="948"/>
                  </a:cubicBezTo>
                  <a:cubicBezTo>
                    <a:pt x="1286" y="1202"/>
                    <a:pt x="862" y="1442"/>
                    <a:pt x="509" y="1640"/>
                  </a:cubicBezTo>
                  <a:cubicBezTo>
                    <a:pt x="368" y="1725"/>
                    <a:pt x="255" y="1796"/>
                    <a:pt x="141" y="1852"/>
                  </a:cubicBezTo>
                  <a:cubicBezTo>
                    <a:pt x="43" y="1909"/>
                    <a:pt x="0" y="1937"/>
                    <a:pt x="0" y="1937"/>
                  </a:cubicBezTo>
                  <a:cubicBezTo>
                    <a:pt x="0" y="1937"/>
                    <a:pt x="57" y="1923"/>
                    <a:pt x="141" y="1866"/>
                  </a:cubicBezTo>
                  <a:cubicBezTo>
                    <a:pt x="269" y="1810"/>
                    <a:pt x="382" y="1739"/>
                    <a:pt x="523" y="1669"/>
                  </a:cubicBezTo>
                  <a:cubicBezTo>
                    <a:pt x="890" y="1471"/>
                    <a:pt x="1314" y="1245"/>
                    <a:pt x="1781" y="990"/>
                  </a:cubicBezTo>
                  <a:cubicBezTo>
                    <a:pt x="2247" y="736"/>
                    <a:pt x="2657" y="496"/>
                    <a:pt x="3010" y="298"/>
                  </a:cubicBezTo>
                  <a:cubicBezTo>
                    <a:pt x="3152" y="227"/>
                    <a:pt x="3279" y="156"/>
                    <a:pt x="3392" y="86"/>
                  </a:cubicBezTo>
                  <a:cubicBezTo>
                    <a:pt x="3477" y="29"/>
                    <a:pt x="3533" y="1"/>
                    <a:pt x="35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73"/>
            <p:cNvSpPr/>
            <p:nvPr/>
          </p:nvSpPr>
          <p:spPr>
            <a:xfrm>
              <a:off x="7608315" y="3845699"/>
              <a:ext cx="191914" cy="105189"/>
            </a:xfrm>
            <a:custGeom>
              <a:avLst/>
              <a:gdLst/>
              <a:ahLst/>
              <a:cxnLst/>
              <a:rect l="l" t="t" r="r" b="b"/>
              <a:pathLst>
                <a:path w="3534" h="1937" extrusionOk="0">
                  <a:moveTo>
                    <a:pt x="3533" y="1"/>
                  </a:moveTo>
                  <a:lnTo>
                    <a:pt x="3533" y="1"/>
                  </a:lnTo>
                  <a:cubicBezTo>
                    <a:pt x="3533" y="1"/>
                    <a:pt x="3477" y="29"/>
                    <a:pt x="3392" y="71"/>
                  </a:cubicBezTo>
                  <a:cubicBezTo>
                    <a:pt x="3265" y="128"/>
                    <a:pt x="3152" y="199"/>
                    <a:pt x="3011" y="269"/>
                  </a:cubicBezTo>
                  <a:cubicBezTo>
                    <a:pt x="2643" y="467"/>
                    <a:pt x="2219" y="693"/>
                    <a:pt x="1753" y="948"/>
                  </a:cubicBezTo>
                  <a:cubicBezTo>
                    <a:pt x="1286" y="1202"/>
                    <a:pt x="877" y="1442"/>
                    <a:pt x="509" y="1640"/>
                  </a:cubicBezTo>
                  <a:cubicBezTo>
                    <a:pt x="382" y="1725"/>
                    <a:pt x="255" y="1795"/>
                    <a:pt x="142" y="1852"/>
                  </a:cubicBezTo>
                  <a:cubicBezTo>
                    <a:pt x="57" y="1909"/>
                    <a:pt x="0" y="1937"/>
                    <a:pt x="15" y="1937"/>
                  </a:cubicBezTo>
                  <a:cubicBezTo>
                    <a:pt x="15" y="1937"/>
                    <a:pt x="57" y="1923"/>
                    <a:pt x="156" y="1866"/>
                  </a:cubicBezTo>
                  <a:cubicBezTo>
                    <a:pt x="269" y="1810"/>
                    <a:pt x="396" y="1739"/>
                    <a:pt x="537" y="1668"/>
                  </a:cubicBezTo>
                  <a:cubicBezTo>
                    <a:pt x="891" y="1470"/>
                    <a:pt x="1315" y="1244"/>
                    <a:pt x="1781" y="990"/>
                  </a:cubicBezTo>
                  <a:cubicBezTo>
                    <a:pt x="2247" y="736"/>
                    <a:pt x="2671" y="495"/>
                    <a:pt x="3025" y="297"/>
                  </a:cubicBezTo>
                  <a:cubicBezTo>
                    <a:pt x="3166" y="227"/>
                    <a:pt x="3279" y="156"/>
                    <a:pt x="3392" y="85"/>
                  </a:cubicBezTo>
                  <a:cubicBezTo>
                    <a:pt x="3491" y="29"/>
                    <a:pt x="3533" y="1"/>
                    <a:pt x="35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73"/>
            <p:cNvSpPr/>
            <p:nvPr/>
          </p:nvSpPr>
          <p:spPr>
            <a:xfrm>
              <a:off x="7653605" y="3956154"/>
              <a:ext cx="57618" cy="31660"/>
            </a:xfrm>
            <a:custGeom>
              <a:avLst/>
              <a:gdLst/>
              <a:ahLst/>
              <a:cxnLst/>
              <a:rect l="l" t="t" r="r" b="b"/>
              <a:pathLst>
                <a:path w="1061" h="583" extrusionOk="0">
                  <a:moveTo>
                    <a:pt x="1057" y="1"/>
                  </a:moveTo>
                  <a:cubicBezTo>
                    <a:pt x="1025" y="1"/>
                    <a:pt x="807" y="136"/>
                    <a:pt x="537" y="284"/>
                  </a:cubicBezTo>
                  <a:cubicBezTo>
                    <a:pt x="240" y="454"/>
                    <a:pt x="0" y="567"/>
                    <a:pt x="0" y="581"/>
                  </a:cubicBezTo>
                  <a:cubicBezTo>
                    <a:pt x="1" y="582"/>
                    <a:pt x="3" y="582"/>
                    <a:pt x="6" y="582"/>
                  </a:cubicBezTo>
                  <a:cubicBezTo>
                    <a:pt x="47" y="582"/>
                    <a:pt x="287" y="486"/>
                    <a:pt x="551" y="327"/>
                  </a:cubicBezTo>
                  <a:cubicBezTo>
                    <a:pt x="848" y="171"/>
                    <a:pt x="1060" y="16"/>
                    <a:pt x="1060" y="2"/>
                  </a:cubicBezTo>
                  <a:cubicBezTo>
                    <a:pt x="1059" y="1"/>
                    <a:pt x="1058" y="1"/>
                    <a:pt x="10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73"/>
            <p:cNvSpPr/>
            <p:nvPr/>
          </p:nvSpPr>
          <p:spPr>
            <a:xfrm>
              <a:off x="7669679" y="3973097"/>
              <a:ext cx="101387" cy="71411"/>
            </a:xfrm>
            <a:custGeom>
              <a:avLst/>
              <a:gdLst/>
              <a:ahLst/>
              <a:cxnLst/>
              <a:rect l="l" t="t" r="r" b="b"/>
              <a:pathLst>
                <a:path w="1867" h="1315" extrusionOk="0">
                  <a:moveTo>
                    <a:pt x="739" y="146"/>
                  </a:moveTo>
                  <a:cubicBezTo>
                    <a:pt x="795" y="225"/>
                    <a:pt x="842" y="308"/>
                    <a:pt x="881" y="393"/>
                  </a:cubicBezTo>
                  <a:lnTo>
                    <a:pt x="881" y="393"/>
                  </a:lnTo>
                  <a:cubicBezTo>
                    <a:pt x="857" y="412"/>
                    <a:pt x="833" y="430"/>
                    <a:pt x="809" y="449"/>
                  </a:cubicBezTo>
                  <a:lnTo>
                    <a:pt x="809" y="449"/>
                  </a:lnTo>
                  <a:cubicBezTo>
                    <a:pt x="770" y="349"/>
                    <a:pt x="747" y="245"/>
                    <a:pt x="739" y="146"/>
                  </a:cubicBezTo>
                  <a:close/>
                  <a:moveTo>
                    <a:pt x="1213" y="265"/>
                  </a:moveTo>
                  <a:cubicBezTo>
                    <a:pt x="1224" y="265"/>
                    <a:pt x="1235" y="267"/>
                    <a:pt x="1245" y="269"/>
                  </a:cubicBezTo>
                  <a:cubicBezTo>
                    <a:pt x="1312" y="269"/>
                    <a:pt x="1367" y="321"/>
                    <a:pt x="1397" y="388"/>
                  </a:cubicBezTo>
                  <a:lnTo>
                    <a:pt x="1397" y="388"/>
                  </a:lnTo>
                  <a:cubicBezTo>
                    <a:pt x="1282" y="468"/>
                    <a:pt x="1156" y="559"/>
                    <a:pt x="1019" y="659"/>
                  </a:cubicBezTo>
                  <a:lnTo>
                    <a:pt x="1019" y="659"/>
                  </a:lnTo>
                  <a:cubicBezTo>
                    <a:pt x="1001" y="577"/>
                    <a:pt x="974" y="494"/>
                    <a:pt x="941" y="412"/>
                  </a:cubicBezTo>
                  <a:lnTo>
                    <a:pt x="941" y="412"/>
                  </a:lnTo>
                  <a:cubicBezTo>
                    <a:pt x="980" y="383"/>
                    <a:pt x="1020" y="354"/>
                    <a:pt x="1061" y="326"/>
                  </a:cubicBezTo>
                  <a:cubicBezTo>
                    <a:pt x="1107" y="291"/>
                    <a:pt x="1163" y="265"/>
                    <a:pt x="1213" y="265"/>
                  </a:cubicBezTo>
                  <a:close/>
                  <a:moveTo>
                    <a:pt x="902" y="441"/>
                  </a:moveTo>
                  <a:cubicBezTo>
                    <a:pt x="936" y="522"/>
                    <a:pt x="962" y="605"/>
                    <a:pt x="980" y="687"/>
                  </a:cubicBezTo>
                  <a:lnTo>
                    <a:pt x="980" y="687"/>
                  </a:lnTo>
                  <a:cubicBezTo>
                    <a:pt x="971" y="694"/>
                    <a:pt x="962" y="700"/>
                    <a:pt x="953" y="707"/>
                  </a:cubicBezTo>
                  <a:lnTo>
                    <a:pt x="953" y="707"/>
                  </a:lnTo>
                  <a:cubicBezTo>
                    <a:pt x="937" y="684"/>
                    <a:pt x="921" y="660"/>
                    <a:pt x="905" y="637"/>
                  </a:cubicBezTo>
                  <a:cubicBezTo>
                    <a:pt x="876" y="593"/>
                    <a:pt x="851" y="546"/>
                    <a:pt x="829" y="497"/>
                  </a:cubicBezTo>
                  <a:lnTo>
                    <a:pt x="829" y="497"/>
                  </a:lnTo>
                  <a:cubicBezTo>
                    <a:pt x="853" y="478"/>
                    <a:pt x="878" y="460"/>
                    <a:pt x="902" y="441"/>
                  </a:cubicBezTo>
                  <a:close/>
                  <a:moveTo>
                    <a:pt x="370" y="243"/>
                  </a:moveTo>
                  <a:cubicBezTo>
                    <a:pt x="495" y="375"/>
                    <a:pt x="550" y="520"/>
                    <a:pt x="570" y="641"/>
                  </a:cubicBezTo>
                  <a:lnTo>
                    <a:pt x="570" y="641"/>
                  </a:lnTo>
                  <a:cubicBezTo>
                    <a:pt x="542" y="665"/>
                    <a:pt x="515" y="688"/>
                    <a:pt x="488" y="712"/>
                  </a:cubicBezTo>
                  <a:lnTo>
                    <a:pt x="488" y="712"/>
                  </a:lnTo>
                  <a:cubicBezTo>
                    <a:pt x="416" y="551"/>
                    <a:pt x="381" y="386"/>
                    <a:pt x="370" y="243"/>
                  </a:cubicBezTo>
                  <a:close/>
                  <a:moveTo>
                    <a:pt x="988" y="724"/>
                  </a:moveTo>
                  <a:lnTo>
                    <a:pt x="988" y="724"/>
                  </a:lnTo>
                  <a:cubicBezTo>
                    <a:pt x="989" y="728"/>
                    <a:pt x="990" y="732"/>
                    <a:pt x="990" y="735"/>
                  </a:cubicBezTo>
                  <a:cubicBezTo>
                    <a:pt x="992" y="744"/>
                    <a:pt x="995" y="753"/>
                    <a:pt x="997" y="762"/>
                  </a:cubicBezTo>
                  <a:lnTo>
                    <a:pt x="997" y="762"/>
                  </a:lnTo>
                  <a:cubicBezTo>
                    <a:pt x="989" y="753"/>
                    <a:pt x="981" y="744"/>
                    <a:pt x="974" y="734"/>
                  </a:cubicBezTo>
                  <a:lnTo>
                    <a:pt x="974" y="734"/>
                  </a:lnTo>
                  <a:cubicBezTo>
                    <a:pt x="979" y="731"/>
                    <a:pt x="983" y="727"/>
                    <a:pt x="988" y="724"/>
                  </a:cubicBezTo>
                  <a:close/>
                  <a:moveTo>
                    <a:pt x="1406" y="415"/>
                  </a:moveTo>
                  <a:cubicBezTo>
                    <a:pt x="1444" y="540"/>
                    <a:pt x="1452" y="699"/>
                    <a:pt x="1372" y="806"/>
                  </a:cubicBezTo>
                  <a:cubicBezTo>
                    <a:pt x="1339" y="856"/>
                    <a:pt x="1281" y="876"/>
                    <a:pt x="1222" y="876"/>
                  </a:cubicBezTo>
                  <a:cubicBezTo>
                    <a:pt x="1181" y="876"/>
                    <a:pt x="1138" y="866"/>
                    <a:pt x="1103" y="849"/>
                  </a:cubicBezTo>
                  <a:cubicBezTo>
                    <a:pt x="1086" y="840"/>
                    <a:pt x="1070" y="830"/>
                    <a:pt x="1055" y="818"/>
                  </a:cubicBezTo>
                  <a:lnTo>
                    <a:pt x="1055" y="818"/>
                  </a:lnTo>
                  <a:cubicBezTo>
                    <a:pt x="1049" y="786"/>
                    <a:pt x="1041" y="754"/>
                    <a:pt x="1033" y="721"/>
                  </a:cubicBezTo>
                  <a:cubicBezTo>
                    <a:pt x="1031" y="713"/>
                    <a:pt x="1029" y="704"/>
                    <a:pt x="1028" y="696"/>
                  </a:cubicBezTo>
                  <a:lnTo>
                    <a:pt x="1028" y="696"/>
                  </a:lnTo>
                  <a:cubicBezTo>
                    <a:pt x="1167" y="594"/>
                    <a:pt x="1292" y="500"/>
                    <a:pt x="1406" y="415"/>
                  </a:cubicBezTo>
                  <a:close/>
                  <a:moveTo>
                    <a:pt x="578" y="701"/>
                  </a:moveTo>
                  <a:cubicBezTo>
                    <a:pt x="580" y="723"/>
                    <a:pt x="580" y="744"/>
                    <a:pt x="580" y="764"/>
                  </a:cubicBezTo>
                  <a:cubicBezTo>
                    <a:pt x="585" y="812"/>
                    <a:pt x="585" y="853"/>
                    <a:pt x="583" y="887"/>
                  </a:cubicBezTo>
                  <a:lnTo>
                    <a:pt x="583" y="887"/>
                  </a:lnTo>
                  <a:cubicBezTo>
                    <a:pt x="556" y="846"/>
                    <a:pt x="532" y="803"/>
                    <a:pt x="511" y="760"/>
                  </a:cubicBezTo>
                  <a:lnTo>
                    <a:pt x="511" y="760"/>
                  </a:lnTo>
                  <a:cubicBezTo>
                    <a:pt x="533" y="740"/>
                    <a:pt x="555" y="721"/>
                    <a:pt x="578" y="701"/>
                  </a:cubicBezTo>
                  <a:close/>
                  <a:moveTo>
                    <a:pt x="791" y="527"/>
                  </a:moveTo>
                  <a:cubicBezTo>
                    <a:pt x="812" y="574"/>
                    <a:pt x="836" y="620"/>
                    <a:pt x="863" y="665"/>
                  </a:cubicBezTo>
                  <a:cubicBezTo>
                    <a:pt x="879" y="689"/>
                    <a:pt x="896" y="712"/>
                    <a:pt x="914" y="735"/>
                  </a:cubicBezTo>
                  <a:lnTo>
                    <a:pt x="914" y="735"/>
                  </a:lnTo>
                  <a:cubicBezTo>
                    <a:pt x="870" y="768"/>
                    <a:pt x="824" y="801"/>
                    <a:pt x="778" y="834"/>
                  </a:cubicBezTo>
                  <a:cubicBezTo>
                    <a:pt x="728" y="872"/>
                    <a:pt x="677" y="910"/>
                    <a:pt x="624" y="948"/>
                  </a:cubicBezTo>
                  <a:lnTo>
                    <a:pt x="624" y="948"/>
                  </a:lnTo>
                  <a:cubicBezTo>
                    <a:pt x="611" y="929"/>
                    <a:pt x="598" y="911"/>
                    <a:pt x="586" y="893"/>
                  </a:cubicBezTo>
                  <a:lnTo>
                    <a:pt x="586" y="893"/>
                  </a:lnTo>
                  <a:cubicBezTo>
                    <a:pt x="591" y="858"/>
                    <a:pt x="595" y="814"/>
                    <a:pt x="595" y="764"/>
                  </a:cubicBezTo>
                  <a:cubicBezTo>
                    <a:pt x="595" y="741"/>
                    <a:pt x="593" y="717"/>
                    <a:pt x="591" y="690"/>
                  </a:cubicBezTo>
                  <a:lnTo>
                    <a:pt x="591" y="690"/>
                  </a:lnTo>
                  <a:cubicBezTo>
                    <a:pt x="655" y="635"/>
                    <a:pt x="722" y="581"/>
                    <a:pt x="791" y="527"/>
                  </a:cubicBezTo>
                  <a:close/>
                  <a:moveTo>
                    <a:pt x="577" y="949"/>
                  </a:moveTo>
                  <a:lnTo>
                    <a:pt x="577" y="949"/>
                  </a:lnTo>
                  <a:cubicBezTo>
                    <a:pt x="582" y="956"/>
                    <a:pt x="587" y="963"/>
                    <a:pt x="592" y="971"/>
                  </a:cubicBezTo>
                  <a:lnTo>
                    <a:pt x="592" y="971"/>
                  </a:lnTo>
                  <a:cubicBezTo>
                    <a:pt x="584" y="977"/>
                    <a:pt x="575" y="983"/>
                    <a:pt x="567" y="989"/>
                  </a:cubicBezTo>
                  <a:lnTo>
                    <a:pt x="567" y="989"/>
                  </a:lnTo>
                  <a:cubicBezTo>
                    <a:pt x="568" y="985"/>
                    <a:pt x="572" y="972"/>
                    <a:pt x="577" y="949"/>
                  </a:cubicBezTo>
                  <a:close/>
                  <a:moveTo>
                    <a:pt x="936" y="762"/>
                  </a:moveTo>
                  <a:cubicBezTo>
                    <a:pt x="960" y="789"/>
                    <a:pt x="986" y="815"/>
                    <a:pt x="1015" y="839"/>
                  </a:cubicBezTo>
                  <a:lnTo>
                    <a:pt x="1015" y="839"/>
                  </a:lnTo>
                  <a:cubicBezTo>
                    <a:pt x="1031" y="917"/>
                    <a:pt x="1038" y="992"/>
                    <a:pt x="1018" y="1061"/>
                  </a:cubicBezTo>
                  <a:cubicBezTo>
                    <a:pt x="1004" y="1103"/>
                    <a:pt x="976" y="1145"/>
                    <a:pt x="934" y="1174"/>
                  </a:cubicBezTo>
                  <a:cubicBezTo>
                    <a:pt x="922" y="1177"/>
                    <a:pt x="910" y="1179"/>
                    <a:pt x="897" y="1179"/>
                  </a:cubicBezTo>
                  <a:cubicBezTo>
                    <a:pt x="863" y="1179"/>
                    <a:pt x="827" y="1166"/>
                    <a:pt x="806" y="1145"/>
                  </a:cubicBezTo>
                  <a:cubicBezTo>
                    <a:pt x="745" y="1093"/>
                    <a:pt x="692" y="1035"/>
                    <a:pt x="645" y="976"/>
                  </a:cubicBezTo>
                  <a:lnTo>
                    <a:pt x="645" y="976"/>
                  </a:lnTo>
                  <a:cubicBezTo>
                    <a:pt x="695" y="937"/>
                    <a:pt x="744" y="899"/>
                    <a:pt x="792" y="863"/>
                  </a:cubicBezTo>
                  <a:cubicBezTo>
                    <a:pt x="842" y="828"/>
                    <a:pt x="890" y="795"/>
                    <a:pt x="936" y="762"/>
                  </a:cubicBezTo>
                  <a:close/>
                  <a:moveTo>
                    <a:pt x="481" y="786"/>
                  </a:moveTo>
                  <a:cubicBezTo>
                    <a:pt x="508" y="841"/>
                    <a:pt x="539" y="895"/>
                    <a:pt x="576" y="948"/>
                  </a:cubicBezTo>
                  <a:lnTo>
                    <a:pt x="576" y="948"/>
                  </a:lnTo>
                  <a:cubicBezTo>
                    <a:pt x="572" y="971"/>
                    <a:pt x="568" y="985"/>
                    <a:pt x="567" y="989"/>
                  </a:cubicBezTo>
                  <a:lnTo>
                    <a:pt x="567" y="989"/>
                  </a:lnTo>
                  <a:cubicBezTo>
                    <a:pt x="458" y="1066"/>
                    <a:pt x="345" y="1146"/>
                    <a:pt x="227" y="1230"/>
                  </a:cubicBezTo>
                  <a:cubicBezTo>
                    <a:pt x="200" y="1257"/>
                    <a:pt x="166" y="1273"/>
                    <a:pt x="135" y="1273"/>
                  </a:cubicBezTo>
                  <a:cubicBezTo>
                    <a:pt x="118" y="1273"/>
                    <a:pt x="101" y="1268"/>
                    <a:pt x="86" y="1258"/>
                  </a:cubicBezTo>
                  <a:cubicBezTo>
                    <a:pt x="43" y="1230"/>
                    <a:pt x="57" y="1174"/>
                    <a:pt x="100" y="1131"/>
                  </a:cubicBezTo>
                  <a:cubicBezTo>
                    <a:pt x="199" y="1032"/>
                    <a:pt x="298" y="947"/>
                    <a:pt x="397" y="863"/>
                  </a:cubicBezTo>
                  <a:cubicBezTo>
                    <a:pt x="424" y="837"/>
                    <a:pt x="453" y="811"/>
                    <a:pt x="481" y="786"/>
                  </a:cubicBezTo>
                  <a:close/>
                  <a:moveTo>
                    <a:pt x="693" y="1"/>
                  </a:moveTo>
                  <a:lnTo>
                    <a:pt x="693" y="71"/>
                  </a:lnTo>
                  <a:cubicBezTo>
                    <a:pt x="693" y="76"/>
                    <a:pt x="693" y="81"/>
                    <a:pt x="694" y="85"/>
                  </a:cubicBezTo>
                  <a:lnTo>
                    <a:pt x="694" y="85"/>
                  </a:lnTo>
                  <a:lnTo>
                    <a:pt x="693" y="85"/>
                  </a:lnTo>
                  <a:cubicBezTo>
                    <a:pt x="693" y="85"/>
                    <a:pt x="694" y="85"/>
                    <a:pt x="694" y="86"/>
                  </a:cubicBezTo>
                  <a:lnTo>
                    <a:pt x="694" y="86"/>
                  </a:lnTo>
                  <a:cubicBezTo>
                    <a:pt x="695" y="215"/>
                    <a:pt x="721" y="349"/>
                    <a:pt x="771" y="478"/>
                  </a:cubicBezTo>
                  <a:lnTo>
                    <a:pt x="771" y="478"/>
                  </a:lnTo>
                  <a:cubicBezTo>
                    <a:pt x="706" y="528"/>
                    <a:pt x="644" y="579"/>
                    <a:pt x="583" y="631"/>
                  </a:cubicBezTo>
                  <a:lnTo>
                    <a:pt x="583" y="631"/>
                  </a:lnTo>
                  <a:cubicBezTo>
                    <a:pt x="561" y="500"/>
                    <a:pt x="502" y="342"/>
                    <a:pt x="368" y="198"/>
                  </a:cubicBezTo>
                  <a:lnTo>
                    <a:pt x="340" y="170"/>
                  </a:lnTo>
                  <a:lnTo>
                    <a:pt x="340" y="213"/>
                  </a:lnTo>
                  <a:cubicBezTo>
                    <a:pt x="348" y="373"/>
                    <a:pt x="380" y="557"/>
                    <a:pt x="459" y="738"/>
                  </a:cubicBezTo>
                  <a:lnTo>
                    <a:pt x="459" y="738"/>
                  </a:lnTo>
                  <a:cubicBezTo>
                    <a:pt x="428" y="765"/>
                    <a:pt x="398" y="793"/>
                    <a:pt x="368" y="820"/>
                  </a:cubicBezTo>
                  <a:cubicBezTo>
                    <a:pt x="255" y="919"/>
                    <a:pt x="171" y="1004"/>
                    <a:pt x="72" y="1103"/>
                  </a:cubicBezTo>
                  <a:cubicBezTo>
                    <a:pt x="43" y="1117"/>
                    <a:pt x="29" y="1145"/>
                    <a:pt x="15" y="1188"/>
                  </a:cubicBezTo>
                  <a:cubicBezTo>
                    <a:pt x="1" y="1230"/>
                    <a:pt x="29" y="1273"/>
                    <a:pt x="57" y="1287"/>
                  </a:cubicBezTo>
                  <a:cubicBezTo>
                    <a:pt x="83" y="1307"/>
                    <a:pt x="110" y="1314"/>
                    <a:pt x="137" y="1314"/>
                  </a:cubicBezTo>
                  <a:cubicBezTo>
                    <a:pt x="184" y="1314"/>
                    <a:pt x="228" y="1291"/>
                    <a:pt x="255" y="1273"/>
                  </a:cubicBezTo>
                  <a:cubicBezTo>
                    <a:pt x="384" y="1180"/>
                    <a:pt x="501" y="1088"/>
                    <a:pt x="614" y="1000"/>
                  </a:cubicBezTo>
                  <a:lnTo>
                    <a:pt x="614" y="1000"/>
                  </a:lnTo>
                  <a:cubicBezTo>
                    <a:pt x="661" y="1061"/>
                    <a:pt x="715" y="1119"/>
                    <a:pt x="778" y="1174"/>
                  </a:cubicBezTo>
                  <a:cubicBezTo>
                    <a:pt x="806" y="1201"/>
                    <a:pt x="845" y="1217"/>
                    <a:pt x="884" y="1217"/>
                  </a:cubicBezTo>
                  <a:cubicBezTo>
                    <a:pt x="906" y="1217"/>
                    <a:pt x="928" y="1212"/>
                    <a:pt x="948" y="1202"/>
                  </a:cubicBezTo>
                  <a:cubicBezTo>
                    <a:pt x="1004" y="1188"/>
                    <a:pt x="1047" y="1131"/>
                    <a:pt x="1061" y="1075"/>
                  </a:cubicBezTo>
                  <a:cubicBezTo>
                    <a:pt x="1076" y="1005"/>
                    <a:pt x="1075" y="940"/>
                    <a:pt x="1066" y="877"/>
                  </a:cubicBezTo>
                  <a:lnTo>
                    <a:pt x="1066" y="877"/>
                  </a:lnTo>
                  <a:cubicBezTo>
                    <a:pt x="1073" y="882"/>
                    <a:pt x="1081" y="886"/>
                    <a:pt x="1089" y="891"/>
                  </a:cubicBezTo>
                  <a:cubicBezTo>
                    <a:pt x="1132" y="915"/>
                    <a:pt x="1182" y="929"/>
                    <a:pt x="1233" y="929"/>
                  </a:cubicBezTo>
                  <a:cubicBezTo>
                    <a:pt x="1299" y="929"/>
                    <a:pt x="1366" y="905"/>
                    <a:pt x="1414" y="849"/>
                  </a:cubicBezTo>
                  <a:cubicBezTo>
                    <a:pt x="1471" y="778"/>
                    <a:pt x="1485" y="693"/>
                    <a:pt x="1485" y="608"/>
                  </a:cubicBezTo>
                  <a:cubicBezTo>
                    <a:pt x="1485" y="529"/>
                    <a:pt x="1472" y="462"/>
                    <a:pt x="1448" y="384"/>
                  </a:cubicBezTo>
                  <a:lnTo>
                    <a:pt x="1448" y="384"/>
                  </a:lnTo>
                  <a:cubicBezTo>
                    <a:pt x="1495" y="349"/>
                    <a:pt x="1540" y="315"/>
                    <a:pt x="1584" y="283"/>
                  </a:cubicBezTo>
                  <a:cubicBezTo>
                    <a:pt x="1654" y="227"/>
                    <a:pt x="1725" y="170"/>
                    <a:pt x="1796" y="128"/>
                  </a:cubicBezTo>
                  <a:cubicBezTo>
                    <a:pt x="1838" y="86"/>
                    <a:pt x="1866" y="72"/>
                    <a:pt x="1866" y="71"/>
                  </a:cubicBezTo>
                  <a:lnTo>
                    <a:pt x="1866" y="71"/>
                  </a:lnTo>
                  <a:cubicBezTo>
                    <a:pt x="1866" y="72"/>
                    <a:pt x="1838" y="86"/>
                    <a:pt x="1782" y="114"/>
                  </a:cubicBezTo>
                  <a:cubicBezTo>
                    <a:pt x="1725" y="156"/>
                    <a:pt x="1654" y="213"/>
                    <a:pt x="1570" y="269"/>
                  </a:cubicBezTo>
                  <a:cubicBezTo>
                    <a:pt x="1528" y="297"/>
                    <a:pt x="1484" y="327"/>
                    <a:pt x="1438" y="359"/>
                  </a:cubicBezTo>
                  <a:lnTo>
                    <a:pt x="1438" y="359"/>
                  </a:lnTo>
                  <a:cubicBezTo>
                    <a:pt x="1408" y="291"/>
                    <a:pt x="1340" y="226"/>
                    <a:pt x="1259" y="213"/>
                  </a:cubicBezTo>
                  <a:cubicBezTo>
                    <a:pt x="1174" y="213"/>
                    <a:pt x="1089" y="241"/>
                    <a:pt x="1033" y="283"/>
                  </a:cubicBezTo>
                  <a:cubicBezTo>
                    <a:pt x="995" y="310"/>
                    <a:pt x="957" y="337"/>
                    <a:pt x="920" y="364"/>
                  </a:cubicBezTo>
                  <a:lnTo>
                    <a:pt x="920" y="364"/>
                  </a:lnTo>
                  <a:cubicBezTo>
                    <a:pt x="872" y="256"/>
                    <a:pt x="810" y="152"/>
                    <a:pt x="736" y="57"/>
                  </a:cubicBezTo>
                  <a:lnTo>
                    <a:pt x="69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73"/>
            <p:cNvSpPr/>
            <p:nvPr/>
          </p:nvSpPr>
          <p:spPr>
            <a:xfrm>
              <a:off x="7794797" y="3880942"/>
              <a:ext cx="42249" cy="27044"/>
            </a:xfrm>
            <a:custGeom>
              <a:avLst/>
              <a:gdLst/>
              <a:ahLst/>
              <a:cxnLst/>
              <a:rect l="l" t="t" r="r" b="b"/>
              <a:pathLst>
                <a:path w="778" h="498" extrusionOk="0">
                  <a:moveTo>
                    <a:pt x="762" y="1"/>
                  </a:moveTo>
                  <a:cubicBezTo>
                    <a:pt x="743" y="1"/>
                    <a:pt x="568" y="108"/>
                    <a:pt x="368" y="228"/>
                  </a:cubicBezTo>
                  <a:cubicBezTo>
                    <a:pt x="156" y="369"/>
                    <a:pt x="0" y="482"/>
                    <a:pt x="0" y="496"/>
                  </a:cubicBezTo>
                  <a:cubicBezTo>
                    <a:pt x="1" y="497"/>
                    <a:pt x="3" y="498"/>
                    <a:pt x="5" y="498"/>
                  </a:cubicBezTo>
                  <a:cubicBezTo>
                    <a:pt x="36" y="498"/>
                    <a:pt x="198" y="403"/>
                    <a:pt x="396" y="270"/>
                  </a:cubicBezTo>
                  <a:cubicBezTo>
                    <a:pt x="608" y="143"/>
                    <a:pt x="778" y="16"/>
                    <a:pt x="764" y="2"/>
                  </a:cubicBezTo>
                  <a:cubicBezTo>
                    <a:pt x="764" y="1"/>
                    <a:pt x="763" y="1"/>
                    <a:pt x="7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48"/>
          <p:cNvSpPr/>
          <p:nvPr/>
        </p:nvSpPr>
        <p:spPr>
          <a:xfrm>
            <a:off x="6145081" y="1164309"/>
            <a:ext cx="998400" cy="998400"/>
          </a:xfrm>
          <a:prstGeom prst="ellipse">
            <a:avLst/>
          </a:prstGeom>
          <a:solidFill>
            <a:schemeClr val="hlink">
              <a:alpha val="383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48"/>
          <p:cNvSpPr/>
          <p:nvPr/>
        </p:nvSpPr>
        <p:spPr>
          <a:xfrm>
            <a:off x="380800" y="519600"/>
            <a:ext cx="6261600" cy="46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48"/>
          <p:cNvSpPr/>
          <p:nvPr/>
        </p:nvSpPr>
        <p:spPr>
          <a:xfrm>
            <a:off x="715100" y="832048"/>
            <a:ext cx="5580000" cy="4311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48"/>
          <p:cNvSpPr txBox="1">
            <a:spLocks noGrp="1"/>
          </p:cNvSpPr>
          <p:nvPr>
            <p:ph type="title"/>
          </p:nvPr>
        </p:nvSpPr>
        <p:spPr>
          <a:xfrm>
            <a:off x="1039150" y="2190975"/>
            <a:ext cx="5106000" cy="146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Advantages of AI</a:t>
            </a:r>
          </a:p>
        </p:txBody>
      </p:sp>
      <p:sp>
        <p:nvSpPr>
          <p:cNvPr id="604" name="Google Shape;604;p48"/>
          <p:cNvSpPr txBox="1">
            <a:spLocks noGrp="1"/>
          </p:cNvSpPr>
          <p:nvPr>
            <p:ph type="title" idx="2"/>
          </p:nvPr>
        </p:nvSpPr>
        <p:spPr>
          <a:xfrm>
            <a:off x="1039142" y="1349167"/>
            <a:ext cx="1882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02.</a:t>
            </a:r>
          </a:p>
        </p:txBody>
      </p:sp>
      <p:sp>
        <p:nvSpPr>
          <p:cNvPr id="605" name="Google Shape;605;p48"/>
          <p:cNvSpPr txBox="1">
            <a:spLocks noGrp="1"/>
          </p:cNvSpPr>
          <p:nvPr>
            <p:ph type="subTitle" idx="1"/>
          </p:nvPr>
        </p:nvSpPr>
        <p:spPr>
          <a:xfrm>
            <a:off x="1039150" y="3685050"/>
            <a:ext cx="51060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Bebas Neue" panose="020B0606020202050201" charset="0"/>
                <a:cs typeface="Bebas Neue" panose="020B0606020202050201" charset="0"/>
              </a:rPr>
              <a:t>Boosting Efficiency and Precision</a:t>
            </a:r>
          </a:p>
        </p:txBody>
      </p:sp>
      <p:grpSp>
        <p:nvGrpSpPr>
          <p:cNvPr id="606" name="Google Shape;606;p48"/>
          <p:cNvGrpSpPr/>
          <p:nvPr/>
        </p:nvGrpSpPr>
        <p:grpSpPr>
          <a:xfrm rot="-5400000">
            <a:off x="328789" y="1830282"/>
            <a:ext cx="772605" cy="196301"/>
            <a:chOff x="2641350" y="846250"/>
            <a:chExt cx="413600" cy="105075"/>
          </a:xfrm>
        </p:grpSpPr>
        <p:sp>
          <p:nvSpPr>
            <p:cNvPr id="607" name="Google Shape;607;p48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48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48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48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11" name="Google Shape;611;p48"/>
          <p:cNvCxnSpPr/>
          <p:nvPr/>
        </p:nvCxnSpPr>
        <p:spPr>
          <a:xfrm>
            <a:off x="453675" y="4411950"/>
            <a:ext cx="5442600" cy="5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825" name="Google Shape;8825;p81"/>
          <p:cNvGrpSpPr/>
          <p:nvPr/>
        </p:nvGrpSpPr>
        <p:grpSpPr>
          <a:xfrm rot="16200000">
            <a:off x="4001770" y="2277110"/>
            <a:ext cx="3333115" cy="753110"/>
            <a:chOff x="1808063" y="4294338"/>
            <a:chExt cx="3370782" cy="721817"/>
          </a:xfrm>
          <a:solidFill>
            <a:schemeClr val="accent3"/>
          </a:solidFill>
        </p:grpSpPr>
        <p:sp>
          <p:nvSpPr>
            <p:cNvPr id="8826" name="Google Shape;8826;p81"/>
            <p:cNvSpPr/>
            <p:nvPr/>
          </p:nvSpPr>
          <p:spPr>
            <a:xfrm>
              <a:off x="1906300" y="4423127"/>
              <a:ext cx="526025" cy="525979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D7DF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7" name="Google Shape;8827;p81"/>
            <p:cNvSpPr/>
            <p:nvPr/>
          </p:nvSpPr>
          <p:spPr>
            <a:xfrm>
              <a:off x="3795035" y="4655290"/>
              <a:ext cx="721912" cy="360865"/>
            </a:xfrm>
            <a:custGeom>
              <a:avLst/>
              <a:gdLst/>
              <a:ahLst/>
              <a:cxnLst/>
              <a:rect l="l" t="t" r="r" b="b"/>
              <a:pathLst>
                <a:path w="7904" h="3951" extrusionOk="0">
                  <a:moveTo>
                    <a:pt x="1" y="0"/>
                  </a:moveTo>
                  <a:cubicBezTo>
                    <a:pt x="1" y="540"/>
                    <a:pt x="113" y="1075"/>
                    <a:pt x="327" y="1571"/>
                  </a:cubicBezTo>
                  <a:cubicBezTo>
                    <a:pt x="938" y="2971"/>
                    <a:pt x="2332" y="3951"/>
                    <a:pt x="3953" y="3951"/>
                  </a:cubicBezTo>
                  <a:cubicBezTo>
                    <a:pt x="6132" y="3951"/>
                    <a:pt x="7903" y="2178"/>
                    <a:pt x="7903" y="0"/>
                  </a:cubicBezTo>
                  <a:lnTo>
                    <a:pt x="7248" y="0"/>
                  </a:lnTo>
                  <a:cubicBezTo>
                    <a:pt x="7248" y="1818"/>
                    <a:pt x="5770" y="3296"/>
                    <a:pt x="3953" y="3296"/>
                  </a:cubicBezTo>
                  <a:cubicBezTo>
                    <a:pt x="2135" y="3296"/>
                    <a:pt x="657" y="1818"/>
                    <a:pt x="657" y="0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8" name="Google Shape;8828;p81"/>
            <p:cNvSpPr/>
            <p:nvPr/>
          </p:nvSpPr>
          <p:spPr>
            <a:xfrm>
              <a:off x="3133137" y="4294338"/>
              <a:ext cx="721729" cy="360865"/>
            </a:xfrm>
            <a:custGeom>
              <a:avLst/>
              <a:gdLst/>
              <a:ahLst/>
              <a:cxnLst/>
              <a:rect l="l" t="t" r="r" b="b"/>
              <a:pathLst>
                <a:path w="7902" h="3951" extrusionOk="0">
                  <a:moveTo>
                    <a:pt x="3951" y="0"/>
                  </a:moveTo>
                  <a:cubicBezTo>
                    <a:pt x="2330" y="0"/>
                    <a:pt x="935" y="982"/>
                    <a:pt x="327" y="2380"/>
                  </a:cubicBezTo>
                  <a:cubicBezTo>
                    <a:pt x="111" y="2874"/>
                    <a:pt x="0" y="3409"/>
                    <a:pt x="0" y="3951"/>
                  </a:cubicBezTo>
                  <a:lnTo>
                    <a:pt x="653" y="3951"/>
                  </a:lnTo>
                  <a:cubicBezTo>
                    <a:pt x="653" y="2135"/>
                    <a:pt x="2133" y="657"/>
                    <a:pt x="3951" y="657"/>
                  </a:cubicBezTo>
                  <a:cubicBezTo>
                    <a:pt x="5767" y="657"/>
                    <a:pt x="7246" y="2135"/>
                    <a:pt x="7246" y="3951"/>
                  </a:cubicBezTo>
                  <a:lnTo>
                    <a:pt x="7901" y="3951"/>
                  </a:lnTo>
                  <a:cubicBezTo>
                    <a:pt x="7901" y="3411"/>
                    <a:pt x="7791" y="2876"/>
                    <a:pt x="7574" y="2381"/>
                  </a:cubicBezTo>
                  <a:cubicBezTo>
                    <a:pt x="6966" y="982"/>
                    <a:pt x="5571" y="0"/>
                    <a:pt x="3951" y="0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9" name="Google Shape;8829;p81"/>
            <p:cNvSpPr/>
            <p:nvPr/>
          </p:nvSpPr>
          <p:spPr>
            <a:xfrm>
              <a:off x="1808063" y="4294338"/>
              <a:ext cx="722460" cy="362052"/>
            </a:xfrm>
            <a:custGeom>
              <a:avLst/>
              <a:gdLst/>
              <a:ahLst/>
              <a:cxnLst/>
              <a:rect l="l" t="t" r="r" b="b"/>
              <a:pathLst>
                <a:path w="7910" h="3964" extrusionOk="0">
                  <a:moveTo>
                    <a:pt x="3958" y="0"/>
                  </a:moveTo>
                  <a:cubicBezTo>
                    <a:pt x="3954" y="0"/>
                    <a:pt x="3950" y="0"/>
                    <a:pt x="3946" y="0"/>
                  </a:cubicBezTo>
                  <a:cubicBezTo>
                    <a:pt x="1768" y="6"/>
                    <a:pt x="0" y="1784"/>
                    <a:pt x="6" y="3963"/>
                  </a:cubicBezTo>
                  <a:lnTo>
                    <a:pt x="661" y="3962"/>
                  </a:lnTo>
                  <a:cubicBezTo>
                    <a:pt x="657" y="2144"/>
                    <a:pt x="2131" y="661"/>
                    <a:pt x="3947" y="655"/>
                  </a:cubicBezTo>
                  <a:cubicBezTo>
                    <a:pt x="3951" y="655"/>
                    <a:pt x="3955" y="655"/>
                    <a:pt x="3959" y="655"/>
                  </a:cubicBezTo>
                  <a:cubicBezTo>
                    <a:pt x="5771" y="655"/>
                    <a:pt x="7248" y="2127"/>
                    <a:pt x="7254" y="3939"/>
                  </a:cubicBezTo>
                  <a:lnTo>
                    <a:pt x="7256" y="3939"/>
                  </a:lnTo>
                  <a:lnTo>
                    <a:pt x="7909" y="3938"/>
                  </a:lnTo>
                  <a:cubicBezTo>
                    <a:pt x="7907" y="3398"/>
                    <a:pt x="7795" y="2863"/>
                    <a:pt x="7578" y="2368"/>
                  </a:cubicBezTo>
                  <a:cubicBezTo>
                    <a:pt x="6966" y="976"/>
                    <a:pt x="5573" y="0"/>
                    <a:pt x="3958" y="0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0" name="Google Shape;8830;p81"/>
            <p:cNvSpPr/>
            <p:nvPr/>
          </p:nvSpPr>
          <p:spPr>
            <a:xfrm>
              <a:off x="2470965" y="4655290"/>
              <a:ext cx="721912" cy="360865"/>
            </a:xfrm>
            <a:custGeom>
              <a:avLst/>
              <a:gdLst/>
              <a:ahLst/>
              <a:cxnLst/>
              <a:rect l="l" t="t" r="r" b="b"/>
              <a:pathLst>
                <a:path w="7904" h="3951" extrusionOk="0">
                  <a:moveTo>
                    <a:pt x="1" y="0"/>
                  </a:moveTo>
                  <a:cubicBezTo>
                    <a:pt x="1" y="540"/>
                    <a:pt x="111" y="1075"/>
                    <a:pt x="328" y="1571"/>
                  </a:cubicBezTo>
                  <a:cubicBezTo>
                    <a:pt x="938" y="2971"/>
                    <a:pt x="2332" y="3951"/>
                    <a:pt x="3953" y="3951"/>
                  </a:cubicBezTo>
                  <a:cubicBezTo>
                    <a:pt x="5574" y="3951"/>
                    <a:pt x="6967" y="2971"/>
                    <a:pt x="7575" y="1573"/>
                  </a:cubicBezTo>
                  <a:cubicBezTo>
                    <a:pt x="7791" y="1076"/>
                    <a:pt x="7903" y="541"/>
                    <a:pt x="7903" y="0"/>
                  </a:cubicBezTo>
                  <a:lnTo>
                    <a:pt x="7249" y="0"/>
                  </a:lnTo>
                  <a:cubicBezTo>
                    <a:pt x="7249" y="1818"/>
                    <a:pt x="5770" y="3296"/>
                    <a:pt x="3953" y="3296"/>
                  </a:cubicBezTo>
                  <a:cubicBezTo>
                    <a:pt x="2135" y="3296"/>
                    <a:pt x="657" y="1818"/>
                    <a:pt x="657" y="0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1" name="Google Shape;8831;p81"/>
            <p:cNvSpPr/>
            <p:nvPr/>
          </p:nvSpPr>
          <p:spPr>
            <a:xfrm>
              <a:off x="4456385" y="4294338"/>
              <a:ext cx="722460" cy="362052"/>
            </a:xfrm>
            <a:custGeom>
              <a:avLst/>
              <a:gdLst/>
              <a:ahLst/>
              <a:cxnLst/>
              <a:rect l="l" t="t" r="r" b="b"/>
              <a:pathLst>
                <a:path w="7910" h="3964" extrusionOk="0">
                  <a:moveTo>
                    <a:pt x="3959" y="0"/>
                  </a:moveTo>
                  <a:cubicBezTo>
                    <a:pt x="3955" y="0"/>
                    <a:pt x="3951" y="0"/>
                    <a:pt x="3947" y="0"/>
                  </a:cubicBezTo>
                  <a:cubicBezTo>
                    <a:pt x="1769" y="8"/>
                    <a:pt x="1" y="1786"/>
                    <a:pt x="7" y="3963"/>
                  </a:cubicBezTo>
                  <a:lnTo>
                    <a:pt x="664" y="3962"/>
                  </a:lnTo>
                  <a:cubicBezTo>
                    <a:pt x="658" y="2144"/>
                    <a:pt x="2132" y="661"/>
                    <a:pt x="3948" y="657"/>
                  </a:cubicBezTo>
                  <a:cubicBezTo>
                    <a:pt x="3952" y="657"/>
                    <a:pt x="3956" y="657"/>
                    <a:pt x="3960" y="657"/>
                  </a:cubicBezTo>
                  <a:cubicBezTo>
                    <a:pt x="5772" y="657"/>
                    <a:pt x="7249" y="2127"/>
                    <a:pt x="7255" y="3941"/>
                  </a:cubicBezTo>
                  <a:lnTo>
                    <a:pt x="7257" y="3941"/>
                  </a:lnTo>
                  <a:lnTo>
                    <a:pt x="7910" y="3939"/>
                  </a:lnTo>
                  <a:cubicBezTo>
                    <a:pt x="7908" y="3398"/>
                    <a:pt x="7796" y="2865"/>
                    <a:pt x="7578" y="2370"/>
                  </a:cubicBezTo>
                  <a:cubicBezTo>
                    <a:pt x="6967" y="976"/>
                    <a:pt x="5574" y="0"/>
                    <a:pt x="3959" y="0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667E9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2" name="Google Shape;8832;p81"/>
            <p:cNvSpPr/>
            <p:nvPr/>
          </p:nvSpPr>
          <p:spPr>
            <a:xfrm>
              <a:off x="2568813" y="4351427"/>
              <a:ext cx="526025" cy="525979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D7DF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3" name="Google Shape;8833;p81"/>
            <p:cNvSpPr/>
            <p:nvPr/>
          </p:nvSpPr>
          <p:spPr>
            <a:xfrm>
              <a:off x="3231883" y="4423127"/>
              <a:ext cx="526025" cy="525979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D7DF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4" name="Google Shape;8834;p81"/>
            <p:cNvSpPr/>
            <p:nvPr/>
          </p:nvSpPr>
          <p:spPr>
            <a:xfrm>
              <a:off x="3894395" y="4351427"/>
              <a:ext cx="526025" cy="525979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D7DF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5" name="Google Shape;8835;p81"/>
            <p:cNvSpPr/>
            <p:nvPr/>
          </p:nvSpPr>
          <p:spPr>
            <a:xfrm>
              <a:off x="4560958" y="4423127"/>
              <a:ext cx="526025" cy="525979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D7DF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39" name="Google Shape;9439;p83"/>
          <p:cNvGrpSpPr/>
          <p:nvPr/>
        </p:nvGrpSpPr>
        <p:grpSpPr>
          <a:xfrm>
            <a:off x="6607175" y="4082415"/>
            <a:ext cx="2536825" cy="1061720"/>
            <a:chOff x="2413923" y="3711366"/>
            <a:chExt cx="1374117" cy="703260"/>
          </a:xfrm>
          <a:solidFill>
            <a:srgbClr val="7030A0"/>
          </a:solidFill>
        </p:grpSpPr>
        <p:grpSp>
          <p:nvGrpSpPr>
            <p:cNvPr id="9440" name="Google Shape;9440;p83"/>
            <p:cNvGrpSpPr/>
            <p:nvPr/>
          </p:nvGrpSpPr>
          <p:grpSpPr>
            <a:xfrm>
              <a:off x="2413923" y="3711366"/>
              <a:ext cx="1374117" cy="703260"/>
              <a:chOff x="2413923" y="3711366"/>
              <a:chExt cx="1374117" cy="703260"/>
            </a:xfrm>
            <a:grpFill/>
          </p:grpSpPr>
          <p:sp>
            <p:nvSpPr>
              <p:cNvPr id="9441" name="Google Shape;9441;p83"/>
              <p:cNvSpPr/>
              <p:nvPr/>
            </p:nvSpPr>
            <p:spPr>
              <a:xfrm>
                <a:off x="2484774" y="3827200"/>
                <a:ext cx="1231201" cy="587426"/>
              </a:xfrm>
              <a:custGeom>
                <a:avLst/>
                <a:gdLst/>
                <a:ahLst/>
                <a:cxnLst/>
                <a:rect l="l" t="t" r="r" b="b"/>
                <a:pathLst>
                  <a:path w="66087" h="33020" extrusionOk="0">
                    <a:moveTo>
                      <a:pt x="33019" y="0"/>
                    </a:moveTo>
                    <a:cubicBezTo>
                      <a:pt x="14818" y="0"/>
                      <a:pt x="0" y="14808"/>
                      <a:pt x="0" y="33019"/>
                    </a:cubicBezTo>
                    <a:lnTo>
                      <a:pt x="1659" y="33019"/>
                    </a:lnTo>
                    <a:cubicBezTo>
                      <a:pt x="1659" y="15718"/>
                      <a:pt x="15718" y="1659"/>
                      <a:pt x="33019" y="1659"/>
                    </a:cubicBezTo>
                    <a:cubicBezTo>
                      <a:pt x="50321" y="1659"/>
                      <a:pt x="64427" y="15718"/>
                      <a:pt x="64427" y="33019"/>
                    </a:cubicBezTo>
                    <a:lnTo>
                      <a:pt x="66086" y="33019"/>
                    </a:lnTo>
                    <a:cubicBezTo>
                      <a:pt x="66086" y="14808"/>
                      <a:pt x="51269" y="0"/>
                      <a:pt x="33019" y="0"/>
                    </a:cubicBezTo>
                    <a:close/>
                  </a:path>
                </a:pathLst>
              </a:custGeom>
              <a:grpFill/>
              <a:ln>
                <a:solidFill>
                  <a:srgbClr val="7030A0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442" name="Google Shape;9442;p83"/>
              <p:cNvGrpSpPr/>
              <p:nvPr/>
            </p:nvGrpSpPr>
            <p:grpSpPr>
              <a:xfrm>
                <a:off x="2600284" y="3808654"/>
                <a:ext cx="234506" cy="138009"/>
                <a:chOff x="2600284" y="3808654"/>
                <a:chExt cx="234506" cy="138009"/>
              </a:xfrm>
              <a:grpFill/>
            </p:grpSpPr>
            <p:sp>
              <p:nvSpPr>
                <p:cNvPr id="9443" name="Google Shape;9443;p83"/>
                <p:cNvSpPr/>
                <p:nvPr/>
              </p:nvSpPr>
              <p:spPr>
                <a:xfrm>
                  <a:off x="2767890" y="3879764"/>
                  <a:ext cx="66900" cy="66900"/>
                </a:xfrm>
                <a:prstGeom prst="ellipse">
                  <a:avLst/>
                </a:prstGeom>
                <a:grpFill/>
                <a:ln>
                  <a:solidFill>
                    <a:srgbClr val="7030A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9444" name="Google Shape;9444;p83"/>
                <p:cNvCxnSpPr/>
                <p:nvPr/>
              </p:nvCxnSpPr>
              <p:spPr>
                <a:xfrm rot="10800000">
                  <a:off x="2600284" y="3808654"/>
                  <a:ext cx="201000" cy="72300"/>
                </a:xfrm>
                <a:prstGeom prst="bentConnector3">
                  <a:avLst>
                    <a:gd name="adj1" fmla="val 50000"/>
                  </a:avLst>
                </a:prstGeom>
                <a:grpFill/>
                <a:ln w="19050" cap="flat" cmpd="sng">
                  <a:solidFill>
                    <a:srgbClr val="7030A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9445" name="Google Shape;9445;p83"/>
              <p:cNvGrpSpPr/>
              <p:nvPr/>
            </p:nvGrpSpPr>
            <p:grpSpPr>
              <a:xfrm>
                <a:off x="3359659" y="3805664"/>
                <a:ext cx="232294" cy="141000"/>
                <a:chOff x="3359659" y="3805664"/>
                <a:chExt cx="232294" cy="141000"/>
              </a:xfrm>
              <a:grpFill/>
            </p:grpSpPr>
            <p:sp>
              <p:nvSpPr>
                <p:cNvPr id="9446" name="Google Shape;9446;p83"/>
                <p:cNvSpPr/>
                <p:nvPr/>
              </p:nvSpPr>
              <p:spPr>
                <a:xfrm>
                  <a:off x="3359659" y="3879764"/>
                  <a:ext cx="66900" cy="66900"/>
                </a:xfrm>
                <a:prstGeom prst="ellipse">
                  <a:avLst/>
                </a:prstGeom>
                <a:grpFill/>
                <a:ln>
                  <a:solidFill>
                    <a:srgbClr val="7030A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9447" name="Google Shape;9447;p83"/>
                <p:cNvCxnSpPr/>
                <p:nvPr/>
              </p:nvCxnSpPr>
              <p:spPr>
                <a:xfrm rot="10800000" flipH="1">
                  <a:off x="3393053" y="3805664"/>
                  <a:ext cx="198900" cy="78000"/>
                </a:xfrm>
                <a:prstGeom prst="bentConnector3">
                  <a:avLst>
                    <a:gd name="adj1" fmla="val 50000"/>
                  </a:avLst>
                </a:prstGeom>
                <a:grpFill/>
                <a:ln w="19050" cap="flat" cmpd="sng">
                  <a:solidFill>
                    <a:srgbClr val="7030A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9448" name="Google Shape;9448;p83"/>
              <p:cNvGrpSpPr/>
              <p:nvPr/>
            </p:nvGrpSpPr>
            <p:grpSpPr>
              <a:xfrm>
                <a:off x="3067316" y="3711366"/>
                <a:ext cx="66900" cy="166809"/>
                <a:chOff x="3067316" y="3711366"/>
                <a:chExt cx="66900" cy="166809"/>
              </a:xfrm>
              <a:grpFill/>
            </p:grpSpPr>
            <p:sp>
              <p:nvSpPr>
                <p:cNvPr id="9449" name="Google Shape;9449;p83"/>
                <p:cNvSpPr/>
                <p:nvPr/>
              </p:nvSpPr>
              <p:spPr>
                <a:xfrm>
                  <a:off x="3067316" y="3811276"/>
                  <a:ext cx="66900" cy="66900"/>
                </a:xfrm>
                <a:prstGeom prst="ellipse">
                  <a:avLst/>
                </a:prstGeom>
                <a:grpFill/>
                <a:ln>
                  <a:solidFill>
                    <a:srgbClr val="7030A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9450" name="Google Shape;9450;p83"/>
                <p:cNvCxnSpPr/>
                <p:nvPr/>
              </p:nvCxnSpPr>
              <p:spPr>
                <a:xfrm rot="-5400000">
                  <a:off x="3050460" y="3761616"/>
                  <a:ext cx="101100" cy="600"/>
                </a:xfrm>
                <a:prstGeom prst="bentConnector3">
                  <a:avLst>
                    <a:gd name="adj1" fmla="val 50000"/>
                  </a:avLst>
                </a:prstGeom>
                <a:grpFill/>
                <a:ln w="19050" cap="flat" cmpd="sng">
                  <a:solidFill>
                    <a:srgbClr val="7030A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9451" name="Google Shape;9451;p83"/>
              <p:cNvGrpSpPr/>
              <p:nvPr/>
            </p:nvGrpSpPr>
            <p:grpSpPr>
              <a:xfrm>
                <a:off x="2413923" y="4058666"/>
                <a:ext cx="224119" cy="66900"/>
                <a:chOff x="2413923" y="4058666"/>
                <a:chExt cx="224119" cy="66900"/>
              </a:xfrm>
              <a:grpFill/>
            </p:grpSpPr>
            <p:sp>
              <p:nvSpPr>
                <p:cNvPr id="9452" name="Google Shape;9452;p83"/>
                <p:cNvSpPr/>
                <p:nvPr/>
              </p:nvSpPr>
              <p:spPr>
                <a:xfrm>
                  <a:off x="2571142" y="4058666"/>
                  <a:ext cx="66900" cy="66900"/>
                </a:xfrm>
                <a:prstGeom prst="ellipse">
                  <a:avLst/>
                </a:prstGeom>
                <a:grpFill/>
                <a:ln>
                  <a:solidFill>
                    <a:srgbClr val="7030A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9453" name="Google Shape;9453;p83"/>
                <p:cNvCxnSpPr/>
                <p:nvPr/>
              </p:nvCxnSpPr>
              <p:spPr>
                <a:xfrm flipH="1">
                  <a:off x="2413923" y="4092060"/>
                  <a:ext cx="159600" cy="600"/>
                </a:xfrm>
                <a:prstGeom prst="bentConnector3">
                  <a:avLst>
                    <a:gd name="adj1" fmla="val 50000"/>
                  </a:avLst>
                </a:prstGeom>
                <a:grpFill/>
                <a:ln w="19050" cap="flat" cmpd="sng">
                  <a:solidFill>
                    <a:srgbClr val="7030A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9454" name="Google Shape;9454;p83"/>
              <p:cNvGrpSpPr/>
              <p:nvPr/>
            </p:nvGrpSpPr>
            <p:grpSpPr>
              <a:xfrm>
                <a:off x="3564643" y="4058666"/>
                <a:ext cx="223397" cy="66900"/>
                <a:chOff x="3564643" y="4058666"/>
                <a:chExt cx="223397" cy="66900"/>
              </a:xfrm>
              <a:grpFill/>
            </p:grpSpPr>
            <p:sp>
              <p:nvSpPr>
                <p:cNvPr id="9455" name="Google Shape;9455;p83"/>
                <p:cNvSpPr/>
                <p:nvPr/>
              </p:nvSpPr>
              <p:spPr>
                <a:xfrm>
                  <a:off x="3564643" y="4058666"/>
                  <a:ext cx="66900" cy="66900"/>
                </a:xfrm>
                <a:prstGeom prst="ellipse">
                  <a:avLst/>
                </a:prstGeom>
                <a:grpFill/>
                <a:ln>
                  <a:solidFill>
                    <a:srgbClr val="7030A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9456" name="Google Shape;9456;p83"/>
                <p:cNvCxnSpPr/>
                <p:nvPr/>
              </p:nvCxnSpPr>
              <p:spPr>
                <a:xfrm>
                  <a:off x="3630240" y="4092060"/>
                  <a:ext cx="157800" cy="600"/>
                </a:xfrm>
                <a:prstGeom prst="bentConnector3">
                  <a:avLst>
                    <a:gd name="adj1" fmla="val 50000"/>
                  </a:avLst>
                </a:prstGeom>
                <a:grpFill/>
                <a:ln w="19050" cap="flat" cmpd="sng">
                  <a:solidFill>
                    <a:srgbClr val="7030A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9457" name="Google Shape;9457;p83"/>
            <p:cNvGrpSpPr/>
            <p:nvPr/>
          </p:nvGrpSpPr>
          <p:grpSpPr>
            <a:xfrm>
              <a:off x="2633353" y="3965763"/>
              <a:ext cx="933975" cy="445687"/>
              <a:chOff x="2633353" y="3965763"/>
              <a:chExt cx="933975" cy="445687"/>
            </a:xfrm>
            <a:grpFill/>
          </p:grpSpPr>
          <p:sp>
            <p:nvSpPr>
              <p:cNvPr id="9458" name="Google Shape;9458;p83"/>
              <p:cNvSpPr/>
              <p:nvPr/>
            </p:nvSpPr>
            <p:spPr>
              <a:xfrm>
                <a:off x="2633353" y="3965763"/>
                <a:ext cx="933975" cy="445687"/>
              </a:xfrm>
              <a:custGeom>
                <a:avLst/>
                <a:gdLst/>
                <a:ahLst/>
                <a:cxnLst/>
                <a:rect l="l" t="t" r="r" b="b"/>
                <a:pathLst>
                  <a:path w="66087" h="33020" extrusionOk="0">
                    <a:moveTo>
                      <a:pt x="33019" y="0"/>
                    </a:moveTo>
                    <a:cubicBezTo>
                      <a:pt x="14818" y="0"/>
                      <a:pt x="0" y="14808"/>
                      <a:pt x="0" y="33019"/>
                    </a:cubicBezTo>
                    <a:lnTo>
                      <a:pt x="1659" y="33019"/>
                    </a:lnTo>
                    <a:cubicBezTo>
                      <a:pt x="1659" y="15718"/>
                      <a:pt x="15718" y="1659"/>
                      <a:pt x="33019" y="1659"/>
                    </a:cubicBezTo>
                    <a:cubicBezTo>
                      <a:pt x="50321" y="1659"/>
                      <a:pt x="64427" y="15718"/>
                      <a:pt x="64427" y="33019"/>
                    </a:cubicBezTo>
                    <a:lnTo>
                      <a:pt x="66086" y="33019"/>
                    </a:lnTo>
                    <a:cubicBezTo>
                      <a:pt x="66086" y="14808"/>
                      <a:pt x="51269" y="0"/>
                      <a:pt x="33019" y="0"/>
                    </a:cubicBezTo>
                    <a:close/>
                  </a:path>
                </a:pathLst>
              </a:custGeom>
              <a:grpFill/>
              <a:ln>
                <a:solidFill>
                  <a:srgbClr val="7030A0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9" name="Google Shape;9459;p83"/>
              <p:cNvSpPr/>
              <p:nvPr/>
            </p:nvSpPr>
            <p:spPr>
              <a:xfrm>
                <a:off x="2702006" y="4030399"/>
                <a:ext cx="798496" cy="381051"/>
              </a:xfrm>
              <a:custGeom>
                <a:avLst/>
                <a:gdLst/>
                <a:ahLst/>
                <a:cxnLst/>
                <a:rect l="l" t="t" r="r" b="b"/>
                <a:pathLst>
                  <a:path w="66087" h="33020" extrusionOk="0">
                    <a:moveTo>
                      <a:pt x="33019" y="0"/>
                    </a:moveTo>
                    <a:cubicBezTo>
                      <a:pt x="14818" y="0"/>
                      <a:pt x="0" y="14808"/>
                      <a:pt x="0" y="33019"/>
                    </a:cubicBezTo>
                    <a:lnTo>
                      <a:pt x="1659" y="33019"/>
                    </a:lnTo>
                    <a:cubicBezTo>
                      <a:pt x="1659" y="15718"/>
                      <a:pt x="15718" y="1659"/>
                      <a:pt x="33019" y="1659"/>
                    </a:cubicBezTo>
                    <a:cubicBezTo>
                      <a:pt x="50321" y="1659"/>
                      <a:pt x="64427" y="15718"/>
                      <a:pt x="64427" y="33019"/>
                    </a:cubicBezTo>
                    <a:lnTo>
                      <a:pt x="66086" y="33019"/>
                    </a:lnTo>
                    <a:cubicBezTo>
                      <a:pt x="66086" y="14808"/>
                      <a:pt x="51269" y="0"/>
                      <a:pt x="33019" y="0"/>
                    </a:cubicBezTo>
                    <a:close/>
                  </a:path>
                </a:pathLst>
              </a:custGeom>
              <a:grpFill/>
              <a:ln>
                <a:solidFill>
                  <a:srgbClr val="7030A0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032" name="Google Shape;10032;p85"/>
          <p:cNvGrpSpPr/>
          <p:nvPr/>
        </p:nvGrpSpPr>
        <p:grpSpPr>
          <a:xfrm>
            <a:off x="4788535" y="2571750"/>
            <a:ext cx="438785" cy="495935"/>
            <a:chOff x="3299850" y="238575"/>
            <a:chExt cx="427725" cy="482225"/>
          </a:xfrm>
          <a:solidFill>
            <a:srgbClr val="00B050"/>
          </a:solidFill>
        </p:grpSpPr>
        <p:sp>
          <p:nvSpPr>
            <p:cNvPr id="10033" name="Google Shape;10033;p85"/>
            <p:cNvSpPr/>
            <p:nvPr/>
          </p:nvSpPr>
          <p:spPr>
            <a:xfrm>
              <a:off x="3299850" y="323500"/>
              <a:ext cx="427725" cy="397300"/>
            </a:xfrm>
            <a:custGeom>
              <a:avLst/>
              <a:gdLst/>
              <a:ahLst/>
              <a:cxnLst/>
              <a:rect l="l" t="t" r="r" b="b"/>
              <a:pathLst>
                <a:path w="17109" h="15892" extrusionOk="0">
                  <a:moveTo>
                    <a:pt x="3397" y="6794"/>
                  </a:moveTo>
                  <a:lnTo>
                    <a:pt x="3397" y="14759"/>
                  </a:lnTo>
                  <a:lnTo>
                    <a:pt x="1132" y="14759"/>
                  </a:lnTo>
                  <a:lnTo>
                    <a:pt x="1132" y="6794"/>
                  </a:lnTo>
                  <a:close/>
                  <a:moveTo>
                    <a:pt x="9034" y="1132"/>
                  </a:moveTo>
                  <a:cubicBezTo>
                    <a:pt x="9683" y="1175"/>
                    <a:pt x="10191" y="1712"/>
                    <a:pt x="10191" y="2364"/>
                  </a:cubicBezTo>
                  <a:cubicBezTo>
                    <a:pt x="10191" y="3346"/>
                    <a:pt x="9774" y="5275"/>
                    <a:pt x="9221" y="5828"/>
                  </a:cubicBezTo>
                  <a:cubicBezTo>
                    <a:pt x="8865" y="6184"/>
                    <a:pt x="9119" y="6794"/>
                    <a:pt x="9623" y="6794"/>
                  </a:cubicBezTo>
                  <a:lnTo>
                    <a:pt x="15285" y="6794"/>
                  </a:lnTo>
                  <a:cubicBezTo>
                    <a:pt x="15599" y="6794"/>
                    <a:pt x="15849" y="7047"/>
                    <a:pt x="15849" y="7361"/>
                  </a:cubicBezTo>
                  <a:cubicBezTo>
                    <a:pt x="15849" y="7672"/>
                    <a:pt x="15599" y="7926"/>
                    <a:pt x="15285" y="7926"/>
                  </a:cubicBezTo>
                  <a:lnTo>
                    <a:pt x="11888" y="7926"/>
                  </a:lnTo>
                  <a:cubicBezTo>
                    <a:pt x="11574" y="7926"/>
                    <a:pt x="11323" y="8180"/>
                    <a:pt x="11323" y="8494"/>
                  </a:cubicBezTo>
                  <a:cubicBezTo>
                    <a:pt x="11323" y="8805"/>
                    <a:pt x="11574" y="9058"/>
                    <a:pt x="11888" y="9058"/>
                  </a:cubicBezTo>
                  <a:lnTo>
                    <a:pt x="15285" y="9058"/>
                  </a:lnTo>
                  <a:cubicBezTo>
                    <a:pt x="15586" y="9058"/>
                    <a:pt x="15852" y="9342"/>
                    <a:pt x="15852" y="9662"/>
                  </a:cubicBezTo>
                  <a:cubicBezTo>
                    <a:pt x="15852" y="9976"/>
                    <a:pt x="15599" y="10230"/>
                    <a:pt x="15285" y="10230"/>
                  </a:cubicBezTo>
                  <a:lnTo>
                    <a:pt x="11888" y="10230"/>
                  </a:lnTo>
                  <a:cubicBezTo>
                    <a:pt x="11574" y="10230"/>
                    <a:pt x="11323" y="10484"/>
                    <a:pt x="11323" y="10795"/>
                  </a:cubicBezTo>
                  <a:cubicBezTo>
                    <a:pt x="11323" y="11109"/>
                    <a:pt x="11574" y="11362"/>
                    <a:pt x="11888" y="11362"/>
                  </a:cubicBezTo>
                  <a:lnTo>
                    <a:pt x="14152" y="11362"/>
                  </a:lnTo>
                  <a:cubicBezTo>
                    <a:pt x="14466" y="11362"/>
                    <a:pt x="14717" y="11616"/>
                    <a:pt x="14717" y="11927"/>
                  </a:cubicBezTo>
                  <a:cubicBezTo>
                    <a:pt x="14717" y="12241"/>
                    <a:pt x="14466" y="12494"/>
                    <a:pt x="14152" y="12494"/>
                  </a:cubicBezTo>
                  <a:lnTo>
                    <a:pt x="11888" y="12494"/>
                  </a:lnTo>
                  <a:cubicBezTo>
                    <a:pt x="11574" y="12494"/>
                    <a:pt x="11323" y="12748"/>
                    <a:pt x="11323" y="13059"/>
                  </a:cubicBezTo>
                  <a:cubicBezTo>
                    <a:pt x="11323" y="13373"/>
                    <a:pt x="11574" y="13627"/>
                    <a:pt x="11888" y="13627"/>
                  </a:cubicBezTo>
                  <a:lnTo>
                    <a:pt x="13020" y="13627"/>
                  </a:lnTo>
                  <a:cubicBezTo>
                    <a:pt x="13334" y="13627"/>
                    <a:pt x="13585" y="13880"/>
                    <a:pt x="13585" y="14191"/>
                  </a:cubicBezTo>
                  <a:cubicBezTo>
                    <a:pt x="13585" y="14505"/>
                    <a:pt x="13334" y="14759"/>
                    <a:pt x="13020" y="14759"/>
                  </a:cubicBezTo>
                  <a:lnTo>
                    <a:pt x="9197" y="14759"/>
                  </a:lnTo>
                  <a:cubicBezTo>
                    <a:pt x="8041" y="14759"/>
                    <a:pt x="6890" y="14572"/>
                    <a:pt x="5794" y="14207"/>
                  </a:cubicBezTo>
                  <a:lnTo>
                    <a:pt x="4529" y="13784"/>
                  </a:lnTo>
                  <a:lnTo>
                    <a:pt x="4529" y="7712"/>
                  </a:lnTo>
                  <a:lnTo>
                    <a:pt x="5686" y="7132"/>
                  </a:lnTo>
                  <a:cubicBezTo>
                    <a:pt x="6265" y="6842"/>
                    <a:pt x="6797" y="6459"/>
                    <a:pt x="7253" y="6003"/>
                  </a:cubicBezTo>
                  <a:lnTo>
                    <a:pt x="7289" y="5963"/>
                  </a:lnTo>
                  <a:cubicBezTo>
                    <a:pt x="8352" y="4901"/>
                    <a:pt x="8917" y="2654"/>
                    <a:pt x="9034" y="1132"/>
                  </a:cubicBezTo>
                  <a:close/>
                  <a:moveTo>
                    <a:pt x="8491" y="0"/>
                  </a:moveTo>
                  <a:cubicBezTo>
                    <a:pt x="8177" y="0"/>
                    <a:pt x="7926" y="254"/>
                    <a:pt x="7926" y="568"/>
                  </a:cubicBezTo>
                  <a:cubicBezTo>
                    <a:pt x="7926" y="1887"/>
                    <a:pt x="7380" y="4276"/>
                    <a:pt x="6492" y="5166"/>
                  </a:cubicBezTo>
                  <a:lnTo>
                    <a:pt x="6456" y="5203"/>
                  </a:lnTo>
                  <a:cubicBezTo>
                    <a:pt x="6081" y="5574"/>
                    <a:pt x="5652" y="5885"/>
                    <a:pt x="5181" y="6120"/>
                  </a:cubicBezTo>
                  <a:lnTo>
                    <a:pt x="4529" y="6444"/>
                  </a:lnTo>
                  <a:lnTo>
                    <a:pt x="4529" y="6229"/>
                  </a:lnTo>
                  <a:cubicBezTo>
                    <a:pt x="4529" y="5915"/>
                    <a:pt x="4276" y="5661"/>
                    <a:pt x="3962" y="5661"/>
                  </a:cubicBezTo>
                  <a:lnTo>
                    <a:pt x="565" y="5661"/>
                  </a:lnTo>
                  <a:cubicBezTo>
                    <a:pt x="251" y="5661"/>
                    <a:pt x="0" y="5915"/>
                    <a:pt x="0" y="6229"/>
                  </a:cubicBezTo>
                  <a:lnTo>
                    <a:pt x="0" y="15324"/>
                  </a:lnTo>
                  <a:cubicBezTo>
                    <a:pt x="0" y="15638"/>
                    <a:pt x="251" y="15891"/>
                    <a:pt x="565" y="15891"/>
                  </a:cubicBezTo>
                  <a:lnTo>
                    <a:pt x="3962" y="15891"/>
                  </a:lnTo>
                  <a:cubicBezTo>
                    <a:pt x="4276" y="15891"/>
                    <a:pt x="4529" y="15638"/>
                    <a:pt x="4529" y="15324"/>
                  </a:cubicBezTo>
                  <a:lnTo>
                    <a:pt x="4529" y="14976"/>
                  </a:lnTo>
                  <a:lnTo>
                    <a:pt x="5435" y="15278"/>
                  </a:lnTo>
                  <a:cubicBezTo>
                    <a:pt x="6649" y="15683"/>
                    <a:pt x="7917" y="15888"/>
                    <a:pt x="9197" y="15888"/>
                  </a:cubicBezTo>
                  <a:lnTo>
                    <a:pt x="13020" y="15888"/>
                  </a:lnTo>
                  <a:cubicBezTo>
                    <a:pt x="14219" y="15888"/>
                    <a:pt x="15040" y="14681"/>
                    <a:pt x="14599" y="13566"/>
                  </a:cubicBezTo>
                  <a:cubicBezTo>
                    <a:pt x="15577" y="13298"/>
                    <a:pt x="16106" y="12241"/>
                    <a:pt x="15731" y="11302"/>
                  </a:cubicBezTo>
                  <a:cubicBezTo>
                    <a:pt x="16468" y="11100"/>
                    <a:pt x="16981" y="10429"/>
                    <a:pt x="16984" y="9662"/>
                  </a:cubicBezTo>
                  <a:cubicBezTo>
                    <a:pt x="16981" y="9233"/>
                    <a:pt x="16824" y="8823"/>
                    <a:pt x="16541" y="8503"/>
                  </a:cubicBezTo>
                  <a:cubicBezTo>
                    <a:pt x="16994" y="8005"/>
                    <a:pt x="17108" y="7289"/>
                    <a:pt x="16837" y="6673"/>
                  </a:cubicBezTo>
                  <a:cubicBezTo>
                    <a:pt x="16565" y="6060"/>
                    <a:pt x="15958" y="5661"/>
                    <a:pt x="15285" y="5661"/>
                  </a:cubicBezTo>
                  <a:lnTo>
                    <a:pt x="10635" y="5661"/>
                  </a:lnTo>
                  <a:cubicBezTo>
                    <a:pt x="11109" y="4577"/>
                    <a:pt x="11323" y="3104"/>
                    <a:pt x="11323" y="2364"/>
                  </a:cubicBezTo>
                  <a:cubicBezTo>
                    <a:pt x="11320" y="1060"/>
                    <a:pt x="10263" y="3"/>
                    <a:pt x="8959" y="0"/>
                  </a:cubicBezTo>
                  <a:close/>
                </a:path>
              </a:pathLst>
            </a:custGeom>
            <a:grpFill/>
            <a:ln>
              <a:solidFill>
                <a:srgbClr val="00B05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034" name="Google Shape;10034;p85"/>
            <p:cNvSpPr/>
            <p:nvPr/>
          </p:nvSpPr>
          <p:spPr>
            <a:xfrm>
              <a:off x="3467650" y="238575"/>
              <a:ext cx="46525" cy="56650"/>
            </a:xfrm>
            <a:custGeom>
              <a:avLst/>
              <a:gdLst/>
              <a:ahLst/>
              <a:cxnLst/>
              <a:rect l="l" t="t" r="r" b="b"/>
              <a:pathLst>
                <a:path w="1861" h="2266" extrusionOk="0">
                  <a:moveTo>
                    <a:pt x="646" y="1"/>
                  </a:moveTo>
                  <a:cubicBezTo>
                    <a:pt x="561" y="1"/>
                    <a:pt x="475" y="20"/>
                    <a:pt x="393" y="61"/>
                  </a:cubicBezTo>
                  <a:cubicBezTo>
                    <a:pt x="112" y="199"/>
                    <a:pt x="0" y="541"/>
                    <a:pt x="139" y="821"/>
                  </a:cubicBezTo>
                  <a:lnTo>
                    <a:pt x="707" y="1954"/>
                  </a:lnTo>
                  <a:cubicBezTo>
                    <a:pt x="805" y="2150"/>
                    <a:pt x="1005" y="2265"/>
                    <a:pt x="1212" y="2265"/>
                  </a:cubicBezTo>
                  <a:cubicBezTo>
                    <a:pt x="1297" y="2265"/>
                    <a:pt x="1384" y="2246"/>
                    <a:pt x="1465" y="2204"/>
                  </a:cubicBezTo>
                  <a:cubicBezTo>
                    <a:pt x="1746" y="2065"/>
                    <a:pt x="1860" y="1727"/>
                    <a:pt x="1718" y="1446"/>
                  </a:cubicBezTo>
                  <a:lnTo>
                    <a:pt x="1154" y="314"/>
                  </a:lnTo>
                  <a:cubicBezTo>
                    <a:pt x="1053" y="115"/>
                    <a:pt x="854" y="1"/>
                    <a:pt x="646" y="1"/>
                  </a:cubicBezTo>
                  <a:close/>
                </a:path>
              </a:pathLst>
            </a:custGeom>
            <a:grpFill/>
            <a:ln>
              <a:solidFill>
                <a:srgbClr val="00B05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035" name="Google Shape;10035;p85"/>
            <p:cNvSpPr/>
            <p:nvPr/>
          </p:nvSpPr>
          <p:spPr>
            <a:xfrm>
              <a:off x="3566675" y="238575"/>
              <a:ext cx="46525" cy="56675"/>
            </a:xfrm>
            <a:custGeom>
              <a:avLst/>
              <a:gdLst/>
              <a:ahLst/>
              <a:cxnLst/>
              <a:rect l="l" t="t" r="r" b="b"/>
              <a:pathLst>
                <a:path w="1861" h="2267" extrusionOk="0">
                  <a:moveTo>
                    <a:pt x="1215" y="1"/>
                  </a:moveTo>
                  <a:cubicBezTo>
                    <a:pt x="1007" y="1"/>
                    <a:pt x="808" y="115"/>
                    <a:pt x="707" y="314"/>
                  </a:cubicBezTo>
                  <a:lnTo>
                    <a:pt x="143" y="1446"/>
                  </a:lnTo>
                  <a:cubicBezTo>
                    <a:pt x="1" y="1727"/>
                    <a:pt x="116" y="2065"/>
                    <a:pt x="396" y="2207"/>
                  </a:cubicBezTo>
                  <a:cubicBezTo>
                    <a:pt x="477" y="2247"/>
                    <a:pt x="562" y="2266"/>
                    <a:pt x="646" y="2266"/>
                  </a:cubicBezTo>
                  <a:cubicBezTo>
                    <a:pt x="854" y="2266"/>
                    <a:pt x="1055" y="2151"/>
                    <a:pt x="1154" y="1954"/>
                  </a:cubicBezTo>
                  <a:lnTo>
                    <a:pt x="1722" y="821"/>
                  </a:lnTo>
                  <a:cubicBezTo>
                    <a:pt x="1861" y="541"/>
                    <a:pt x="1749" y="199"/>
                    <a:pt x="1468" y="61"/>
                  </a:cubicBezTo>
                  <a:cubicBezTo>
                    <a:pt x="1387" y="20"/>
                    <a:pt x="1300" y="1"/>
                    <a:pt x="1215" y="1"/>
                  </a:cubicBezTo>
                  <a:close/>
                </a:path>
              </a:pathLst>
            </a:custGeom>
            <a:grpFill/>
            <a:ln>
              <a:solidFill>
                <a:srgbClr val="00B05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036" name="Google Shape;10036;p85"/>
            <p:cNvSpPr/>
            <p:nvPr/>
          </p:nvSpPr>
          <p:spPr>
            <a:xfrm>
              <a:off x="3611225" y="323500"/>
              <a:ext cx="56550" cy="28325"/>
            </a:xfrm>
            <a:custGeom>
              <a:avLst/>
              <a:gdLst/>
              <a:ahLst/>
              <a:cxnLst/>
              <a:rect l="l" t="t" r="r" b="b"/>
              <a:pathLst>
                <a:path w="2262" h="1133" extrusionOk="0">
                  <a:moveTo>
                    <a:pt x="565" y="0"/>
                  </a:moveTo>
                  <a:cubicBezTo>
                    <a:pt x="251" y="0"/>
                    <a:pt x="0" y="254"/>
                    <a:pt x="0" y="568"/>
                  </a:cubicBezTo>
                  <a:cubicBezTo>
                    <a:pt x="0" y="879"/>
                    <a:pt x="251" y="1132"/>
                    <a:pt x="565" y="1132"/>
                  </a:cubicBezTo>
                  <a:lnTo>
                    <a:pt x="1697" y="1132"/>
                  </a:lnTo>
                  <a:cubicBezTo>
                    <a:pt x="2011" y="1132"/>
                    <a:pt x="2262" y="879"/>
                    <a:pt x="2262" y="568"/>
                  </a:cubicBezTo>
                  <a:cubicBezTo>
                    <a:pt x="2262" y="254"/>
                    <a:pt x="2011" y="0"/>
                    <a:pt x="1697" y="0"/>
                  </a:cubicBezTo>
                  <a:close/>
                </a:path>
              </a:pathLst>
            </a:custGeom>
            <a:grpFill/>
            <a:ln>
              <a:solidFill>
                <a:srgbClr val="00B05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037" name="Google Shape;10037;p85"/>
            <p:cNvSpPr/>
            <p:nvPr/>
          </p:nvSpPr>
          <p:spPr>
            <a:xfrm>
              <a:off x="3413075" y="323500"/>
              <a:ext cx="56550" cy="28325"/>
            </a:xfrm>
            <a:custGeom>
              <a:avLst/>
              <a:gdLst/>
              <a:ahLst/>
              <a:cxnLst/>
              <a:rect l="l" t="t" r="r" b="b"/>
              <a:pathLst>
                <a:path w="2262" h="1133" extrusionOk="0">
                  <a:moveTo>
                    <a:pt x="565" y="0"/>
                  </a:moveTo>
                  <a:cubicBezTo>
                    <a:pt x="251" y="0"/>
                    <a:pt x="0" y="254"/>
                    <a:pt x="0" y="568"/>
                  </a:cubicBezTo>
                  <a:cubicBezTo>
                    <a:pt x="0" y="879"/>
                    <a:pt x="251" y="1132"/>
                    <a:pt x="565" y="1132"/>
                  </a:cubicBezTo>
                  <a:lnTo>
                    <a:pt x="1697" y="1132"/>
                  </a:lnTo>
                  <a:cubicBezTo>
                    <a:pt x="2011" y="1132"/>
                    <a:pt x="2262" y="879"/>
                    <a:pt x="2262" y="568"/>
                  </a:cubicBezTo>
                  <a:cubicBezTo>
                    <a:pt x="2262" y="254"/>
                    <a:pt x="2011" y="0"/>
                    <a:pt x="1697" y="0"/>
                  </a:cubicBezTo>
                  <a:close/>
                </a:path>
              </a:pathLst>
            </a:custGeom>
            <a:grpFill/>
            <a:ln>
              <a:solidFill>
                <a:srgbClr val="00B05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4" name="Google Shape;1374;p6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Boosting Efficiency and Precision</a:t>
            </a:r>
          </a:p>
        </p:txBody>
      </p:sp>
      <p:sp>
        <p:nvSpPr>
          <p:cNvPr id="1401" name="Google Shape;1401;p66"/>
          <p:cNvSpPr txBox="1"/>
          <p:nvPr/>
        </p:nvSpPr>
        <p:spPr>
          <a:xfrm>
            <a:off x="703662" y="940109"/>
            <a:ext cx="6456045" cy="3195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accent2"/>
              </a:solidFill>
              <a:latin typeface="Bebas Neue" panose="020B0606020202050201" charset="0"/>
              <a:ea typeface="Raleway Medium"/>
              <a:cs typeface="Bebas Neue" panose="020B0606020202050201" charset="0"/>
              <a:sym typeface="Raleway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800" dirty="0">
                <a:solidFill>
                  <a:schemeClr val="accent2"/>
                </a:solidFill>
                <a:latin typeface="Bebas Neue" panose="020B0606020202050201" charset="0"/>
                <a:ea typeface="Raleway Medium"/>
                <a:cs typeface="Bebas Neue" panose="020B0606020202050201" charset="0"/>
                <a:sym typeface="Raleway Medium"/>
              </a:rPr>
              <a:t>Efficiency: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800" dirty="0">
                <a:solidFill>
                  <a:schemeClr val="accent2"/>
                </a:solidFill>
                <a:latin typeface="Bebas Neue" panose="020B0606020202050201" charset="0"/>
                <a:ea typeface="Raleway Medium"/>
                <a:cs typeface="Bebas Neue" panose="020B0606020202050201" charset="0"/>
                <a:sym typeface="Raleway Medium"/>
              </a:rPr>
              <a:t>        Points: AI excels in efficiency, tirelessly performing repetitive tasks without fatigue. This leads to faster decision-making and increased productivity.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800" dirty="0">
                <a:solidFill>
                  <a:schemeClr val="accent2"/>
                </a:solidFill>
                <a:latin typeface="Bebas Neue" panose="020B0606020202050201" charset="0"/>
                <a:ea typeface="Raleway Medium"/>
                <a:cs typeface="Bebas Neue" panose="020B0606020202050201" charset="0"/>
                <a:sym typeface="Raleway Medium"/>
              </a:rPr>
              <a:t>        Examples: Automation in Manufacturing, Data Entry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800" dirty="0">
                <a:solidFill>
                  <a:schemeClr val="accent2"/>
                </a:solidFill>
                <a:latin typeface="Bebas Neue" panose="020B0606020202050201" charset="0"/>
                <a:ea typeface="Raleway Medium"/>
                <a:cs typeface="Bebas Neue" panose="020B0606020202050201" charset="0"/>
                <a:sym typeface="Raleway Medium"/>
              </a:rPr>
              <a:t>   </a:t>
            </a:r>
            <a:endParaRPr lang="en-US" sz="1800" dirty="0">
              <a:solidFill>
                <a:schemeClr val="accent2"/>
              </a:solidFill>
              <a:latin typeface="Bebas Neue" panose="020B0606020202050201" charset="0"/>
              <a:ea typeface="Raleway Medium"/>
              <a:cs typeface="Bebas Neue" panose="020B0606020202050201" charset="0"/>
              <a:sym typeface="Raleway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accent2"/>
              </a:solidFill>
              <a:latin typeface="Bebas Neue" panose="020B0606020202050201" charset="0"/>
              <a:ea typeface="Raleway Medium"/>
              <a:cs typeface="Bebas Neue" panose="020B0606020202050201" charset="0"/>
              <a:sym typeface="Raleway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800" dirty="0">
                <a:solidFill>
                  <a:schemeClr val="accent2"/>
                </a:solidFill>
                <a:latin typeface="Bebas Neue" panose="020B0606020202050201" charset="0"/>
                <a:ea typeface="Raleway Medium"/>
                <a:cs typeface="Bebas Neue" panose="020B0606020202050201" charset="0"/>
                <a:sym typeface="Raleway Medium"/>
              </a:rPr>
              <a:t> Accuracy: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800" dirty="0">
                <a:solidFill>
                  <a:schemeClr val="accent2"/>
                </a:solidFill>
                <a:latin typeface="Bebas Neue" panose="020B0606020202050201" charset="0"/>
                <a:ea typeface="Raleway Medium"/>
                <a:cs typeface="Bebas Neue" panose="020B0606020202050201" charset="0"/>
                <a:sym typeface="Raleway Medium"/>
              </a:rPr>
              <a:t>        Points: "AI minimizes human error in specific applications, ensuring precision in data analysis and decision-making processes."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800" dirty="0">
                <a:solidFill>
                  <a:schemeClr val="accent2"/>
                </a:solidFill>
                <a:latin typeface="Bebas Neue" panose="020B0606020202050201" charset="0"/>
                <a:ea typeface="Raleway Medium"/>
                <a:cs typeface="Bebas Neue" panose="020B0606020202050201" charset="0"/>
                <a:sym typeface="Raleway Medium"/>
              </a:rPr>
              <a:t>        Examples: Medical Diagnosis, Financial Forecasting</a:t>
            </a:r>
          </a:p>
        </p:txBody>
      </p:sp>
      <p:sp>
        <p:nvSpPr>
          <p:cNvPr id="1404" name="Google Shape;1404;p66"/>
          <p:cNvSpPr txBox="1"/>
          <p:nvPr/>
        </p:nvSpPr>
        <p:spPr>
          <a:xfrm>
            <a:off x="2348392" y="3312950"/>
            <a:ext cx="14172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solidFill>
                <a:schemeClr val="accent2"/>
              </a:solidFill>
              <a:latin typeface="Bebas Neue" panose="020B0606020202050201"/>
              <a:ea typeface="Bebas Neue" panose="020B0606020202050201"/>
              <a:cs typeface="Bebas Neue" panose="020B0606020202050201"/>
              <a:sym typeface="Bebas Neue" panose="020B0606020202050201"/>
            </a:endParaRPr>
          </a:p>
        </p:txBody>
      </p:sp>
      <p:grpSp>
        <p:nvGrpSpPr>
          <p:cNvPr id="1408" name="Google Shape;1408;p66"/>
          <p:cNvGrpSpPr/>
          <p:nvPr/>
        </p:nvGrpSpPr>
        <p:grpSpPr>
          <a:xfrm rot="10800000">
            <a:off x="-466752" y="434375"/>
            <a:ext cx="1550073" cy="548628"/>
            <a:chOff x="2758075" y="846250"/>
            <a:chExt cx="296875" cy="105075"/>
          </a:xfrm>
        </p:grpSpPr>
        <p:sp>
          <p:nvSpPr>
            <p:cNvPr id="1409" name="Google Shape;1409;p66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66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66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7" name="Google Shape;1067;p59"/>
          <p:cNvGrpSpPr/>
          <p:nvPr/>
        </p:nvGrpSpPr>
        <p:grpSpPr>
          <a:xfrm>
            <a:off x="-17780" y="3867785"/>
            <a:ext cx="1234440" cy="1218565"/>
            <a:chOff x="668700" y="783500"/>
            <a:chExt cx="1828850" cy="1944575"/>
          </a:xfrm>
        </p:grpSpPr>
        <p:sp>
          <p:nvSpPr>
            <p:cNvPr id="1068" name="Google Shape;1068;p59"/>
            <p:cNvSpPr/>
            <p:nvPr/>
          </p:nvSpPr>
          <p:spPr>
            <a:xfrm>
              <a:off x="1358825" y="2223200"/>
              <a:ext cx="178650" cy="202450"/>
            </a:xfrm>
            <a:custGeom>
              <a:avLst/>
              <a:gdLst/>
              <a:ahLst/>
              <a:cxnLst/>
              <a:rect l="l" t="t" r="r" b="b"/>
              <a:pathLst>
                <a:path w="7146" h="8098" extrusionOk="0">
                  <a:moveTo>
                    <a:pt x="3205" y="0"/>
                  </a:moveTo>
                  <a:cubicBezTo>
                    <a:pt x="3055" y="0"/>
                    <a:pt x="2903" y="37"/>
                    <a:pt x="2761" y="114"/>
                  </a:cubicBezTo>
                  <a:lnTo>
                    <a:pt x="610" y="1373"/>
                  </a:lnTo>
                  <a:cubicBezTo>
                    <a:pt x="163" y="1616"/>
                    <a:pt x="1" y="2185"/>
                    <a:pt x="265" y="2611"/>
                  </a:cubicBezTo>
                  <a:lnTo>
                    <a:pt x="3147" y="7645"/>
                  </a:lnTo>
                  <a:cubicBezTo>
                    <a:pt x="3310" y="7930"/>
                    <a:pt x="3610" y="8097"/>
                    <a:pt x="3924" y="8097"/>
                  </a:cubicBezTo>
                  <a:cubicBezTo>
                    <a:pt x="4079" y="8097"/>
                    <a:pt x="4237" y="8057"/>
                    <a:pt x="4385" y="7969"/>
                  </a:cubicBezTo>
                  <a:lnTo>
                    <a:pt x="6557" y="6731"/>
                  </a:lnTo>
                  <a:cubicBezTo>
                    <a:pt x="6983" y="6488"/>
                    <a:pt x="7145" y="5919"/>
                    <a:pt x="6902" y="5493"/>
                  </a:cubicBezTo>
                  <a:lnTo>
                    <a:pt x="4020" y="459"/>
                  </a:lnTo>
                  <a:cubicBezTo>
                    <a:pt x="3840" y="168"/>
                    <a:pt x="3527" y="0"/>
                    <a:pt x="32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59"/>
            <p:cNvSpPr/>
            <p:nvPr/>
          </p:nvSpPr>
          <p:spPr>
            <a:xfrm>
              <a:off x="1045750" y="2054025"/>
              <a:ext cx="627725" cy="674050"/>
            </a:xfrm>
            <a:custGeom>
              <a:avLst/>
              <a:gdLst/>
              <a:ahLst/>
              <a:cxnLst/>
              <a:rect l="l" t="t" r="r" b="b"/>
              <a:pathLst>
                <a:path w="25109" h="26962" extrusionOk="0">
                  <a:moveTo>
                    <a:pt x="11001" y="0"/>
                  </a:moveTo>
                  <a:lnTo>
                    <a:pt x="0" y="3512"/>
                  </a:lnTo>
                  <a:cubicBezTo>
                    <a:pt x="0" y="3512"/>
                    <a:pt x="12118" y="25393"/>
                    <a:pt x="16340" y="26651"/>
                  </a:cubicBezTo>
                  <a:cubicBezTo>
                    <a:pt x="16340" y="26651"/>
                    <a:pt x="17201" y="26961"/>
                    <a:pt x="18555" y="26961"/>
                  </a:cubicBezTo>
                  <a:cubicBezTo>
                    <a:pt x="20221" y="26961"/>
                    <a:pt x="22634" y="26492"/>
                    <a:pt x="25108" y="24398"/>
                  </a:cubicBezTo>
                  <a:cubicBezTo>
                    <a:pt x="25108" y="24398"/>
                    <a:pt x="12321" y="4608"/>
                    <a:pt x="110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59"/>
            <p:cNvSpPr/>
            <p:nvPr/>
          </p:nvSpPr>
          <p:spPr>
            <a:xfrm>
              <a:off x="1241100" y="2046400"/>
              <a:ext cx="429825" cy="651075"/>
            </a:xfrm>
            <a:custGeom>
              <a:avLst/>
              <a:gdLst/>
              <a:ahLst/>
              <a:cxnLst/>
              <a:rect l="l" t="t" r="r" b="b"/>
              <a:pathLst>
                <a:path w="17193" h="26043" extrusionOk="0">
                  <a:moveTo>
                    <a:pt x="3086" y="1"/>
                  </a:moveTo>
                  <a:lnTo>
                    <a:pt x="1" y="995"/>
                  </a:lnTo>
                  <a:cubicBezTo>
                    <a:pt x="2436" y="6861"/>
                    <a:pt x="12808" y="23100"/>
                    <a:pt x="14696" y="26043"/>
                  </a:cubicBezTo>
                  <a:cubicBezTo>
                    <a:pt x="15508" y="25657"/>
                    <a:pt x="16340" y="25129"/>
                    <a:pt x="17193" y="24399"/>
                  </a:cubicBezTo>
                  <a:cubicBezTo>
                    <a:pt x="17193" y="24399"/>
                    <a:pt x="4405" y="4629"/>
                    <a:pt x="30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59"/>
            <p:cNvSpPr/>
            <p:nvPr/>
          </p:nvSpPr>
          <p:spPr>
            <a:xfrm>
              <a:off x="1014775" y="1989965"/>
              <a:ext cx="424250" cy="212275"/>
            </a:xfrm>
            <a:custGeom>
              <a:avLst/>
              <a:gdLst/>
              <a:ahLst/>
              <a:cxnLst/>
              <a:rect l="l" t="t" r="r" b="b"/>
              <a:pathLst>
                <a:path w="16970" h="8491" extrusionOk="0">
                  <a:moveTo>
                    <a:pt x="16137" y="0"/>
                  </a:moveTo>
                  <a:cubicBezTo>
                    <a:pt x="15569" y="1056"/>
                    <a:pt x="14615" y="1888"/>
                    <a:pt x="13397" y="2294"/>
                  </a:cubicBezTo>
                  <a:lnTo>
                    <a:pt x="3573" y="5521"/>
                  </a:lnTo>
                  <a:cubicBezTo>
                    <a:pt x="3065" y="5691"/>
                    <a:pt x="2549" y="5772"/>
                    <a:pt x="2042" y="5772"/>
                  </a:cubicBezTo>
                  <a:cubicBezTo>
                    <a:pt x="1333" y="5772"/>
                    <a:pt x="639" y="5614"/>
                    <a:pt x="1" y="5318"/>
                  </a:cubicBezTo>
                  <a:lnTo>
                    <a:pt x="1" y="5318"/>
                  </a:lnTo>
                  <a:lnTo>
                    <a:pt x="123" y="5663"/>
                  </a:lnTo>
                  <a:cubicBezTo>
                    <a:pt x="692" y="7402"/>
                    <a:pt x="2301" y="8491"/>
                    <a:pt x="4025" y="8491"/>
                  </a:cubicBezTo>
                  <a:cubicBezTo>
                    <a:pt x="4454" y="8491"/>
                    <a:pt x="4890" y="8423"/>
                    <a:pt x="5319" y="8282"/>
                  </a:cubicBezTo>
                  <a:lnTo>
                    <a:pt x="13621" y="5562"/>
                  </a:lnTo>
                  <a:cubicBezTo>
                    <a:pt x="15792" y="4851"/>
                    <a:pt x="16970" y="2517"/>
                    <a:pt x="16259" y="366"/>
                  </a:cubicBezTo>
                  <a:lnTo>
                    <a:pt x="161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59"/>
            <p:cNvSpPr/>
            <p:nvPr/>
          </p:nvSpPr>
          <p:spPr>
            <a:xfrm>
              <a:off x="668700" y="1644000"/>
              <a:ext cx="386700" cy="537200"/>
            </a:xfrm>
            <a:custGeom>
              <a:avLst/>
              <a:gdLst/>
              <a:ahLst/>
              <a:cxnLst/>
              <a:rect l="l" t="t" r="r" b="b"/>
              <a:pathLst>
                <a:path w="15468" h="21488" extrusionOk="0">
                  <a:moveTo>
                    <a:pt x="8526" y="1"/>
                  </a:moveTo>
                  <a:cubicBezTo>
                    <a:pt x="2964" y="2132"/>
                    <a:pt x="1" y="8221"/>
                    <a:pt x="1868" y="13884"/>
                  </a:cubicBezTo>
                  <a:cubicBezTo>
                    <a:pt x="3407" y="18533"/>
                    <a:pt x="7755" y="21487"/>
                    <a:pt x="12440" y="21487"/>
                  </a:cubicBezTo>
                  <a:cubicBezTo>
                    <a:pt x="13442" y="21487"/>
                    <a:pt x="14459" y="21352"/>
                    <a:pt x="15468" y="21070"/>
                  </a:cubicBezTo>
                  <a:lnTo>
                    <a:pt x="85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59"/>
            <p:cNvSpPr/>
            <p:nvPr/>
          </p:nvSpPr>
          <p:spPr>
            <a:xfrm>
              <a:off x="881825" y="1569425"/>
              <a:ext cx="399400" cy="601325"/>
            </a:xfrm>
            <a:custGeom>
              <a:avLst/>
              <a:gdLst/>
              <a:ahLst/>
              <a:cxnLst/>
              <a:rect l="l" t="t" r="r" b="b"/>
              <a:pathLst>
                <a:path w="15976" h="24053" extrusionOk="0">
                  <a:moveTo>
                    <a:pt x="9033" y="0"/>
                  </a:moveTo>
                  <a:lnTo>
                    <a:pt x="1" y="2984"/>
                  </a:lnTo>
                  <a:lnTo>
                    <a:pt x="6943" y="24053"/>
                  </a:lnTo>
                  <a:lnTo>
                    <a:pt x="15975" y="21089"/>
                  </a:lnTo>
                  <a:lnTo>
                    <a:pt x="90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59"/>
            <p:cNvSpPr/>
            <p:nvPr/>
          </p:nvSpPr>
          <p:spPr>
            <a:xfrm>
              <a:off x="1107650" y="783900"/>
              <a:ext cx="1350825" cy="1419850"/>
            </a:xfrm>
            <a:custGeom>
              <a:avLst/>
              <a:gdLst/>
              <a:ahLst/>
              <a:cxnLst/>
              <a:rect l="l" t="t" r="r" b="b"/>
              <a:pathLst>
                <a:path w="54033" h="56794" extrusionOk="0">
                  <a:moveTo>
                    <a:pt x="35318" y="1"/>
                  </a:moveTo>
                  <a:lnTo>
                    <a:pt x="35318" y="1"/>
                  </a:lnTo>
                  <a:cubicBezTo>
                    <a:pt x="32619" y="6739"/>
                    <a:pt x="21678" y="24276"/>
                    <a:pt x="0" y="31421"/>
                  </a:cubicBezTo>
                  <a:lnTo>
                    <a:pt x="6962" y="52510"/>
                  </a:lnTo>
                  <a:cubicBezTo>
                    <a:pt x="13421" y="50380"/>
                    <a:pt x="19663" y="49559"/>
                    <a:pt x="25408" y="49559"/>
                  </a:cubicBezTo>
                  <a:cubicBezTo>
                    <a:pt x="38926" y="49559"/>
                    <a:pt x="49688" y="54101"/>
                    <a:pt x="54033" y="56793"/>
                  </a:cubicBezTo>
                  <a:cubicBezTo>
                    <a:pt x="51719" y="53992"/>
                    <a:pt x="47030" y="42788"/>
                    <a:pt x="42524" y="29107"/>
                  </a:cubicBezTo>
                  <a:cubicBezTo>
                    <a:pt x="37997" y="15406"/>
                    <a:pt x="35136" y="3613"/>
                    <a:pt x="353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59"/>
            <p:cNvSpPr/>
            <p:nvPr/>
          </p:nvSpPr>
          <p:spPr>
            <a:xfrm>
              <a:off x="1981975" y="783500"/>
              <a:ext cx="515575" cy="1420625"/>
            </a:xfrm>
            <a:custGeom>
              <a:avLst/>
              <a:gdLst/>
              <a:ahLst/>
              <a:cxnLst/>
              <a:rect l="l" t="t" r="r" b="b"/>
              <a:pathLst>
                <a:path w="20623" h="56825" extrusionOk="0">
                  <a:moveTo>
                    <a:pt x="449" y="0"/>
                  </a:moveTo>
                  <a:cubicBezTo>
                    <a:pt x="413" y="0"/>
                    <a:pt x="378" y="6"/>
                    <a:pt x="345" y="17"/>
                  </a:cubicBezTo>
                  <a:cubicBezTo>
                    <a:pt x="0" y="138"/>
                    <a:pt x="1685" y="13677"/>
                    <a:pt x="6840" y="29347"/>
                  </a:cubicBezTo>
                  <a:cubicBezTo>
                    <a:pt x="11913" y="44723"/>
                    <a:pt x="17258" y="56824"/>
                    <a:pt x="18960" y="56824"/>
                  </a:cubicBezTo>
                  <a:cubicBezTo>
                    <a:pt x="18995" y="56824"/>
                    <a:pt x="19028" y="56819"/>
                    <a:pt x="19060" y="56809"/>
                  </a:cubicBezTo>
                  <a:cubicBezTo>
                    <a:pt x="20623" y="56281"/>
                    <a:pt x="17720" y="43149"/>
                    <a:pt x="12564" y="27479"/>
                  </a:cubicBezTo>
                  <a:cubicBezTo>
                    <a:pt x="7496" y="12114"/>
                    <a:pt x="2155" y="0"/>
                    <a:pt x="4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59"/>
            <p:cNvSpPr/>
            <p:nvPr/>
          </p:nvSpPr>
          <p:spPr>
            <a:xfrm>
              <a:off x="701700" y="1644000"/>
              <a:ext cx="227350" cy="299925"/>
            </a:xfrm>
            <a:custGeom>
              <a:avLst/>
              <a:gdLst/>
              <a:ahLst/>
              <a:cxnLst/>
              <a:rect l="l" t="t" r="r" b="b"/>
              <a:pathLst>
                <a:path w="9094" h="11997" extrusionOk="0">
                  <a:moveTo>
                    <a:pt x="7206" y="1"/>
                  </a:moveTo>
                  <a:cubicBezTo>
                    <a:pt x="6881" y="143"/>
                    <a:pt x="6556" y="285"/>
                    <a:pt x="6252" y="427"/>
                  </a:cubicBezTo>
                  <a:cubicBezTo>
                    <a:pt x="6150" y="488"/>
                    <a:pt x="6049" y="529"/>
                    <a:pt x="5947" y="590"/>
                  </a:cubicBezTo>
                  <a:cubicBezTo>
                    <a:pt x="5744" y="691"/>
                    <a:pt x="5541" y="813"/>
                    <a:pt x="5339" y="935"/>
                  </a:cubicBezTo>
                  <a:cubicBezTo>
                    <a:pt x="5237" y="995"/>
                    <a:pt x="5115" y="1077"/>
                    <a:pt x="5014" y="1158"/>
                  </a:cubicBezTo>
                  <a:cubicBezTo>
                    <a:pt x="4831" y="1259"/>
                    <a:pt x="4669" y="1381"/>
                    <a:pt x="4506" y="1503"/>
                  </a:cubicBezTo>
                  <a:cubicBezTo>
                    <a:pt x="4385" y="1584"/>
                    <a:pt x="4283" y="1686"/>
                    <a:pt x="4161" y="1767"/>
                  </a:cubicBezTo>
                  <a:cubicBezTo>
                    <a:pt x="4019" y="1889"/>
                    <a:pt x="3877" y="2010"/>
                    <a:pt x="3735" y="2132"/>
                  </a:cubicBezTo>
                  <a:cubicBezTo>
                    <a:pt x="3613" y="2234"/>
                    <a:pt x="3512" y="2335"/>
                    <a:pt x="3390" y="2437"/>
                  </a:cubicBezTo>
                  <a:cubicBezTo>
                    <a:pt x="3268" y="2558"/>
                    <a:pt x="3146" y="2700"/>
                    <a:pt x="3025" y="2822"/>
                  </a:cubicBezTo>
                  <a:cubicBezTo>
                    <a:pt x="2923" y="2944"/>
                    <a:pt x="2801" y="3046"/>
                    <a:pt x="2700" y="3167"/>
                  </a:cubicBezTo>
                  <a:cubicBezTo>
                    <a:pt x="2598" y="3289"/>
                    <a:pt x="2497" y="3431"/>
                    <a:pt x="2395" y="3553"/>
                  </a:cubicBezTo>
                  <a:cubicBezTo>
                    <a:pt x="2294" y="3695"/>
                    <a:pt x="2192" y="3817"/>
                    <a:pt x="2091" y="3959"/>
                  </a:cubicBezTo>
                  <a:cubicBezTo>
                    <a:pt x="2010" y="4081"/>
                    <a:pt x="1929" y="4203"/>
                    <a:pt x="1847" y="4324"/>
                  </a:cubicBezTo>
                  <a:cubicBezTo>
                    <a:pt x="1746" y="4487"/>
                    <a:pt x="1644" y="4629"/>
                    <a:pt x="1543" y="4791"/>
                  </a:cubicBezTo>
                  <a:cubicBezTo>
                    <a:pt x="1502" y="4852"/>
                    <a:pt x="1462" y="4933"/>
                    <a:pt x="1421" y="4994"/>
                  </a:cubicBezTo>
                  <a:cubicBezTo>
                    <a:pt x="1035" y="5705"/>
                    <a:pt x="731" y="6435"/>
                    <a:pt x="487" y="7207"/>
                  </a:cubicBezTo>
                  <a:cubicBezTo>
                    <a:pt x="467" y="7267"/>
                    <a:pt x="447" y="7308"/>
                    <a:pt x="426" y="7369"/>
                  </a:cubicBezTo>
                  <a:cubicBezTo>
                    <a:pt x="366" y="7613"/>
                    <a:pt x="305" y="7856"/>
                    <a:pt x="264" y="8100"/>
                  </a:cubicBezTo>
                  <a:cubicBezTo>
                    <a:pt x="244" y="8161"/>
                    <a:pt x="224" y="8242"/>
                    <a:pt x="203" y="8323"/>
                  </a:cubicBezTo>
                  <a:cubicBezTo>
                    <a:pt x="163" y="8546"/>
                    <a:pt x="122" y="8790"/>
                    <a:pt x="102" y="9033"/>
                  </a:cubicBezTo>
                  <a:cubicBezTo>
                    <a:pt x="81" y="9115"/>
                    <a:pt x="81" y="9196"/>
                    <a:pt x="61" y="9257"/>
                  </a:cubicBezTo>
                  <a:cubicBezTo>
                    <a:pt x="41" y="9500"/>
                    <a:pt x="21" y="9744"/>
                    <a:pt x="21" y="10008"/>
                  </a:cubicBezTo>
                  <a:cubicBezTo>
                    <a:pt x="21" y="10069"/>
                    <a:pt x="0" y="10150"/>
                    <a:pt x="0" y="10211"/>
                  </a:cubicBezTo>
                  <a:cubicBezTo>
                    <a:pt x="0" y="10474"/>
                    <a:pt x="0" y="10718"/>
                    <a:pt x="21" y="10982"/>
                  </a:cubicBezTo>
                  <a:cubicBezTo>
                    <a:pt x="21" y="11043"/>
                    <a:pt x="21" y="11104"/>
                    <a:pt x="41" y="11165"/>
                  </a:cubicBezTo>
                  <a:cubicBezTo>
                    <a:pt x="41" y="11428"/>
                    <a:pt x="81" y="11713"/>
                    <a:pt x="122" y="11976"/>
                  </a:cubicBezTo>
                  <a:cubicBezTo>
                    <a:pt x="122" y="11976"/>
                    <a:pt x="122" y="11976"/>
                    <a:pt x="122" y="11997"/>
                  </a:cubicBezTo>
                  <a:cubicBezTo>
                    <a:pt x="1502" y="9622"/>
                    <a:pt x="3694" y="7673"/>
                    <a:pt x="6435" y="6618"/>
                  </a:cubicBezTo>
                  <a:lnTo>
                    <a:pt x="9094" y="5745"/>
                  </a:lnTo>
                  <a:lnTo>
                    <a:pt x="7206" y="1"/>
                  </a:lnTo>
                  <a:close/>
                </a:path>
              </a:pathLst>
            </a:custGeom>
            <a:solidFill>
              <a:srgbClr val="FFFFFF">
                <a:alpha val="18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59"/>
            <p:cNvSpPr/>
            <p:nvPr/>
          </p:nvSpPr>
          <p:spPr>
            <a:xfrm>
              <a:off x="881825" y="1569425"/>
              <a:ext cx="273050" cy="218225"/>
            </a:xfrm>
            <a:custGeom>
              <a:avLst/>
              <a:gdLst/>
              <a:ahLst/>
              <a:cxnLst/>
              <a:rect l="l" t="t" r="r" b="b"/>
              <a:pathLst>
                <a:path w="10922" h="8729" extrusionOk="0">
                  <a:moveTo>
                    <a:pt x="9033" y="0"/>
                  </a:moveTo>
                  <a:lnTo>
                    <a:pt x="1" y="2984"/>
                  </a:lnTo>
                  <a:lnTo>
                    <a:pt x="1889" y="8728"/>
                  </a:lnTo>
                  <a:lnTo>
                    <a:pt x="9318" y="6272"/>
                  </a:lnTo>
                  <a:cubicBezTo>
                    <a:pt x="9845" y="6089"/>
                    <a:pt x="10393" y="5907"/>
                    <a:pt x="10921" y="5724"/>
                  </a:cubicBezTo>
                  <a:lnTo>
                    <a:pt x="9033" y="0"/>
                  </a:lnTo>
                  <a:close/>
                </a:path>
              </a:pathLst>
            </a:custGeom>
            <a:solidFill>
              <a:srgbClr val="FFFFFF">
                <a:alpha val="18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59"/>
            <p:cNvSpPr/>
            <p:nvPr/>
          </p:nvSpPr>
          <p:spPr>
            <a:xfrm>
              <a:off x="1107650" y="783900"/>
              <a:ext cx="915950" cy="928650"/>
            </a:xfrm>
            <a:custGeom>
              <a:avLst/>
              <a:gdLst/>
              <a:ahLst/>
              <a:cxnLst/>
              <a:rect l="l" t="t" r="r" b="b"/>
              <a:pathLst>
                <a:path w="36638" h="37146" extrusionOk="0">
                  <a:moveTo>
                    <a:pt x="35318" y="1"/>
                  </a:moveTo>
                  <a:lnTo>
                    <a:pt x="35318" y="1"/>
                  </a:lnTo>
                  <a:cubicBezTo>
                    <a:pt x="34506" y="2010"/>
                    <a:pt x="32984" y="4973"/>
                    <a:pt x="30650" y="8343"/>
                  </a:cubicBezTo>
                  <a:cubicBezTo>
                    <a:pt x="30609" y="8383"/>
                    <a:pt x="30589" y="8424"/>
                    <a:pt x="30569" y="8465"/>
                  </a:cubicBezTo>
                  <a:cubicBezTo>
                    <a:pt x="30386" y="8708"/>
                    <a:pt x="30224" y="8952"/>
                    <a:pt x="30041" y="9175"/>
                  </a:cubicBezTo>
                  <a:cubicBezTo>
                    <a:pt x="30000" y="9236"/>
                    <a:pt x="29960" y="9297"/>
                    <a:pt x="29919" y="9358"/>
                  </a:cubicBezTo>
                  <a:cubicBezTo>
                    <a:pt x="29391" y="10088"/>
                    <a:pt x="28843" y="10819"/>
                    <a:pt x="28255" y="11550"/>
                  </a:cubicBezTo>
                  <a:cubicBezTo>
                    <a:pt x="28173" y="11672"/>
                    <a:pt x="28072" y="11773"/>
                    <a:pt x="27991" y="11875"/>
                  </a:cubicBezTo>
                  <a:cubicBezTo>
                    <a:pt x="27828" y="12078"/>
                    <a:pt x="27666" y="12281"/>
                    <a:pt x="27504" y="12484"/>
                  </a:cubicBezTo>
                  <a:cubicBezTo>
                    <a:pt x="27382" y="12626"/>
                    <a:pt x="27280" y="12747"/>
                    <a:pt x="27159" y="12889"/>
                  </a:cubicBezTo>
                  <a:cubicBezTo>
                    <a:pt x="26996" y="13092"/>
                    <a:pt x="26834" y="13275"/>
                    <a:pt x="26671" y="13478"/>
                  </a:cubicBezTo>
                  <a:cubicBezTo>
                    <a:pt x="26529" y="13640"/>
                    <a:pt x="26387" y="13803"/>
                    <a:pt x="26245" y="13965"/>
                  </a:cubicBezTo>
                  <a:cubicBezTo>
                    <a:pt x="26002" y="14229"/>
                    <a:pt x="25738" y="14513"/>
                    <a:pt x="25494" y="14797"/>
                  </a:cubicBezTo>
                  <a:cubicBezTo>
                    <a:pt x="25311" y="15000"/>
                    <a:pt x="25129" y="15203"/>
                    <a:pt x="24926" y="15386"/>
                  </a:cubicBezTo>
                  <a:cubicBezTo>
                    <a:pt x="24784" y="15548"/>
                    <a:pt x="24621" y="15711"/>
                    <a:pt x="24479" y="15873"/>
                  </a:cubicBezTo>
                  <a:cubicBezTo>
                    <a:pt x="24297" y="16056"/>
                    <a:pt x="24114" y="16259"/>
                    <a:pt x="23931" y="16442"/>
                  </a:cubicBezTo>
                  <a:cubicBezTo>
                    <a:pt x="23769" y="16604"/>
                    <a:pt x="23627" y="16746"/>
                    <a:pt x="23464" y="16908"/>
                  </a:cubicBezTo>
                  <a:cubicBezTo>
                    <a:pt x="23261" y="17111"/>
                    <a:pt x="23038" y="17335"/>
                    <a:pt x="22815" y="17538"/>
                  </a:cubicBezTo>
                  <a:cubicBezTo>
                    <a:pt x="22693" y="17680"/>
                    <a:pt x="22551" y="17801"/>
                    <a:pt x="22409" y="17923"/>
                  </a:cubicBezTo>
                  <a:cubicBezTo>
                    <a:pt x="22084" y="18248"/>
                    <a:pt x="21719" y="18573"/>
                    <a:pt x="21374" y="18898"/>
                  </a:cubicBezTo>
                  <a:cubicBezTo>
                    <a:pt x="21252" y="19019"/>
                    <a:pt x="21110" y="19141"/>
                    <a:pt x="20968" y="19263"/>
                  </a:cubicBezTo>
                  <a:cubicBezTo>
                    <a:pt x="20724" y="19486"/>
                    <a:pt x="20481" y="19709"/>
                    <a:pt x="20217" y="19933"/>
                  </a:cubicBezTo>
                  <a:cubicBezTo>
                    <a:pt x="20054" y="20055"/>
                    <a:pt x="19912" y="20197"/>
                    <a:pt x="19750" y="20318"/>
                  </a:cubicBezTo>
                  <a:cubicBezTo>
                    <a:pt x="19486" y="20542"/>
                    <a:pt x="19222" y="20765"/>
                    <a:pt x="18958" y="20988"/>
                  </a:cubicBezTo>
                  <a:cubicBezTo>
                    <a:pt x="18816" y="21110"/>
                    <a:pt x="18674" y="21211"/>
                    <a:pt x="18532" y="21333"/>
                  </a:cubicBezTo>
                  <a:cubicBezTo>
                    <a:pt x="18126" y="21658"/>
                    <a:pt x="17720" y="21983"/>
                    <a:pt x="17294" y="22308"/>
                  </a:cubicBezTo>
                  <a:cubicBezTo>
                    <a:pt x="17213" y="22348"/>
                    <a:pt x="17152" y="22409"/>
                    <a:pt x="17071" y="22470"/>
                  </a:cubicBezTo>
                  <a:cubicBezTo>
                    <a:pt x="16705" y="22734"/>
                    <a:pt x="16340" y="22998"/>
                    <a:pt x="15975" y="23262"/>
                  </a:cubicBezTo>
                  <a:cubicBezTo>
                    <a:pt x="15832" y="23383"/>
                    <a:pt x="15670" y="23485"/>
                    <a:pt x="15528" y="23586"/>
                  </a:cubicBezTo>
                  <a:cubicBezTo>
                    <a:pt x="15203" y="23810"/>
                    <a:pt x="14899" y="24033"/>
                    <a:pt x="14574" y="24256"/>
                  </a:cubicBezTo>
                  <a:cubicBezTo>
                    <a:pt x="14412" y="24358"/>
                    <a:pt x="14270" y="24459"/>
                    <a:pt x="14107" y="24561"/>
                  </a:cubicBezTo>
                  <a:cubicBezTo>
                    <a:pt x="13722" y="24824"/>
                    <a:pt x="13316" y="25088"/>
                    <a:pt x="12910" y="25332"/>
                  </a:cubicBezTo>
                  <a:cubicBezTo>
                    <a:pt x="12828" y="25393"/>
                    <a:pt x="12768" y="25433"/>
                    <a:pt x="12686" y="25494"/>
                  </a:cubicBezTo>
                  <a:cubicBezTo>
                    <a:pt x="12199" y="25778"/>
                    <a:pt x="11712" y="26083"/>
                    <a:pt x="11205" y="26367"/>
                  </a:cubicBezTo>
                  <a:cubicBezTo>
                    <a:pt x="11063" y="26448"/>
                    <a:pt x="10920" y="26529"/>
                    <a:pt x="10778" y="26611"/>
                  </a:cubicBezTo>
                  <a:cubicBezTo>
                    <a:pt x="10413" y="26834"/>
                    <a:pt x="10027" y="27037"/>
                    <a:pt x="9662" y="27240"/>
                  </a:cubicBezTo>
                  <a:cubicBezTo>
                    <a:pt x="9479" y="27341"/>
                    <a:pt x="9317" y="27423"/>
                    <a:pt x="9134" y="27524"/>
                  </a:cubicBezTo>
                  <a:cubicBezTo>
                    <a:pt x="8749" y="27727"/>
                    <a:pt x="8363" y="27930"/>
                    <a:pt x="7957" y="28133"/>
                  </a:cubicBezTo>
                  <a:cubicBezTo>
                    <a:pt x="7815" y="28194"/>
                    <a:pt x="7673" y="28275"/>
                    <a:pt x="7531" y="28356"/>
                  </a:cubicBezTo>
                  <a:cubicBezTo>
                    <a:pt x="6983" y="28600"/>
                    <a:pt x="6455" y="28864"/>
                    <a:pt x="5887" y="29128"/>
                  </a:cubicBezTo>
                  <a:cubicBezTo>
                    <a:pt x="5785" y="29168"/>
                    <a:pt x="5663" y="29229"/>
                    <a:pt x="5542" y="29270"/>
                  </a:cubicBezTo>
                  <a:cubicBezTo>
                    <a:pt x="5095" y="29473"/>
                    <a:pt x="4648" y="29676"/>
                    <a:pt x="4182" y="29858"/>
                  </a:cubicBezTo>
                  <a:cubicBezTo>
                    <a:pt x="3999" y="29939"/>
                    <a:pt x="3816" y="30021"/>
                    <a:pt x="3613" y="30082"/>
                  </a:cubicBezTo>
                  <a:cubicBezTo>
                    <a:pt x="3207" y="30264"/>
                    <a:pt x="2781" y="30427"/>
                    <a:pt x="2375" y="30589"/>
                  </a:cubicBezTo>
                  <a:cubicBezTo>
                    <a:pt x="2192" y="30650"/>
                    <a:pt x="2010" y="30711"/>
                    <a:pt x="1827" y="30792"/>
                  </a:cubicBezTo>
                  <a:cubicBezTo>
                    <a:pt x="1218" y="30995"/>
                    <a:pt x="630" y="31218"/>
                    <a:pt x="0" y="31421"/>
                  </a:cubicBezTo>
                  <a:lnTo>
                    <a:pt x="1888" y="37145"/>
                  </a:lnTo>
                  <a:cubicBezTo>
                    <a:pt x="19608" y="30792"/>
                    <a:pt x="30609" y="18228"/>
                    <a:pt x="36110" y="9419"/>
                  </a:cubicBezTo>
                  <a:cubicBezTo>
                    <a:pt x="36292" y="9114"/>
                    <a:pt x="36455" y="8830"/>
                    <a:pt x="36638" y="8566"/>
                  </a:cubicBezTo>
                  <a:cubicBezTo>
                    <a:pt x="35724" y="4547"/>
                    <a:pt x="35237" y="1523"/>
                    <a:pt x="353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59"/>
            <p:cNvSpPr/>
            <p:nvPr/>
          </p:nvSpPr>
          <p:spPr>
            <a:xfrm>
              <a:off x="2385900" y="1460825"/>
              <a:ext cx="1025" cy="3075"/>
            </a:xfrm>
            <a:custGeom>
              <a:avLst/>
              <a:gdLst/>
              <a:ahLst/>
              <a:cxnLst/>
              <a:rect l="l" t="t" r="r" b="b"/>
              <a:pathLst>
                <a:path w="41" h="123" extrusionOk="0">
                  <a:moveTo>
                    <a:pt x="0" y="0"/>
                  </a:moveTo>
                  <a:cubicBezTo>
                    <a:pt x="0" y="41"/>
                    <a:pt x="20" y="82"/>
                    <a:pt x="41" y="122"/>
                  </a:cubicBezTo>
                  <a:cubicBezTo>
                    <a:pt x="41" y="82"/>
                    <a:pt x="20" y="41"/>
                    <a:pt x="0" y="0"/>
                  </a:cubicBezTo>
                  <a:close/>
                </a:path>
              </a:pathLst>
            </a:custGeom>
            <a:solidFill>
              <a:srgbClr val="0050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59"/>
            <p:cNvSpPr/>
            <p:nvPr/>
          </p:nvSpPr>
          <p:spPr>
            <a:xfrm>
              <a:off x="2110350" y="1320350"/>
              <a:ext cx="322250" cy="451550"/>
            </a:xfrm>
            <a:custGeom>
              <a:avLst/>
              <a:gdLst/>
              <a:ahLst/>
              <a:cxnLst/>
              <a:rect l="l" t="t" r="r" b="b"/>
              <a:pathLst>
                <a:path w="12890" h="18062" extrusionOk="0">
                  <a:moveTo>
                    <a:pt x="2434" y="0"/>
                  </a:moveTo>
                  <a:cubicBezTo>
                    <a:pt x="1628" y="0"/>
                    <a:pt x="811" y="105"/>
                    <a:pt x="0" y="322"/>
                  </a:cubicBezTo>
                  <a:lnTo>
                    <a:pt x="5826" y="18062"/>
                  </a:lnTo>
                  <a:cubicBezTo>
                    <a:pt x="10433" y="16255"/>
                    <a:pt x="12889" y="11161"/>
                    <a:pt x="11327" y="6411"/>
                  </a:cubicBezTo>
                  <a:cubicBezTo>
                    <a:pt x="10029" y="2485"/>
                    <a:pt x="6368" y="0"/>
                    <a:pt x="24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59"/>
            <p:cNvSpPr/>
            <p:nvPr/>
          </p:nvSpPr>
          <p:spPr>
            <a:xfrm>
              <a:off x="756500" y="2022550"/>
              <a:ext cx="298900" cy="158875"/>
            </a:xfrm>
            <a:custGeom>
              <a:avLst/>
              <a:gdLst/>
              <a:ahLst/>
              <a:cxnLst/>
              <a:rect l="l" t="t" r="r" b="b"/>
              <a:pathLst>
                <a:path w="11956" h="6355" extrusionOk="0">
                  <a:moveTo>
                    <a:pt x="9987" y="1"/>
                  </a:moveTo>
                  <a:lnTo>
                    <a:pt x="5521" y="1462"/>
                  </a:lnTo>
                  <a:cubicBezTo>
                    <a:pt x="4278" y="1817"/>
                    <a:pt x="3017" y="1980"/>
                    <a:pt x="1780" y="1980"/>
                  </a:cubicBezTo>
                  <a:cubicBezTo>
                    <a:pt x="1180" y="1980"/>
                    <a:pt x="585" y="1941"/>
                    <a:pt x="0" y="1868"/>
                  </a:cubicBezTo>
                  <a:lnTo>
                    <a:pt x="0" y="1868"/>
                  </a:lnTo>
                  <a:cubicBezTo>
                    <a:pt x="82" y="1990"/>
                    <a:pt x="163" y="2092"/>
                    <a:pt x="264" y="2213"/>
                  </a:cubicBezTo>
                  <a:cubicBezTo>
                    <a:pt x="345" y="2335"/>
                    <a:pt x="447" y="2437"/>
                    <a:pt x="548" y="2558"/>
                  </a:cubicBezTo>
                  <a:cubicBezTo>
                    <a:pt x="731" y="2761"/>
                    <a:pt x="914" y="2964"/>
                    <a:pt x="1117" y="3167"/>
                  </a:cubicBezTo>
                  <a:cubicBezTo>
                    <a:pt x="1218" y="3249"/>
                    <a:pt x="1320" y="3350"/>
                    <a:pt x="1421" y="3452"/>
                  </a:cubicBezTo>
                  <a:cubicBezTo>
                    <a:pt x="1563" y="3573"/>
                    <a:pt x="1685" y="3675"/>
                    <a:pt x="1827" y="3797"/>
                  </a:cubicBezTo>
                  <a:cubicBezTo>
                    <a:pt x="1929" y="3878"/>
                    <a:pt x="2050" y="3979"/>
                    <a:pt x="2172" y="4060"/>
                  </a:cubicBezTo>
                  <a:cubicBezTo>
                    <a:pt x="2314" y="4162"/>
                    <a:pt x="2456" y="4263"/>
                    <a:pt x="2598" y="4365"/>
                  </a:cubicBezTo>
                  <a:cubicBezTo>
                    <a:pt x="2700" y="4446"/>
                    <a:pt x="2822" y="4527"/>
                    <a:pt x="2923" y="4608"/>
                  </a:cubicBezTo>
                  <a:cubicBezTo>
                    <a:pt x="3126" y="4730"/>
                    <a:pt x="3329" y="4832"/>
                    <a:pt x="3512" y="4954"/>
                  </a:cubicBezTo>
                  <a:cubicBezTo>
                    <a:pt x="3593" y="4994"/>
                    <a:pt x="3654" y="5035"/>
                    <a:pt x="3735" y="5075"/>
                  </a:cubicBezTo>
                  <a:cubicBezTo>
                    <a:pt x="4019" y="5217"/>
                    <a:pt x="4283" y="5339"/>
                    <a:pt x="4567" y="5461"/>
                  </a:cubicBezTo>
                  <a:cubicBezTo>
                    <a:pt x="4669" y="5502"/>
                    <a:pt x="4750" y="5542"/>
                    <a:pt x="4852" y="5562"/>
                  </a:cubicBezTo>
                  <a:cubicBezTo>
                    <a:pt x="5054" y="5644"/>
                    <a:pt x="5278" y="5725"/>
                    <a:pt x="5481" y="5806"/>
                  </a:cubicBezTo>
                  <a:cubicBezTo>
                    <a:pt x="5582" y="5826"/>
                    <a:pt x="5684" y="5867"/>
                    <a:pt x="5785" y="5887"/>
                  </a:cubicBezTo>
                  <a:cubicBezTo>
                    <a:pt x="6008" y="5968"/>
                    <a:pt x="6232" y="6009"/>
                    <a:pt x="6455" y="6070"/>
                  </a:cubicBezTo>
                  <a:cubicBezTo>
                    <a:pt x="6557" y="6090"/>
                    <a:pt x="6638" y="6110"/>
                    <a:pt x="6719" y="6131"/>
                  </a:cubicBezTo>
                  <a:cubicBezTo>
                    <a:pt x="7348" y="6253"/>
                    <a:pt x="7998" y="6334"/>
                    <a:pt x="8667" y="6354"/>
                  </a:cubicBezTo>
                  <a:lnTo>
                    <a:pt x="8891" y="6354"/>
                  </a:lnTo>
                  <a:cubicBezTo>
                    <a:pt x="9155" y="6354"/>
                    <a:pt x="9398" y="6334"/>
                    <a:pt x="9662" y="6313"/>
                  </a:cubicBezTo>
                  <a:cubicBezTo>
                    <a:pt x="9764" y="6313"/>
                    <a:pt x="9845" y="6313"/>
                    <a:pt x="9946" y="6293"/>
                  </a:cubicBezTo>
                  <a:cubicBezTo>
                    <a:pt x="10190" y="6273"/>
                    <a:pt x="10454" y="6253"/>
                    <a:pt x="10697" y="6212"/>
                  </a:cubicBezTo>
                  <a:cubicBezTo>
                    <a:pt x="10778" y="6192"/>
                    <a:pt x="10860" y="6171"/>
                    <a:pt x="10961" y="6171"/>
                  </a:cubicBezTo>
                  <a:cubicBezTo>
                    <a:pt x="11286" y="6110"/>
                    <a:pt x="11611" y="6029"/>
                    <a:pt x="11956" y="5928"/>
                  </a:cubicBezTo>
                  <a:lnTo>
                    <a:pt x="9987" y="1"/>
                  </a:lnTo>
                  <a:close/>
                </a:path>
              </a:pathLst>
            </a:custGeom>
            <a:solidFill>
              <a:schemeClr val="accent2">
                <a:alpha val="455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59"/>
            <p:cNvSpPr/>
            <p:nvPr/>
          </p:nvSpPr>
          <p:spPr>
            <a:xfrm>
              <a:off x="1006150" y="1948975"/>
              <a:ext cx="275075" cy="221775"/>
            </a:xfrm>
            <a:custGeom>
              <a:avLst/>
              <a:gdLst/>
              <a:ahLst/>
              <a:cxnLst/>
              <a:rect l="l" t="t" r="r" b="b"/>
              <a:pathLst>
                <a:path w="11003" h="8871" extrusionOk="0">
                  <a:moveTo>
                    <a:pt x="9074" y="1"/>
                  </a:moveTo>
                  <a:cubicBezTo>
                    <a:pt x="8323" y="224"/>
                    <a:pt x="7592" y="447"/>
                    <a:pt x="6841" y="691"/>
                  </a:cubicBezTo>
                  <a:lnTo>
                    <a:pt x="1" y="2944"/>
                  </a:lnTo>
                  <a:lnTo>
                    <a:pt x="1970" y="8871"/>
                  </a:lnTo>
                  <a:lnTo>
                    <a:pt x="11002" y="5907"/>
                  </a:lnTo>
                  <a:lnTo>
                    <a:pt x="9074" y="1"/>
                  </a:lnTo>
                  <a:close/>
                </a:path>
              </a:pathLst>
            </a:custGeom>
            <a:solidFill>
              <a:schemeClr val="accent2">
                <a:alpha val="455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59"/>
            <p:cNvSpPr/>
            <p:nvPr/>
          </p:nvSpPr>
          <p:spPr>
            <a:xfrm>
              <a:off x="1232975" y="1874550"/>
              <a:ext cx="1225500" cy="329200"/>
            </a:xfrm>
            <a:custGeom>
              <a:avLst/>
              <a:gdLst/>
              <a:ahLst/>
              <a:cxnLst/>
              <a:rect l="l" t="t" r="r" b="b"/>
              <a:pathLst>
                <a:path w="49020" h="13168" extrusionOk="0">
                  <a:moveTo>
                    <a:pt x="20796" y="0"/>
                  </a:moveTo>
                  <a:cubicBezTo>
                    <a:pt x="14290" y="0"/>
                    <a:pt x="7270" y="841"/>
                    <a:pt x="1" y="2978"/>
                  </a:cubicBezTo>
                  <a:lnTo>
                    <a:pt x="1949" y="8884"/>
                  </a:lnTo>
                  <a:lnTo>
                    <a:pt x="1970" y="8884"/>
                  </a:lnTo>
                  <a:cubicBezTo>
                    <a:pt x="2579" y="8681"/>
                    <a:pt x="3167" y="8499"/>
                    <a:pt x="3776" y="8316"/>
                  </a:cubicBezTo>
                  <a:cubicBezTo>
                    <a:pt x="3959" y="8255"/>
                    <a:pt x="4162" y="8215"/>
                    <a:pt x="4365" y="8154"/>
                  </a:cubicBezTo>
                  <a:cubicBezTo>
                    <a:pt x="4771" y="8032"/>
                    <a:pt x="5197" y="7930"/>
                    <a:pt x="5603" y="7809"/>
                  </a:cubicBezTo>
                  <a:cubicBezTo>
                    <a:pt x="5826" y="7748"/>
                    <a:pt x="6050" y="7707"/>
                    <a:pt x="6253" y="7646"/>
                  </a:cubicBezTo>
                  <a:cubicBezTo>
                    <a:pt x="6699" y="7545"/>
                    <a:pt x="7146" y="7443"/>
                    <a:pt x="7572" y="7342"/>
                  </a:cubicBezTo>
                  <a:cubicBezTo>
                    <a:pt x="7734" y="7301"/>
                    <a:pt x="7897" y="7261"/>
                    <a:pt x="8059" y="7240"/>
                  </a:cubicBezTo>
                  <a:cubicBezTo>
                    <a:pt x="8648" y="7118"/>
                    <a:pt x="9216" y="6997"/>
                    <a:pt x="9784" y="6895"/>
                  </a:cubicBezTo>
                  <a:cubicBezTo>
                    <a:pt x="9987" y="6855"/>
                    <a:pt x="10190" y="6814"/>
                    <a:pt x="10393" y="6794"/>
                  </a:cubicBezTo>
                  <a:cubicBezTo>
                    <a:pt x="10779" y="6713"/>
                    <a:pt x="11165" y="6652"/>
                    <a:pt x="11530" y="6611"/>
                  </a:cubicBezTo>
                  <a:cubicBezTo>
                    <a:pt x="11773" y="6570"/>
                    <a:pt x="12017" y="6530"/>
                    <a:pt x="12261" y="6489"/>
                  </a:cubicBezTo>
                  <a:cubicBezTo>
                    <a:pt x="12606" y="6449"/>
                    <a:pt x="12971" y="6408"/>
                    <a:pt x="13316" y="6367"/>
                  </a:cubicBezTo>
                  <a:cubicBezTo>
                    <a:pt x="13539" y="6327"/>
                    <a:pt x="13783" y="6307"/>
                    <a:pt x="14006" y="6286"/>
                  </a:cubicBezTo>
                  <a:cubicBezTo>
                    <a:pt x="14514" y="6225"/>
                    <a:pt x="15041" y="6185"/>
                    <a:pt x="15549" y="6144"/>
                  </a:cubicBezTo>
                  <a:cubicBezTo>
                    <a:pt x="15772" y="6124"/>
                    <a:pt x="16016" y="6104"/>
                    <a:pt x="16259" y="6083"/>
                  </a:cubicBezTo>
                  <a:cubicBezTo>
                    <a:pt x="16604" y="6063"/>
                    <a:pt x="16929" y="6043"/>
                    <a:pt x="17254" y="6022"/>
                  </a:cubicBezTo>
                  <a:cubicBezTo>
                    <a:pt x="17538" y="6002"/>
                    <a:pt x="17802" y="6002"/>
                    <a:pt x="18066" y="5982"/>
                  </a:cubicBezTo>
                  <a:cubicBezTo>
                    <a:pt x="18350" y="5982"/>
                    <a:pt x="18614" y="5962"/>
                    <a:pt x="18898" y="5962"/>
                  </a:cubicBezTo>
                  <a:cubicBezTo>
                    <a:pt x="19182" y="5962"/>
                    <a:pt x="19446" y="5941"/>
                    <a:pt x="19730" y="5941"/>
                  </a:cubicBezTo>
                  <a:lnTo>
                    <a:pt x="20522" y="5941"/>
                  </a:lnTo>
                  <a:cubicBezTo>
                    <a:pt x="21049" y="5941"/>
                    <a:pt x="21557" y="5962"/>
                    <a:pt x="22085" y="5962"/>
                  </a:cubicBezTo>
                  <a:cubicBezTo>
                    <a:pt x="22288" y="5982"/>
                    <a:pt x="22491" y="5982"/>
                    <a:pt x="22714" y="5982"/>
                  </a:cubicBezTo>
                  <a:cubicBezTo>
                    <a:pt x="23018" y="6002"/>
                    <a:pt x="23343" y="6022"/>
                    <a:pt x="23648" y="6022"/>
                  </a:cubicBezTo>
                  <a:cubicBezTo>
                    <a:pt x="23851" y="6043"/>
                    <a:pt x="24033" y="6043"/>
                    <a:pt x="24216" y="6063"/>
                  </a:cubicBezTo>
                  <a:cubicBezTo>
                    <a:pt x="24541" y="6083"/>
                    <a:pt x="24865" y="6104"/>
                    <a:pt x="25190" y="6124"/>
                  </a:cubicBezTo>
                  <a:cubicBezTo>
                    <a:pt x="25332" y="6144"/>
                    <a:pt x="25495" y="6164"/>
                    <a:pt x="25637" y="6164"/>
                  </a:cubicBezTo>
                  <a:cubicBezTo>
                    <a:pt x="26814" y="6266"/>
                    <a:pt x="27951" y="6408"/>
                    <a:pt x="29047" y="6550"/>
                  </a:cubicBezTo>
                  <a:cubicBezTo>
                    <a:pt x="29108" y="6570"/>
                    <a:pt x="29169" y="6570"/>
                    <a:pt x="29209" y="6591"/>
                  </a:cubicBezTo>
                  <a:cubicBezTo>
                    <a:pt x="29595" y="6631"/>
                    <a:pt x="29980" y="6692"/>
                    <a:pt x="30346" y="6753"/>
                  </a:cubicBezTo>
                  <a:cubicBezTo>
                    <a:pt x="30386" y="6753"/>
                    <a:pt x="30447" y="6773"/>
                    <a:pt x="30488" y="6773"/>
                  </a:cubicBezTo>
                  <a:cubicBezTo>
                    <a:pt x="39155" y="8215"/>
                    <a:pt x="45813" y="11198"/>
                    <a:pt x="49020" y="13167"/>
                  </a:cubicBezTo>
                  <a:cubicBezTo>
                    <a:pt x="47883" y="11787"/>
                    <a:pt x="46158" y="8357"/>
                    <a:pt x="44168" y="3627"/>
                  </a:cubicBezTo>
                  <a:cubicBezTo>
                    <a:pt x="37828" y="1612"/>
                    <a:pt x="29804" y="0"/>
                    <a:pt x="207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59"/>
            <p:cNvSpPr/>
            <p:nvPr/>
          </p:nvSpPr>
          <p:spPr>
            <a:xfrm>
              <a:off x="1911425" y="783900"/>
              <a:ext cx="547050" cy="1419850"/>
            </a:xfrm>
            <a:custGeom>
              <a:avLst/>
              <a:gdLst/>
              <a:ahLst/>
              <a:cxnLst/>
              <a:rect l="l" t="t" r="r" b="b"/>
              <a:pathLst>
                <a:path w="21882" h="56794" extrusionOk="0">
                  <a:moveTo>
                    <a:pt x="3167" y="1"/>
                  </a:moveTo>
                  <a:lnTo>
                    <a:pt x="3167" y="1"/>
                  </a:lnTo>
                  <a:cubicBezTo>
                    <a:pt x="2558" y="1543"/>
                    <a:pt x="1503" y="3634"/>
                    <a:pt x="1" y="6049"/>
                  </a:cubicBezTo>
                  <a:cubicBezTo>
                    <a:pt x="853" y="14676"/>
                    <a:pt x="2660" y="23140"/>
                    <a:pt x="5400" y="31320"/>
                  </a:cubicBezTo>
                  <a:cubicBezTo>
                    <a:pt x="8018" y="39134"/>
                    <a:pt x="11469" y="46685"/>
                    <a:pt x="15731" y="53809"/>
                  </a:cubicBezTo>
                  <a:cubicBezTo>
                    <a:pt x="18370" y="54845"/>
                    <a:pt x="20461" y="55920"/>
                    <a:pt x="21882" y="56793"/>
                  </a:cubicBezTo>
                  <a:cubicBezTo>
                    <a:pt x="19568" y="53992"/>
                    <a:pt x="14879" y="42788"/>
                    <a:pt x="10373" y="29107"/>
                  </a:cubicBezTo>
                  <a:cubicBezTo>
                    <a:pt x="5846" y="15406"/>
                    <a:pt x="2985" y="3613"/>
                    <a:pt x="31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59"/>
            <p:cNvSpPr/>
            <p:nvPr/>
          </p:nvSpPr>
          <p:spPr>
            <a:xfrm>
              <a:off x="1911425" y="783900"/>
              <a:ext cx="112175" cy="342550"/>
            </a:xfrm>
            <a:custGeom>
              <a:avLst/>
              <a:gdLst/>
              <a:ahLst/>
              <a:cxnLst/>
              <a:rect l="l" t="t" r="r" b="b"/>
              <a:pathLst>
                <a:path w="4487" h="13702" extrusionOk="0">
                  <a:moveTo>
                    <a:pt x="3167" y="1"/>
                  </a:moveTo>
                  <a:cubicBezTo>
                    <a:pt x="2558" y="1543"/>
                    <a:pt x="1503" y="3634"/>
                    <a:pt x="1" y="6049"/>
                  </a:cubicBezTo>
                  <a:cubicBezTo>
                    <a:pt x="265" y="8607"/>
                    <a:pt x="610" y="11164"/>
                    <a:pt x="1036" y="13701"/>
                  </a:cubicBezTo>
                  <a:cubicBezTo>
                    <a:pt x="2132" y="12220"/>
                    <a:pt x="3106" y="10758"/>
                    <a:pt x="3959" y="9419"/>
                  </a:cubicBezTo>
                  <a:cubicBezTo>
                    <a:pt x="4141" y="9114"/>
                    <a:pt x="4304" y="8830"/>
                    <a:pt x="4487" y="8566"/>
                  </a:cubicBezTo>
                  <a:cubicBezTo>
                    <a:pt x="3573" y="4547"/>
                    <a:pt x="3086" y="1523"/>
                    <a:pt x="31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59"/>
            <p:cNvSpPr/>
            <p:nvPr/>
          </p:nvSpPr>
          <p:spPr>
            <a:xfrm>
              <a:off x="2194075" y="1925650"/>
              <a:ext cx="264400" cy="278100"/>
            </a:xfrm>
            <a:custGeom>
              <a:avLst/>
              <a:gdLst/>
              <a:ahLst/>
              <a:cxnLst/>
              <a:rect l="l" t="t" r="r" b="b"/>
              <a:pathLst>
                <a:path w="10576" h="11124" extrusionOk="0">
                  <a:moveTo>
                    <a:pt x="1" y="0"/>
                  </a:moveTo>
                  <a:lnTo>
                    <a:pt x="1" y="0"/>
                  </a:lnTo>
                  <a:cubicBezTo>
                    <a:pt x="1361" y="2761"/>
                    <a:pt x="2842" y="5480"/>
                    <a:pt x="4425" y="8139"/>
                  </a:cubicBezTo>
                  <a:cubicBezTo>
                    <a:pt x="7064" y="9175"/>
                    <a:pt x="9155" y="10250"/>
                    <a:pt x="10576" y="11123"/>
                  </a:cubicBezTo>
                  <a:cubicBezTo>
                    <a:pt x="9439" y="9743"/>
                    <a:pt x="7714" y="6313"/>
                    <a:pt x="5745" y="1583"/>
                  </a:cubicBezTo>
                  <a:cubicBezTo>
                    <a:pt x="3959" y="1015"/>
                    <a:pt x="2030" y="467"/>
                    <a:pt x="1" y="0"/>
                  </a:cubicBezTo>
                  <a:close/>
                </a:path>
              </a:pathLst>
            </a:custGeom>
            <a:solidFill>
              <a:schemeClr val="accent2">
                <a:alpha val="455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59"/>
            <p:cNvSpPr/>
            <p:nvPr/>
          </p:nvSpPr>
          <p:spPr>
            <a:xfrm>
              <a:off x="2233150" y="1393550"/>
              <a:ext cx="155300" cy="210675"/>
            </a:xfrm>
            <a:custGeom>
              <a:avLst/>
              <a:gdLst/>
              <a:ahLst/>
              <a:cxnLst/>
              <a:rect l="l" t="t" r="r" b="b"/>
              <a:pathLst>
                <a:path w="6212" h="8427" extrusionOk="0">
                  <a:moveTo>
                    <a:pt x="2205" y="1"/>
                  </a:moveTo>
                  <a:cubicBezTo>
                    <a:pt x="2048" y="1"/>
                    <a:pt x="1895" y="24"/>
                    <a:pt x="1746" y="73"/>
                  </a:cubicBezTo>
                  <a:cubicBezTo>
                    <a:pt x="447" y="499"/>
                    <a:pt x="0" y="2691"/>
                    <a:pt x="751" y="4985"/>
                  </a:cubicBezTo>
                  <a:cubicBezTo>
                    <a:pt x="1417" y="7001"/>
                    <a:pt x="2801" y="8426"/>
                    <a:pt x="4012" y="8426"/>
                  </a:cubicBezTo>
                  <a:cubicBezTo>
                    <a:pt x="4167" y="8426"/>
                    <a:pt x="4319" y="8403"/>
                    <a:pt x="4466" y="8355"/>
                  </a:cubicBezTo>
                  <a:cubicBezTo>
                    <a:pt x="5765" y="7908"/>
                    <a:pt x="6212" y="5716"/>
                    <a:pt x="5461" y="3422"/>
                  </a:cubicBezTo>
                  <a:cubicBezTo>
                    <a:pt x="4795" y="1409"/>
                    <a:pt x="3414" y="1"/>
                    <a:pt x="2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3" name="Google Shape;1913;p79"/>
          <p:cNvGrpSpPr/>
          <p:nvPr/>
        </p:nvGrpSpPr>
        <p:grpSpPr>
          <a:xfrm>
            <a:off x="7313916" y="344813"/>
            <a:ext cx="682068" cy="682068"/>
            <a:chOff x="5080188" y="927900"/>
            <a:chExt cx="961200" cy="961200"/>
          </a:xfrm>
        </p:grpSpPr>
        <p:sp>
          <p:nvSpPr>
            <p:cNvPr id="1914" name="Google Shape;1914;p79"/>
            <p:cNvSpPr/>
            <p:nvPr/>
          </p:nvSpPr>
          <p:spPr>
            <a:xfrm>
              <a:off x="5201900" y="1050116"/>
              <a:ext cx="716700" cy="716700"/>
            </a:xfrm>
            <a:prstGeom prst="donut">
              <a:avLst>
                <a:gd name="adj" fmla="val 4716"/>
              </a:avLst>
            </a:pr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79"/>
            <p:cNvSpPr/>
            <p:nvPr/>
          </p:nvSpPr>
          <p:spPr>
            <a:xfrm>
              <a:off x="5269594" y="1117818"/>
              <a:ext cx="581100" cy="581100"/>
            </a:xfrm>
            <a:prstGeom prst="donut">
              <a:avLst>
                <a:gd name="adj" fmla="val 5814"/>
              </a:avLst>
            </a:pr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79"/>
            <p:cNvSpPr/>
            <p:nvPr/>
          </p:nvSpPr>
          <p:spPr>
            <a:xfrm>
              <a:off x="5339279" y="1187526"/>
              <a:ext cx="441900" cy="441600"/>
            </a:xfrm>
            <a:prstGeom prst="donut">
              <a:avLst>
                <a:gd name="adj" fmla="val 7648"/>
              </a:avLst>
            </a:pr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79"/>
            <p:cNvSpPr/>
            <p:nvPr/>
          </p:nvSpPr>
          <p:spPr>
            <a:xfrm>
              <a:off x="5414892" y="1263155"/>
              <a:ext cx="290700" cy="290700"/>
            </a:xfrm>
            <a:prstGeom prst="donut">
              <a:avLst>
                <a:gd name="adj" fmla="val 10182"/>
              </a:avLst>
            </a:pr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79"/>
            <p:cNvSpPr/>
            <p:nvPr/>
          </p:nvSpPr>
          <p:spPr>
            <a:xfrm rot="-3809958">
              <a:off x="5202435" y="1050148"/>
              <a:ext cx="716705" cy="716705"/>
            </a:xfrm>
            <a:prstGeom prst="blockArc">
              <a:avLst>
                <a:gd name="adj1" fmla="val 5266439"/>
                <a:gd name="adj2" fmla="val 19995741"/>
                <a:gd name="adj3" fmla="val 4692"/>
              </a:avLst>
            </a:pr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79"/>
            <p:cNvSpPr/>
            <p:nvPr/>
          </p:nvSpPr>
          <p:spPr>
            <a:xfrm rot="-3906059">
              <a:off x="5269616" y="1117617"/>
              <a:ext cx="581445" cy="581445"/>
            </a:xfrm>
            <a:prstGeom prst="blockArc">
              <a:avLst>
                <a:gd name="adj1" fmla="val 3085776"/>
                <a:gd name="adj2" fmla="val 20100839"/>
                <a:gd name="adj3" fmla="val 5564"/>
              </a:avLst>
            </a:pr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79"/>
            <p:cNvSpPr/>
            <p:nvPr/>
          </p:nvSpPr>
          <p:spPr>
            <a:xfrm rot="-4222340">
              <a:off x="5339825" y="1187386"/>
              <a:ext cx="442087" cy="442087"/>
            </a:xfrm>
            <a:prstGeom prst="blockArc">
              <a:avLst>
                <a:gd name="adj1" fmla="val 8884448"/>
                <a:gd name="adj2" fmla="val 20414899"/>
                <a:gd name="adj3" fmla="val 7688"/>
              </a:avLst>
            </a:pr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79"/>
            <p:cNvSpPr/>
            <p:nvPr/>
          </p:nvSpPr>
          <p:spPr>
            <a:xfrm rot="-4538880">
              <a:off x="5414922" y="1262925"/>
              <a:ext cx="290465" cy="290465"/>
            </a:xfrm>
            <a:prstGeom prst="blockArc">
              <a:avLst>
                <a:gd name="adj1" fmla="val 6490304"/>
                <a:gd name="adj2" fmla="val 20700625"/>
                <a:gd name="adj3" fmla="val 10156"/>
              </a:avLst>
            </a:pr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36" name="Google Shape;11036;p88"/>
          <p:cNvGrpSpPr/>
          <p:nvPr/>
        </p:nvGrpSpPr>
        <p:grpSpPr>
          <a:xfrm>
            <a:off x="7065863" y="1616828"/>
            <a:ext cx="1206500" cy="866775"/>
            <a:chOff x="-35134875" y="2272675"/>
            <a:chExt cx="291450" cy="291875"/>
          </a:xfrm>
        </p:grpSpPr>
        <p:sp>
          <p:nvSpPr>
            <p:cNvPr id="11037" name="Google Shape;11037;p88"/>
            <p:cNvSpPr/>
            <p:nvPr/>
          </p:nvSpPr>
          <p:spPr>
            <a:xfrm>
              <a:off x="-35134875" y="2272675"/>
              <a:ext cx="291450" cy="291875"/>
            </a:xfrm>
            <a:custGeom>
              <a:avLst/>
              <a:gdLst/>
              <a:ahLst/>
              <a:cxnLst/>
              <a:rect l="l" t="t" r="r" b="b"/>
              <a:pathLst>
                <a:path w="11658" h="11675" extrusionOk="0">
                  <a:moveTo>
                    <a:pt x="9925" y="662"/>
                  </a:moveTo>
                  <a:cubicBezTo>
                    <a:pt x="10460" y="662"/>
                    <a:pt x="10933" y="1135"/>
                    <a:pt x="10933" y="1733"/>
                  </a:cubicBezTo>
                  <a:lnTo>
                    <a:pt x="10933" y="5136"/>
                  </a:lnTo>
                  <a:cubicBezTo>
                    <a:pt x="10933" y="5703"/>
                    <a:pt x="10460" y="6176"/>
                    <a:pt x="9925" y="6176"/>
                  </a:cubicBezTo>
                  <a:cubicBezTo>
                    <a:pt x="9704" y="6176"/>
                    <a:pt x="9547" y="6333"/>
                    <a:pt x="9547" y="6522"/>
                  </a:cubicBezTo>
                  <a:lnTo>
                    <a:pt x="9547" y="7751"/>
                  </a:lnTo>
                  <a:lnTo>
                    <a:pt x="8192" y="6365"/>
                  </a:lnTo>
                  <a:lnTo>
                    <a:pt x="8192" y="4474"/>
                  </a:lnTo>
                  <a:cubicBezTo>
                    <a:pt x="8192" y="3529"/>
                    <a:pt x="7404" y="2742"/>
                    <a:pt x="6459" y="2742"/>
                  </a:cubicBezTo>
                  <a:lnTo>
                    <a:pt x="3372" y="2742"/>
                  </a:lnTo>
                  <a:lnTo>
                    <a:pt x="3372" y="1733"/>
                  </a:lnTo>
                  <a:cubicBezTo>
                    <a:pt x="3372" y="1166"/>
                    <a:pt x="3844" y="662"/>
                    <a:pt x="4411" y="662"/>
                  </a:cubicBezTo>
                  <a:close/>
                  <a:moveTo>
                    <a:pt x="6459" y="3403"/>
                  </a:moveTo>
                  <a:cubicBezTo>
                    <a:pt x="6995" y="3403"/>
                    <a:pt x="7499" y="3876"/>
                    <a:pt x="7499" y="4474"/>
                  </a:cubicBezTo>
                  <a:lnTo>
                    <a:pt x="7499" y="7908"/>
                  </a:lnTo>
                  <a:lnTo>
                    <a:pt x="7467" y="7908"/>
                  </a:lnTo>
                  <a:cubicBezTo>
                    <a:pt x="7467" y="8444"/>
                    <a:pt x="6995" y="8917"/>
                    <a:pt x="6396" y="8917"/>
                  </a:cubicBezTo>
                  <a:lnTo>
                    <a:pt x="3687" y="8917"/>
                  </a:lnTo>
                  <a:cubicBezTo>
                    <a:pt x="3624" y="8917"/>
                    <a:pt x="3498" y="8948"/>
                    <a:pt x="3466" y="9043"/>
                  </a:cubicBezTo>
                  <a:lnTo>
                    <a:pt x="1986" y="10492"/>
                  </a:lnTo>
                  <a:lnTo>
                    <a:pt x="1986" y="9295"/>
                  </a:lnTo>
                  <a:cubicBezTo>
                    <a:pt x="1986" y="9074"/>
                    <a:pt x="1828" y="8917"/>
                    <a:pt x="1639" y="8917"/>
                  </a:cubicBezTo>
                  <a:cubicBezTo>
                    <a:pt x="1103" y="8917"/>
                    <a:pt x="631" y="8444"/>
                    <a:pt x="631" y="7908"/>
                  </a:cubicBezTo>
                  <a:lnTo>
                    <a:pt x="631" y="4474"/>
                  </a:lnTo>
                  <a:cubicBezTo>
                    <a:pt x="631" y="3939"/>
                    <a:pt x="1103" y="3403"/>
                    <a:pt x="1639" y="3403"/>
                  </a:cubicBezTo>
                  <a:close/>
                  <a:moveTo>
                    <a:pt x="4411" y="1"/>
                  </a:moveTo>
                  <a:cubicBezTo>
                    <a:pt x="3466" y="1"/>
                    <a:pt x="2710" y="788"/>
                    <a:pt x="2710" y="1733"/>
                  </a:cubicBezTo>
                  <a:lnTo>
                    <a:pt x="2710" y="2742"/>
                  </a:lnTo>
                  <a:lnTo>
                    <a:pt x="1671" y="2742"/>
                  </a:lnTo>
                  <a:cubicBezTo>
                    <a:pt x="725" y="2742"/>
                    <a:pt x="1" y="3529"/>
                    <a:pt x="1" y="4474"/>
                  </a:cubicBezTo>
                  <a:lnTo>
                    <a:pt x="1" y="7908"/>
                  </a:lnTo>
                  <a:cubicBezTo>
                    <a:pt x="1" y="8728"/>
                    <a:pt x="568" y="9452"/>
                    <a:pt x="1355" y="9610"/>
                  </a:cubicBezTo>
                  <a:lnTo>
                    <a:pt x="1355" y="11342"/>
                  </a:lnTo>
                  <a:cubicBezTo>
                    <a:pt x="1355" y="11500"/>
                    <a:pt x="1450" y="11594"/>
                    <a:pt x="1576" y="11657"/>
                  </a:cubicBezTo>
                  <a:cubicBezTo>
                    <a:pt x="1607" y="11668"/>
                    <a:pt x="1646" y="11675"/>
                    <a:pt x="1687" y="11675"/>
                  </a:cubicBezTo>
                  <a:cubicBezTo>
                    <a:pt x="1769" y="11675"/>
                    <a:pt x="1860" y="11647"/>
                    <a:pt x="1923" y="11563"/>
                  </a:cubicBezTo>
                  <a:lnTo>
                    <a:pt x="3876" y="9610"/>
                  </a:lnTo>
                  <a:lnTo>
                    <a:pt x="6491" y="9610"/>
                  </a:lnTo>
                  <a:cubicBezTo>
                    <a:pt x="7436" y="9610"/>
                    <a:pt x="8224" y="8854"/>
                    <a:pt x="8224" y="7908"/>
                  </a:cubicBezTo>
                  <a:lnTo>
                    <a:pt x="8224" y="7341"/>
                  </a:lnTo>
                  <a:lnTo>
                    <a:pt x="9704" y="8822"/>
                  </a:lnTo>
                  <a:cubicBezTo>
                    <a:pt x="9773" y="8868"/>
                    <a:pt x="9876" y="8897"/>
                    <a:pt x="9976" y="8897"/>
                  </a:cubicBezTo>
                  <a:cubicBezTo>
                    <a:pt x="10013" y="8897"/>
                    <a:pt x="10049" y="8893"/>
                    <a:pt x="10082" y="8885"/>
                  </a:cubicBezTo>
                  <a:cubicBezTo>
                    <a:pt x="10208" y="8854"/>
                    <a:pt x="10271" y="8696"/>
                    <a:pt x="10271" y="8570"/>
                  </a:cubicBezTo>
                  <a:lnTo>
                    <a:pt x="10271" y="6837"/>
                  </a:lnTo>
                  <a:cubicBezTo>
                    <a:pt x="11059" y="6680"/>
                    <a:pt x="11658" y="5987"/>
                    <a:pt x="11658" y="5136"/>
                  </a:cubicBezTo>
                  <a:lnTo>
                    <a:pt x="11658" y="1733"/>
                  </a:lnTo>
                  <a:cubicBezTo>
                    <a:pt x="11595" y="788"/>
                    <a:pt x="10870" y="1"/>
                    <a:pt x="992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8" name="Google Shape;11038;p88"/>
            <p:cNvSpPr/>
            <p:nvPr/>
          </p:nvSpPr>
          <p:spPr>
            <a:xfrm>
              <a:off x="-35093925" y="2419175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1"/>
                  </a:moveTo>
                  <a:cubicBezTo>
                    <a:pt x="159" y="1"/>
                    <a:pt x="1" y="158"/>
                    <a:pt x="1" y="347"/>
                  </a:cubicBezTo>
                  <a:cubicBezTo>
                    <a:pt x="1" y="536"/>
                    <a:pt x="159" y="694"/>
                    <a:pt x="348" y="694"/>
                  </a:cubicBezTo>
                  <a:cubicBezTo>
                    <a:pt x="568" y="694"/>
                    <a:pt x="726" y="536"/>
                    <a:pt x="726" y="347"/>
                  </a:cubicBezTo>
                  <a:cubicBezTo>
                    <a:pt x="726" y="158"/>
                    <a:pt x="568" y="1"/>
                    <a:pt x="34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9" name="Google Shape;11039;p88"/>
            <p:cNvSpPr/>
            <p:nvPr/>
          </p:nvSpPr>
          <p:spPr>
            <a:xfrm>
              <a:off x="-35042725" y="2419175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68" y="694"/>
                    <a:pt x="725" y="536"/>
                    <a:pt x="725" y="347"/>
                  </a:cubicBezTo>
                  <a:cubicBezTo>
                    <a:pt x="725" y="158"/>
                    <a:pt x="568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0" name="Google Shape;11040;p88"/>
            <p:cNvSpPr/>
            <p:nvPr/>
          </p:nvSpPr>
          <p:spPr>
            <a:xfrm>
              <a:off x="-34991525" y="2419175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68" y="694"/>
                    <a:pt x="725" y="536"/>
                    <a:pt x="725" y="347"/>
                  </a:cubicBezTo>
                  <a:cubicBezTo>
                    <a:pt x="725" y="158"/>
                    <a:pt x="568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92" name="Google Shape;11192;p88"/>
          <p:cNvGrpSpPr/>
          <p:nvPr/>
        </p:nvGrpSpPr>
        <p:grpSpPr>
          <a:xfrm>
            <a:off x="6809958" y="2559168"/>
            <a:ext cx="463550" cy="386080"/>
            <a:chOff x="-57578225" y="1904075"/>
            <a:chExt cx="319025" cy="318225"/>
          </a:xfrm>
        </p:grpSpPr>
        <p:sp>
          <p:nvSpPr>
            <p:cNvPr id="11193" name="Google Shape;11193;p88"/>
            <p:cNvSpPr/>
            <p:nvPr/>
          </p:nvSpPr>
          <p:spPr>
            <a:xfrm>
              <a:off x="-57578225" y="1904075"/>
              <a:ext cx="319025" cy="318225"/>
            </a:xfrm>
            <a:custGeom>
              <a:avLst/>
              <a:gdLst/>
              <a:ahLst/>
              <a:cxnLst/>
              <a:rect l="l" t="t" r="r" b="b"/>
              <a:pathLst>
                <a:path w="12761" h="12729" extrusionOk="0">
                  <a:moveTo>
                    <a:pt x="4601" y="1418"/>
                  </a:moveTo>
                  <a:cubicBezTo>
                    <a:pt x="4632" y="1702"/>
                    <a:pt x="4727" y="1922"/>
                    <a:pt x="4790" y="2206"/>
                  </a:cubicBezTo>
                  <a:cubicBezTo>
                    <a:pt x="3687" y="2962"/>
                    <a:pt x="2994" y="4254"/>
                    <a:pt x="2994" y="5640"/>
                  </a:cubicBezTo>
                  <a:lnTo>
                    <a:pt x="2994" y="5986"/>
                  </a:lnTo>
                  <a:cubicBezTo>
                    <a:pt x="2710" y="5986"/>
                    <a:pt x="2458" y="6081"/>
                    <a:pt x="2238" y="6175"/>
                  </a:cubicBezTo>
                  <a:lnTo>
                    <a:pt x="2238" y="5608"/>
                  </a:lnTo>
                  <a:cubicBezTo>
                    <a:pt x="2238" y="3876"/>
                    <a:pt x="3183" y="2300"/>
                    <a:pt x="4601" y="1418"/>
                  </a:cubicBezTo>
                  <a:close/>
                  <a:moveTo>
                    <a:pt x="7121" y="757"/>
                  </a:moveTo>
                  <a:cubicBezTo>
                    <a:pt x="9799" y="757"/>
                    <a:pt x="12004" y="2930"/>
                    <a:pt x="12004" y="5640"/>
                  </a:cubicBezTo>
                  <a:lnTo>
                    <a:pt x="12004" y="6238"/>
                  </a:lnTo>
                  <a:cubicBezTo>
                    <a:pt x="11752" y="6112"/>
                    <a:pt x="11532" y="6018"/>
                    <a:pt x="11248" y="6018"/>
                  </a:cubicBezTo>
                  <a:lnTo>
                    <a:pt x="10902" y="6018"/>
                  </a:lnTo>
                  <a:cubicBezTo>
                    <a:pt x="8098" y="6018"/>
                    <a:pt x="5703" y="3907"/>
                    <a:pt x="5325" y="1103"/>
                  </a:cubicBezTo>
                  <a:cubicBezTo>
                    <a:pt x="5861" y="883"/>
                    <a:pt x="6491" y="757"/>
                    <a:pt x="7121" y="757"/>
                  </a:cubicBezTo>
                  <a:close/>
                  <a:moveTo>
                    <a:pt x="2994" y="6742"/>
                  </a:moveTo>
                  <a:lnTo>
                    <a:pt x="2994" y="8223"/>
                  </a:lnTo>
                  <a:cubicBezTo>
                    <a:pt x="2616" y="8223"/>
                    <a:pt x="2238" y="7971"/>
                    <a:pt x="2238" y="7436"/>
                  </a:cubicBezTo>
                  <a:cubicBezTo>
                    <a:pt x="2269" y="7058"/>
                    <a:pt x="2584" y="6742"/>
                    <a:pt x="2994" y="6742"/>
                  </a:cubicBezTo>
                  <a:close/>
                  <a:moveTo>
                    <a:pt x="11248" y="6742"/>
                  </a:moveTo>
                  <a:cubicBezTo>
                    <a:pt x="11658" y="6742"/>
                    <a:pt x="12004" y="7058"/>
                    <a:pt x="12004" y="7499"/>
                  </a:cubicBezTo>
                  <a:cubicBezTo>
                    <a:pt x="12004" y="7908"/>
                    <a:pt x="11658" y="8223"/>
                    <a:pt x="11248" y="8223"/>
                  </a:cubicBezTo>
                  <a:lnTo>
                    <a:pt x="11248" y="6742"/>
                  </a:lnTo>
                  <a:close/>
                  <a:moveTo>
                    <a:pt x="1828" y="8444"/>
                  </a:moveTo>
                  <a:cubicBezTo>
                    <a:pt x="2112" y="8790"/>
                    <a:pt x="2553" y="8979"/>
                    <a:pt x="3025" y="8979"/>
                  </a:cubicBezTo>
                  <a:cubicBezTo>
                    <a:pt x="3088" y="9830"/>
                    <a:pt x="3466" y="10681"/>
                    <a:pt x="4034" y="11311"/>
                  </a:cubicBezTo>
                  <a:cubicBezTo>
                    <a:pt x="3656" y="11752"/>
                    <a:pt x="3183" y="11972"/>
                    <a:pt x="2616" y="11972"/>
                  </a:cubicBezTo>
                  <a:cubicBezTo>
                    <a:pt x="1608" y="11972"/>
                    <a:pt x="789" y="11153"/>
                    <a:pt x="789" y="10113"/>
                  </a:cubicBezTo>
                  <a:cubicBezTo>
                    <a:pt x="789" y="9420"/>
                    <a:pt x="1198" y="8759"/>
                    <a:pt x="1828" y="8444"/>
                  </a:cubicBezTo>
                  <a:close/>
                  <a:moveTo>
                    <a:pt x="5042" y="2962"/>
                  </a:moveTo>
                  <a:cubicBezTo>
                    <a:pt x="5987" y="5073"/>
                    <a:pt x="8066" y="6616"/>
                    <a:pt x="10461" y="6774"/>
                  </a:cubicBezTo>
                  <a:lnTo>
                    <a:pt x="10461" y="8664"/>
                  </a:lnTo>
                  <a:cubicBezTo>
                    <a:pt x="10492" y="10492"/>
                    <a:pt x="8980" y="11972"/>
                    <a:pt x="7121" y="11972"/>
                  </a:cubicBezTo>
                  <a:cubicBezTo>
                    <a:pt x="5262" y="11972"/>
                    <a:pt x="3719" y="10460"/>
                    <a:pt x="3719" y="8633"/>
                  </a:cubicBezTo>
                  <a:lnTo>
                    <a:pt x="3719" y="5640"/>
                  </a:lnTo>
                  <a:cubicBezTo>
                    <a:pt x="3719" y="4600"/>
                    <a:pt x="4254" y="3592"/>
                    <a:pt x="5042" y="2962"/>
                  </a:cubicBezTo>
                  <a:close/>
                  <a:moveTo>
                    <a:pt x="7121" y="0"/>
                  </a:moveTo>
                  <a:cubicBezTo>
                    <a:pt x="5577" y="0"/>
                    <a:pt x="4191" y="631"/>
                    <a:pt x="3151" y="1670"/>
                  </a:cubicBezTo>
                  <a:cubicBezTo>
                    <a:pt x="2080" y="2710"/>
                    <a:pt x="1482" y="4128"/>
                    <a:pt x="1482" y="5640"/>
                  </a:cubicBezTo>
                  <a:lnTo>
                    <a:pt x="1482" y="7751"/>
                  </a:lnTo>
                  <a:cubicBezTo>
                    <a:pt x="568" y="8192"/>
                    <a:pt x="1" y="9105"/>
                    <a:pt x="1" y="10113"/>
                  </a:cubicBezTo>
                  <a:cubicBezTo>
                    <a:pt x="1" y="11594"/>
                    <a:pt x="1167" y="12728"/>
                    <a:pt x="2584" y="12728"/>
                  </a:cubicBezTo>
                  <a:cubicBezTo>
                    <a:pt x="3340" y="12728"/>
                    <a:pt x="4034" y="12413"/>
                    <a:pt x="4569" y="11846"/>
                  </a:cubicBezTo>
                  <a:cubicBezTo>
                    <a:pt x="5262" y="12413"/>
                    <a:pt x="6176" y="12728"/>
                    <a:pt x="7121" y="12728"/>
                  </a:cubicBezTo>
                  <a:cubicBezTo>
                    <a:pt x="8224" y="12728"/>
                    <a:pt x="9232" y="12287"/>
                    <a:pt x="10020" y="11500"/>
                  </a:cubicBezTo>
                  <a:cubicBezTo>
                    <a:pt x="10744" y="10838"/>
                    <a:pt x="11122" y="9924"/>
                    <a:pt x="11217" y="8979"/>
                  </a:cubicBezTo>
                  <a:cubicBezTo>
                    <a:pt x="12036" y="8979"/>
                    <a:pt x="12697" y="8318"/>
                    <a:pt x="12697" y="7499"/>
                  </a:cubicBezTo>
                  <a:lnTo>
                    <a:pt x="12697" y="5640"/>
                  </a:lnTo>
                  <a:cubicBezTo>
                    <a:pt x="12760" y="4128"/>
                    <a:pt x="12162" y="2710"/>
                    <a:pt x="11091" y="1670"/>
                  </a:cubicBezTo>
                  <a:cubicBezTo>
                    <a:pt x="10020" y="599"/>
                    <a:pt x="8602" y="0"/>
                    <a:pt x="712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4" name="Google Shape;11194;p88"/>
            <p:cNvSpPr/>
            <p:nvPr/>
          </p:nvSpPr>
          <p:spPr>
            <a:xfrm>
              <a:off x="-57446675" y="2073400"/>
              <a:ext cx="18125" cy="18150"/>
            </a:xfrm>
            <a:custGeom>
              <a:avLst/>
              <a:gdLst/>
              <a:ahLst/>
              <a:cxnLst/>
              <a:rect l="l" t="t" r="r" b="b"/>
              <a:pathLst>
                <a:path w="725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8"/>
                  </a:cubicBezTo>
                  <a:cubicBezTo>
                    <a:pt x="0" y="568"/>
                    <a:pt x="158" y="726"/>
                    <a:pt x="347" y="726"/>
                  </a:cubicBezTo>
                  <a:cubicBezTo>
                    <a:pt x="567" y="726"/>
                    <a:pt x="725" y="568"/>
                    <a:pt x="725" y="348"/>
                  </a:cubicBezTo>
                  <a:cubicBezTo>
                    <a:pt x="725" y="158"/>
                    <a:pt x="567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5" name="Google Shape;11195;p88"/>
            <p:cNvSpPr/>
            <p:nvPr/>
          </p:nvSpPr>
          <p:spPr>
            <a:xfrm>
              <a:off x="-57371850" y="2073400"/>
              <a:ext cx="18125" cy="18150"/>
            </a:xfrm>
            <a:custGeom>
              <a:avLst/>
              <a:gdLst/>
              <a:ahLst/>
              <a:cxnLst/>
              <a:rect l="l" t="t" r="r" b="b"/>
              <a:pathLst>
                <a:path w="725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8"/>
                  </a:cubicBezTo>
                  <a:cubicBezTo>
                    <a:pt x="0" y="537"/>
                    <a:pt x="158" y="726"/>
                    <a:pt x="347" y="726"/>
                  </a:cubicBezTo>
                  <a:cubicBezTo>
                    <a:pt x="567" y="726"/>
                    <a:pt x="725" y="537"/>
                    <a:pt x="725" y="348"/>
                  </a:cubicBezTo>
                  <a:cubicBezTo>
                    <a:pt x="725" y="158"/>
                    <a:pt x="567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6" name="Google Shape;11196;p88"/>
            <p:cNvSpPr/>
            <p:nvPr/>
          </p:nvSpPr>
          <p:spPr>
            <a:xfrm>
              <a:off x="-57436450" y="2136625"/>
              <a:ext cx="72500" cy="29750"/>
            </a:xfrm>
            <a:custGeom>
              <a:avLst/>
              <a:gdLst/>
              <a:ahLst/>
              <a:cxnLst/>
              <a:rect l="l" t="t" r="r" b="b"/>
              <a:pathLst>
                <a:path w="2900" h="1190" extrusionOk="0">
                  <a:moveTo>
                    <a:pt x="387" y="0"/>
                  </a:moveTo>
                  <a:cubicBezTo>
                    <a:pt x="292" y="0"/>
                    <a:pt x="206" y="40"/>
                    <a:pt x="158" y="118"/>
                  </a:cubicBezTo>
                  <a:cubicBezTo>
                    <a:pt x="1" y="276"/>
                    <a:pt x="1" y="496"/>
                    <a:pt x="158" y="622"/>
                  </a:cubicBezTo>
                  <a:cubicBezTo>
                    <a:pt x="505" y="969"/>
                    <a:pt x="977" y="1190"/>
                    <a:pt x="1450" y="1190"/>
                  </a:cubicBezTo>
                  <a:cubicBezTo>
                    <a:pt x="1923" y="1190"/>
                    <a:pt x="2427" y="969"/>
                    <a:pt x="2742" y="622"/>
                  </a:cubicBezTo>
                  <a:cubicBezTo>
                    <a:pt x="2899" y="465"/>
                    <a:pt x="2899" y="244"/>
                    <a:pt x="2742" y="118"/>
                  </a:cubicBezTo>
                  <a:cubicBezTo>
                    <a:pt x="2679" y="40"/>
                    <a:pt x="2592" y="0"/>
                    <a:pt x="2502" y="0"/>
                  </a:cubicBezTo>
                  <a:cubicBezTo>
                    <a:pt x="2411" y="0"/>
                    <a:pt x="2316" y="40"/>
                    <a:pt x="2238" y="118"/>
                  </a:cubicBezTo>
                  <a:cubicBezTo>
                    <a:pt x="2049" y="307"/>
                    <a:pt x="1734" y="433"/>
                    <a:pt x="1450" y="433"/>
                  </a:cubicBezTo>
                  <a:cubicBezTo>
                    <a:pt x="1167" y="433"/>
                    <a:pt x="851" y="307"/>
                    <a:pt x="662" y="118"/>
                  </a:cubicBezTo>
                  <a:cubicBezTo>
                    <a:pt x="584" y="40"/>
                    <a:pt x="481" y="0"/>
                    <a:pt x="38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86" name="Google Shape;11286;p88"/>
          <p:cNvGrpSpPr/>
          <p:nvPr/>
        </p:nvGrpSpPr>
        <p:grpSpPr>
          <a:xfrm>
            <a:off x="7980263" y="2336918"/>
            <a:ext cx="460375" cy="471170"/>
            <a:chOff x="-56774050" y="1904075"/>
            <a:chExt cx="279625" cy="318225"/>
          </a:xfrm>
        </p:grpSpPr>
        <p:sp>
          <p:nvSpPr>
            <p:cNvPr id="11287" name="Google Shape;11287;p88"/>
            <p:cNvSpPr/>
            <p:nvPr/>
          </p:nvSpPr>
          <p:spPr>
            <a:xfrm>
              <a:off x="-56671650" y="2135825"/>
              <a:ext cx="72475" cy="28975"/>
            </a:xfrm>
            <a:custGeom>
              <a:avLst/>
              <a:gdLst/>
              <a:ahLst/>
              <a:cxnLst/>
              <a:rect l="l" t="t" r="r" b="b"/>
              <a:pathLst>
                <a:path w="2899" h="1159" extrusionOk="0">
                  <a:moveTo>
                    <a:pt x="398" y="1"/>
                  </a:moveTo>
                  <a:cubicBezTo>
                    <a:pt x="307" y="1"/>
                    <a:pt x="221" y="40"/>
                    <a:pt x="158" y="119"/>
                  </a:cubicBezTo>
                  <a:cubicBezTo>
                    <a:pt x="0" y="276"/>
                    <a:pt x="0" y="497"/>
                    <a:pt x="158" y="623"/>
                  </a:cubicBezTo>
                  <a:cubicBezTo>
                    <a:pt x="504" y="970"/>
                    <a:pt x="977" y="1159"/>
                    <a:pt x="1449" y="1159"/>
                  </a:cubicBezTo>
                  <a:cubicBezTo>
                    <a:pt x="1922" y="1159"/>
                    <a:pt x="2426" y="970"/>
                    <a:pt x="2741" y="623"/>
                  </a:cubicBezTo>
                  <a:cubicBezTo>
                    <a:pt x="2899" y="465"/>
                    <a:pt x="2899" y="213"/>
                    <a:pt x="2741" y="119"/>
                  </a:cubicBezTo>
                  <a:cubicBezTo>
                    <a:pt x="2662" y="40"/>
                    <a:pt x="2568" y="1"/>
                    <a:pt x="2477" y="1"/>
                  </a:cubicBezTo>
                  <a:cubicBezTo>
                    <a:pt x="2387" y="1"/>
                    <a:pt x="2300" y="40"/>
                    <a:pt x="2237" y="119"/>
                  </a:cubicBezTo>
                  <a:cubicBezTo>
                    <a:pt x="2048" y="308"/>
                    <a:pt x="1733" y="434"/>
                    <a:pt x="1449" y="434"/>
                  </a:cubicBezTo>
                  <a:cubicBezTo>
                    <a:pt x="1134" y="434"/>
                    <a:pt x="851" y="308"/>
                    <a:pt x="662" y="119"/>
                  </a:cubicBezTo>
                  <a:cubicBezTo>
                    <a:pt x="583" y="40"/>
                    <a:pt x="488" y="1"/>
                    <a:pt x="39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8" name="Google Shape;11288;p88"/>
            <p:cNvSpPr/>
            <p:nvPr/>
          </p:nvSpPr>
          <p:spPr>
            <a:xfrm>
              <a:off x="-56774050" y="1904075"/>
              <a:ext cx="279625" cy="318225"/>
            </a:xfrm>
            <a:custGeom>
              <a:avLst/>
              <a:gdLst/>
              <a:ahLst/>
              <a:cxnLst/>
              <a:rect l="l" t="t" r="r" b="b"/>
              <a:pathLst>
                <a:path w="11185" h="12729" extrusionOk="0">
                  <a:moveTo>
                    <a:pt x="5545" y="757"/>
                  </a:moveTo>
                  <a:cubicBezTo>
                    <a:pt x="7278" y="757"/>
                    <a:pt x="8696" y="2048"/>
                    <a:pt x="8885" y="3750"/>
                  </a:cubicBezTo>
                  <a:lnTo>
                    <a:pt x="4789" y="3750"/>
                  </a:lnTo>
                  <a:cubicBezTo>
                    <a:pt x="3056" y="3750"/>
                    <a:pt x="1639" y="2395"/>
                    <a:pt x="1450" y="757"/>
                  </a:cubicBezTo>
                  <a:close/>
                  <a:moveTo>
                    <a:pt x="2710" y="3844"/>
                  </a:moveTo>
                  <a:cubicBezTo>
                    <a:pt x="3277" y="4254"/>
                    <a:pt x="4002" y="4506"/>
                    <a:pt x="4789" y="4506"/>
                  </a:cubicBezTo>
                  <a:lnTo>
                    <a:pt x="8885" y="4506"/>
                  </a:lnTo>
                  <a:lnTo>
                    <a:pt x="8885" y="5608"/>
                  </a:lnTo>
                  <a:cubicBezTo>
                    <a:pt x="8570" y="5356"/>
                    <a:pt x="8192" y="5230"/>
                    <a:pt x="7782" y="5230"/>
                  </a:cubicBezTo>
                  <a:cubicBezTo>
                    <a:pt x="6900" y="5230"/>
                    <a:pt x="6144" y="5860"/>
                    <a:pt x="5986" y="6742"/>
                  </a:cubicBezTo>
                  <a:lnTo>
                    <a:pt x="5167" y="6742"/>
                  </a:lnTo>
                  <a:cubicBezTo>
                    <a:pt x="5010" y="5860"/>
                    <a:pt x="4222" y="5230"/>
                    <a:pt x="3340" y="5230"/>
                  </a:cubicBezTo>
                  <a:cubicBezTo>
                    <a:pt x="2899" y="5230"/>
                    <a:pt x="2552" y="5388"/>
                    <a:pt x="2237" y="5608"/>
                  </a:cubicBezTo>
                  <a:cubicBezTo>
                    <a:pt x="2237" y="4978"/>
                    <a:pt x="2395" y="4380"/>
                    <a:pt x="2710" y="3844"/>
                  </a:cubicBezTo>
                  <a:close/>
                  <a:moveTo>
                    <a:pt x="1450" y="5986"/>
                  </a:moveTo>
                  <a:lnTo>
                    <a:pt x="1450" y="7467"/>
                  </a:lnTo>
                  <a:cubicBezTo>
                    <a:pt x="1432" y="7468"/>
                    <a:pt x="1415" y="7469"/>
                    <a:pt x="1398" y="7469"/>
                  </a:cubicBezTo>
                  <a:cubicBezTo>
                    <a:pt x="984" y="7469"/>
                    <a:pt x="694" y="7106"/>
                    <a:pt x="694" y="6742"/>
                  </a:cubicBezTo>
                  <a:cubicBezTo>
                    <a:pt x="694" y="6333"/>
                    <a:pt x="1009" y="5986"/>
                    <a:pt x="1450" y="5986"/>
                  </a:cubicBezTo>
                  <a:close/>
                  <a:moveTo>
                    <a:pt x="9641" y="5986"/>
                  </a:moveTo>
                  <a:cubicBezTo>
                    <a:pt x="10051" y="5986"/>
                    <a:pt x="10397" y="6301"/>
                    <a:pt x="10397" y="6742"/>
                  </a:cubicBezTo>
                  <a:cubicBezTo>
                    <a:pt x="10397" y="7184"/>
                    <a:pt x="10051" y="7499"/>
                    <a:pt x="9641" y="7499"/>
                  </a:cubicBezTo>
                  <a:lnTo>
                    <a:pt x="9641" y="5986"/>
                  </a:lnTo>
                  <a:close/>
                  <a:moveTo>
                    <a:pt x="3309" y="5986"/>
                  </a:moveTo>
                  <a:cubicBezTo>
                    <a:pt x="3939" y="5986"/>
                    <a:pt x="4411" y="6490"/>
                    <a:pt x="4411" y="7089"/>
                  </a:cubicBezTo>
                  <a:cubicBezTo>
                    <a:pt x="4411" y="7719"/>
                    <a:pt x="3907" y="8192"/>
                    <a:pt x="3309" y="8192"/>
                  </a:cubicBezTo>
                  <a:cubicBezTo>
                    <a:pt x="2678" y="8192"/>
                    <a:pt x="2206" y="7688"/>
                    <a:pt x="2206" y="7089"/>
                  </a:cubicBezTo>
                  <a:cubicBezTo>
                    <a:pt x="2206" y="6459"/>
                    <a:pt x="2710" y="5986"/>
                    <a:pt x="3309" y="5986"/>
                  </a:cubicBezTo>
                  <a:close/>
                  <a:moveTo>
                    <a:pt x="7782" y="6018"/>
                  </a:moveTo>
                  <a:cubicBezTo>
                    <a:pt x="8412" y="6018"/>
                    <a:pt x="8885" y="6553"/>
                    <a:pt x="8885" y="7121"/>
                  </a:cubicBezTo>
                  <a:cubicBezTo>
                    <a:pt x="8885" y="7719"/>
                    <a:pt x="8381" y="8223"/>
                    <a:pt x="7782" y="8223"/>
                  </a:cubicBezTo>
                  <a:cubicBezTo>
                    <a:pt x="7152" y="8223"/>
                    <a:pt x="6680" y="7719"/>
                    <a:pt x="6680" y="7121"/>
                  </a:cubicBezTo>
                  <a:cubicBezTo>
                    <a:pt x="6680" y="6490"/>
                    <a:pt x="7215" y="6018"/>
                    <a:pt x="7782" y="6018"/>
                  </a:cubicBezTo>
                  <a:close/>
                  <a:moveTo>
                    <a:pt x="5955" y="7436"/>
                  </a:moveTo>
                  <a:cubicBezTo>
                    <a:pt x="6112" y="8318"/>
                    <a:pt x="6900" y="8948"/>
                    <a:pt x="7751" y="8948"/>
                  </a:cubicBezTo>
                  <a:cubicBezTo>
                    <a:pt x="8192" y="8948"/>
                    <a:pt x="8538" y="8790"/>
                    <a:pt x="8853" y="8601"/>
                  </a:cubicBezTo>
                  <a:lnTo>
                    <a:pt x="8853" y="8601"/>
                  </a:lnTo>
                  <a:cubicBezTo>
                    <a:pt x="8885" y="10334"/>
                    <a:pt x="7593" y="11783"/>
                    <a:pt x="5892" y="11941"/>
                  </a:cubicBezTo>
                  <a:lnTo>
                    <a:pt x="5892" y="11594"/>
                  </a:lnTo>
                  <a:cubicBezTo>
                    <a:pt x="5892" y="11374"/>
                    <a:pt x="5734" y="11216"/>
                    <a:pt x="5545" y="11216"/>
                  </a:cubicBezTo>
                  <a:cubicBezTo>
                    <a:pt x="5356" y="11216"/>
                    <a:pt x="5199" y="11374"/>
                    <a:pt x="5199" y="11594"/>
                  </a:cubicBezTo>
                  <a:lnTo>
                    <a:pt x="5199" y="11941"/>
                  </a:lnTo>
                  <a:cubicBezTo>
                    <a:pt x="3498" y="11752"/>
                    <a:pt x="2206" y="10334"/>
                    <a:pt x="2206" y="8601"/>
                  </a:cubicBezTo>
                  <a:lnTo>
                    <a:pt x="2206" y="8601"/>
                  </a:lnTo>
                  <a:cubicBezTo>
                    <a:pt x="2521" y="8822"/>
                    <a:pt x="2899" y="8948"/>
                    <a:pt x="3309" y="8948"/>
                  </a:cubicBezTo>
                  <a:cubicBezTo>
                    <a:pt x="4222" y="8948"/>
                    <a:pt x="4947" y="8318"/>
                    <a:pt x="5136" y="7436"/>
                  </a:cubicBezTo>
                  <a:close/>
                  <a:moveTo>
                    <a:pt x="1072" y="0"/>
                  </a:moveTo>
                  <a:cubicBezTo>
                    <a:pt x="851" y="0"/>
                    <a:pt x="725" y="158"/>
                    <a:pt x="725" y="347"/>
                  </a:cubicBezTo>
                  <a:cubicBezTo>
                    <a:pt x="725" y="1576"/>
                    <a:pt x="1229" y="2678"/>
                    <a:pt x="2080" y="3434"/>
                  </a:cubicBezTo>
                  <a:cubicBezTo>
                    <a:pt x="1733" y="3970"/>
                    <a:pt x="1544" y="4569"/>
                    <a:pt x="1513" y="5230"/>
                  </a:cubicBezTo>
                  <a:cubicBezTo>
                    <a:pt x="662" y="5230"/>
                    <a:pt x="0" y="5923"/>
                    <a:pt x="0" y="6742"/>
                  </a:cubicBezTo>
                  <a:cubicBezTo>
                    <a:pt x="0" y="7562"/>
                    <a:pt x="662" y="8223"/>
                    <a:pt x="1513" y="8223"/>
                  </a:cubicBezTo>
                  <a:lnTo>
                    <a:pt x="1513" y="8601"/>
                  </a:lnTo>
                  <a:cubicBezTo>
                    <a:pt x="1513" y="10870"/>
                    <a:pt x="3340" y="12728"/>
                    <a:pt x="5577" y="12728"/>
                  </a:cubicBezTo>
                  <a:cubicBezTo>
                    <a:pt x="7845" y="12728"/>
                    <a:pt x="9673" y="10870"/>
                    <a:pt x="9673" y="8601"/>
                  </a:cubicBezTo>
                  <a:lnTo>
                    <a:pt x="9673" y="8223"/>
                  </a:lnTo>
                  <a:cubicBezTo>
                    <a:pt x="10523" y="8223"/>
                    <a:pt x="11185" y="7562"/>
                    <a:pt x="11185" y="6742"/>
                  </a:cubicBezTo>
                  <a:cubicBezTo>
                    <a:pt x="11153" y="5923"/>
                    <a:pt x="10460" y="5230"/>
                    <a:pt x="9641" y="5230"/>
                  </a:cubicBezTo>
                  <a:lnTo>
                    <a:pt x="9641" y="4128"/>
                  </a:lnTo>
                  <a:cubicBezTo>
                    <a:pt x="9641" y="1859"/>
                    <a:pt x="7782" y="0"/>
                    <a:pt x="554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53"/>
          <p:cNvSpPr/>
          <p:nvPr/>
        </p:nvSpPr>
        <p:spPr>
          <a:xfrm>
            <a:off x="1532631" y="3909809"/>
            <a:ext cx="998400" cy="998400"/>
          </a:xfrm>
          <a:prstGeom prst="ellipse">
            <a:avLst/>
          </a:prstGeom>
          <a:solidFill>
            <a:schemeClr val="hlink">
              <a:alpha val="383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53"/>
          <p:cNvSpPr/>
          <p:nvPr/>
        </p:nvSpPr>
        <p:spPr>
          <a:xfrm>
            <a:off x="2080775" y="535000"/>
            <a:ext cx="6261600" cy="4597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53"/>
          <p:cNvSpPr/>
          <p:nvPr/>
        </p:nvSpPr>
        <p:spPr>
          <a:xfrm>
            <a:off x="2415175" y="832048"/>
            <a:ext cx="5580000" cy="4311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" name="Google Shape;836;p53"/>
          <p:cNvSpPr txBox="1">
            <a:spLocks noGrp="1"/>
          </p:cNvSpPr>
          <p:nvPr>
            <p:ph type="title"/>
          </p:nvPr>
        </p:nvSpPr>
        <p:spPr>
          <a:xfrm>
            <a:off x="2739225" y="2190975"/>
            <a:ext cx="4944900" cy="146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Disadvantages of AI</a:t>
            </a:r>
          </a:p>
        </p:txBody>
      </p:sp>
      <p:sp>
        <p:nvSpPr>
          <p:cNvPr id="837" name="Google Shape;837;p53"/>
          <p:cNvSpPr txBox="1">
            <a:spLocks noGrp="1"/>
          </p:cNvSpPr>
          <p:nvPr>
            <p:ph type="title" idx="2"/>
          </p:nvPr>
        </p:nvSpPr>
        <p:spPr>
          <a:xfrm>
            <a:off x="2659940" y="1059607"/>
            <a:ext cx="1882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03.</a:t>
            </a:r>
          </a:p>
        </p:txBody>
      </p:sp>
      <p:sp>
        <p:nvSpPr>
          <p:cNvPr id="838" name="Google Shape;838;p53"/>
          <p:cNvSpPr txBox="1">
            <a:spLocks noGrp="1"/>
          </p:cNvSpPr>
          <p:nvPr>
            <p:ph type="subTitle" idx="1"/>
          </p:nvPr>
        </p:nvSpPr>
        <p:spPr>
          <a:xfrm>
            <a:off x="2531017" y="3685058"/>
            <a:ext cx="53508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Bebas Neue" panose="020B0606020202050201" charset="0"/>
                <a:cs typeface="Bebas Neue" panose="020B0606020202050201" charset="0"/>
              </a:rPr>
              <a:t>Navigating Challenges and Ethical Considerations</a:t>
            </a:r>
          </a:p>
        </p:txBody>
      </p:sp>
      <p:cxnSp>
        <p:nvCxnSpPr>
          <p:cNvPr id="839" name="Google Shape;839;p53"/>
          <p:cNvCxnSpPr/>
          <p:nvPr/>
        </p:nvCxnSpPr>
        <p:spPr>
          <a:xfrm rot="10800000" flipH="1">
            <a:off x="2828575" y="4400742"/>
            <a:ext cx="5494200" cy="16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40" name="Google Shape;840;p53"/>
          <p:cNvGrpSpPr/>
          <p:nvPr/>
        </p:nvGrpSpPr>
        <p:grpSpPr>
          <a:xfrm rot="-5400000">
            <a:off x="7593664" y="1799657"/>
            <a:ext cx="772605" cy="196301"/>
            <a:chOff x="2641350" y="846250"/>
            <a:chExt cx="413600" cy="105075"/>
          </a:xfrm>
        </p:grpSpPr>
        <p:sp>
          <p:nvSpPr>
            <p:cNvPr id="841" name="Google Shape;841;p53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53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53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53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5" name="Google Shape;845;p53"/>
          <p:cNvGrpSpPr/>
          <p:nvPr/>
        </p:nvGrpSpPr>
        <p:grpSpPr>
          <a:xfrm rot="5400000">
            <a:off x="-847462" y="1804154"/>
            <a:ext cx="3397850" cy="187275"/>
            <a:chOff x="-3237675" y="-1132050"/>
            <a:chExt cx="3397850" cy="187275"/>
          </a:xfrm>
        </p:grpSpPr>
        <p:sp>
          <p:nvSpPr>
            <p:cNvPr id="846" name="Google Shape;846;p53"/>
            <p:cNvSpPr/>
            <p:nvPr/>
          </p:nvSpPr>
          <p:spPr>
            <a:xfrm>
              <a:off x="-37875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53"/>
            <p:cNvSpPr/>
            <p:nvPr/>
          </p:nvSpPr>
          <p:spPr>
            <a:xfrm>
              <a:off x="29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53"/>
            <p:cNvSpPr/>
            <p:nvPr/>
          </p:nvSpPr>
          <p:spPr>
            <a:xfrm>
              <a:off x="-787250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53"/>
            <p:cNvSpPr/>
            <p:nvPr/>
          </p:nvSpPr>
          <p:spPr>
            <a:xfrm>
              <a:off x="-1195725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53"/>
            <p:cNvSpPr/>
            <p:nvPr/>
          </p:nvSpPr>
          <p:spPr>
            <a:xfrm>
              <a:off x="-16042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53"/>
            <p:cNvSpPr/>
            <p:nvPr/>
          </p:nvSpPr>
          <p:spPr>
            <a:xfrm>
              <a:off x="-2012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53"/>
            <p:cNvSpPr/>
            <p:nvPr/>
          </p:nvSpPr>
          <p:spPr>
            <a:xfrm>
              <a:off x="-242120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53"/>
            <p:cNvSpPr/>
            <p:nvPr/>
          </p:nvSpPr>
          <p:spPr>
            <a:xfrm>
              <a:off x="-28291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39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6" y="690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53"/>
            <p:cNvSpPr/>
            <p:nvPr/>
          </p:nvSpPr>
          <p:spPr>
            <a:xfrm>
              <a:off x="-32376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55" name="Google Shape;855;p53"/>
          <p:cNvCxnSpPr/>
          <p:nvPr/>
        </p:nvCxnSpPr>
        <p:spPr>
          <a:xfrm rot="10800000">
            <a:off x="524900" y="-25"/>
            <a:ext cx="0" cy="3633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02" name="Google Shape;1202;p63"/>
          <p:cNvGrpSpPr/>
          <p:nvPr/>
        </p:nvGrpSpPr>
        <p:grpSpPr>
          <a:xfrm>
            <a:off x="866827" y="1800414"/>
            <a:ext cx="2812975" cy="3280100"/>
            <a:chOff x="5308017" y="1331784"/>
            <a:chExt cx="2812975" cy="3280100"/>
          </a:xfrm>
        </p:grpSpPr>
        <p:sp>
          <p:nvSpPr>
            <p:cNvPr id="1203" name="Google Shape;1203;p63"/>
            <p:cNvSpPr/>
            <p:nvPr/>
          </p:nvSpPr>
          <p:spPr>
            <a:xfrm>
              <a:off x="5379367" y="2432984"/>
              <a:ext cx="162400" cy="162400"/>
            </a:xfrm>
            <a:custGeom>
              <a:avLst/>
              <a:gdLst/>
              <a:ahLst/>
              <a:cxnLst/>
              <a:rect l="l" t="t" r="r" b="b"/>
              <a:pathLst>
                <a:path w="6496" h="6496" extrusionOk="0">
                  <a:moveTo>
                    <a:pt x="3239" y="2042"/>
                  </a:moveTo>
                  <a:cubicBezTo>
                    <a:pt x="3322" y="2042"/>
                    <a:pt x="3406" y="2052"/>
                    <a:pt x="3491" y="2071"/>
                  </a:cubicBezTo>
                  <a:cubicBezTo>
                    <a:pt x="4121" y="2213"/>
                    <a:pt x="4526" y="2822"/>
                    <a:pt x="4384" y="3451"/>
                  </a:cubicBezTo>
                  <a:cubicBezTo>
                    <a:pt x="4278" y="4002"/>
                    <a:pt x="3782" y="4367"/>
                    <a:pt x="3251" y="4367"/>
                  </a:cubicBezTo>
                  <a:cubicBezTo>
                    <a:pt x="3176" y="4367"/>
                    <a:pt x="3100" y="4359"/>
                    <a:pt x="3024" y="4344"/>
                  </a:cubicBezTo>
                  <a:cubicBezTo>
                    <a:pt x="2395" y="4202"/>
                    <a:pt x="1989" y="3593"/>
                    <a:pt x="2131" y="2964"/>
                  </a:cubicBezTo>
                  <a:cubicBezTo>
                    <a:pt x="2237" y="2420"/>
                    <a:pt x="2707" y="2042"/>
                    <a:pt x="3239" y="2042"/>
                  </a:cubicBezTo>
                  <a:close/>
                  <a:moveTo>
                    <a:pt x="3390" y="0"/>
                  </a:moveTo>
                  <a:lnTo>
                    <a:pt x="3106" y="589"/>
                  </a:lnTo>
                  <a:cubicBezTo>
                    <a:pt x="2882" y="609"/>
                    <a:pt x="2639" y="650"/>
                    <a:pt x="2416" y="731"/>
                  </a:cubicBezTo>
                  <a:lnTo>
                    <a:pt x="1949" y="264"/>
                  </a:lnTo>
                  <a:lnTo>
                    <a:pt x="1056" y="853"/>
                  </a:lnTo>
                  <a:lnTo>
                    <a:pt x="1279" y="1462"/>
                  </a:lnTo>
                  <a:cubicBezTo>
                    <a:pt x="1116" y="1645"/>
                    <a:pt x="974" y="1827"/>
                    <a:pt x="873" y="2051"/>
                  </a:cubicBezTo>
                  <a:lnTo>
                    <a:pt x="223" y="2051"/>
                  </a:lnTo>
                  <a:lnTo>
                    <a:pt x="0" y="3106"/>
                  </a:lnTo>
                  <a:lnTo>
                    <a:pt x="589" y="3390"/>
                  </a:lnTo>
                  <a:cubicBezTo>
                    <a:pt x="609" y="3634"/>
                    <a:pt x="650" y="3857"/>
                    <a:pt x="711" y="4080"/>
                  </a:cubicBezTo>
                  <a:lnTo>
                    <a:pt x="264" y="4547"/>
                  </a:lnTo>
                  <a:lnTo>
                    <a:pt x="853" y="5461"/>
                  </a:lnTo>
                  <a:lnTo>
                    <a:pt x="1462" y="5217"/>
                  </a:lnTo>
                  <a:cubicBezTo>
                    <a:pt x="1624" y="5379"/>
                    <a:pt x="1827" y="5521"/>
                    <a:pt x="2050" y="5623"/>
                  </a:cubicBezTo>
                  <a:lnTo>
                    <a:pt x="2050" y="6272"/>
                  </a:lnTo>
                  <a:lnTo>
                    <a:pt x="3106" y="6496"/>
                  </a:lnTo>
                  <a:lnTo>
                    <a:pt x="3370" y="5907"/>
                  </a:lnTo>
                  <a:cubicBezTo>
                    <a:pt x="3613" y="5907"/>
                    <a:pt x="3857" y="5846"/>
                    <a:pt x="4080" y="5785"/>
                  </a:cubicBezTo>
                  <a:lnTo>
                    <a:pt x="4547" y="6232"/>
                  </a:lnTo>
                  <a:lnTo>
                    <a:pt x="5440" y="5643"/>
                  </a:lnTo>
                  <a:lnTo>
                    <a:pt x="5217" y="5034"/>
                  </a:lnTo>
                  <a:cubicBezTo>
                    <a:pt x="5379" y="4872"/>
                    <a:pt x="5521" y="4669"/>
                    <a:pt x="5623" y="4466"/>
                  </a:cubicBezTo>
                  <a:lnTo>
                    <a:pt x="6272" y="4446"/>
                  </a:lnTo>
                  <a:lnTo>
                    <a:pt x="6495" y="3390"/>
                  </a:lnTo>
                  <a:lnTo>
                    <a:pt x="5907" y="3126"/>
                  </a:lnTo>
                  <a:cubicBezTo>
                    <a:pt x="5886" y="2883"/>
                    <a:pt x="5846" y="2639"/>
                    <a:pt x="5785" y="2436"/>
                  </a:cubicBezTo>
                  <a:lnTo>
                    <a:pt x="6231" y="1969"/>
                  </a:lnTo>
                  <a:lnTo>
                    <a:pt x="5643" y="1056"/>
                  </a:lnTo>
                  <a:lnTo>
                    <a:pt x="5034" y="1279"/>
                  </a:lnTo>
                  <a:cubicBezTo>
                    <a:pt x="4851" y="1117"/>
                    <a:pt x="4669" y="995"/>
                    <a:pt x="4445" y="873"/>
                  </a:cubicBezTo>
                  <a:lnTo>
                    <a:pt x="4445" y="224"/>
                  </a:lnTo>
                  <a:lnTo>
                    <a:pt x="339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63"/>
            <p:cNvSpPr/>
            <p:nvPr/>
          </p:nvSpPr>
          <p:spPr>
            <a:xfrm>
              <a:off x="6561692" y="4326134"/>
              <a:ext cx="7650" cy="7000"/>
            </a:xfrm>
            <a:custGeom>
              <a:avLst/>
              <a:gdLst/>
              <a:ahLst/>
              <a:cxnLst/>
              <a:rect l="l" t="t" r="r" b="b"/>
              <a:pathLst>
                <a:path w="306" h="280" extrusionOk="0">
                  <a:moveTo>
                    <a:pt x="155" y="1"/>
                  </a:moveTo>
                  <a:cubicBezTo>
                    <a:pt x="130" y="1"/>
                    <a:pt x="104" y="8"/>
                    <a:pt x="82" y="25"/>
                  </a:cubicBezTo>
                  <a:cubicBezTo>
                    <a:pt x="1" y="86"/>
                    <a:pt x="21" y="228"/>
                    <a:pt x="102" y="269"/>
                  </a:cubicBezTo>
                  <a:cubicBezTo>
                    <a:pt x="117" y="276"/>
                    <a:pt x="133" y="279"/>
                    <a:pt x="149" y="279"/>
                  </a:cubicBezTo>
                  <a:cubicBezTo>
                    <a:pt x="223" y="279"/>
                    <a:pt x="305" y="210"/>
                    <a:pt x="305" y="127"/>
                  </a:cubicBezTo>
                  <a:cubicBezTo>
                    <a:pt x="290" y="53"/>
                    <a:pt x="222" y="1"/>
                    <a:pt x="1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63"/>
            <p:cNvSpPr/>
            <p:nvPr/>
          </p:nvSpPr>
          <p:spPr>
            <a:xfrm>
              <a:off x="6721542" y="1828634"/>
              <a:ext cx="715000" cy="498325"/>
            </a:xfrm>
            <a:custGeom>
              <a:avLst/>
              <a:gdLst/>
              <a:ahLst/>
              <a:cxnLst/>
              <a:rect l="l" t="t" r="r" b="b"/>
              <a:pathLst>
                <a:path w="28600" h="19933" extrusionOk="0">
                  <a:moveTo>
                    <a:pt x="23404" y="0"/>
                  </a:moveTo>
                  <a:lnTo>
                    <a:pt x="13945" y="10697"/>
                  </a:lnTo>
                  <a:lnTo>
                    <a:pt x="0" y="13072"/>
                  </a:lnTo>
                  <a:lnTo>
                    <a:pt x="772" y="19932"/>
                  </a:lnTo>
                  <a:cubicBezTo>
                    <a:pt x="772" y="19932"/>
                    <a:pt x="17152" y="17618"/>
                    <a:pt x="18816" y="15751"/>
                  </a:cubicBezTo>
                  <a:cubicBezTo>
                    <a:pt x="20501" y="13884"/>
                    <a:pt x="28600" y="2334"/>
                    <a:pt x="28600" y="2334"/>
                  </a:cubicBezTo>
                  <a:lnTo>
                    <a:pt x="234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63"/>
            <p:cNvSpPr/>
            <p:nvPr/>
          </p:nvSpPr>
          <p:spPr>
            <a:xfrm>
              <a:off x="7069642" y="2094009"/>
              <a:ext cx="104050" cy="142125"/>
            </a:xfrm>
            <a:custGeom>
              <a:avLst/>
              <a:gdLst/>
              <a:ahLst/>
              <a:cxnLst/>
              <a:rect l="l" t="t" r="r" b="b"/>
              <a:pathLst>
                <a:path w="4162" h="5685" extrusionOk="0">
                  <a:moveTo>
                    <a:pt x="21" y="1"/>
                  </a:moveTo>
                  <a:lnTo>
                    <a:pt x="21" y="1"/>
                  </a:lnTo>
                  <a:cubicBezTo>
                    <a:pt x="1" y="41"/>
                    <a:pt x="386" y="204"/>
                    <a:pt x="934" y="569"/>
                  </a:cubicBezTo>
                  <a:cubicBezTo>
                    <a:pt x="1218" y="731"/>
                    <a:pt x="1523" y="975"/>
                    <a:pt x="1848" y="1279"/>
                  </a:cubicBezTo>
                  <a:cubicBezTo>
                    <a:pt x="2172" y="1564"/>
                    <a:pt x="2497" y="1929"/>
                    <a:pt x="2781" y="2335"/>
                  </a:cubicBezTo>
                  <a:cubicBezTo>
                    <a:pt x="3086" y="2741"/>
                    <a:pt x="3309" y="3147"/>
                    <a:pt x="3512" y="3553"/>
                  </a:cubicBezTo>
                  <a:cubicBezTo>
                    <a:pt x="3695" y="3938"/>
                    <a:pt x="3816" y="4324"/>
                    <a:pt x="3898" y="4629"/>
                  </a:cubicBezTo>
                  <a:cubicBezTo>
                    <a:pt x="4080" y="5278"/>
                    <a:pt x="4121" y="5684"/>
                    <a:pt x="4141" y="5684"/>
                  </a:cubicBezTo>
                  <a:cubicBezTo>
                    <a:pt x="4162" y="5684"/>
                    <a:pt x="4162" y="5583"/>
                    <a:pt x="4141" y="5380"/>
                  </a:cubicBezTo>
                  <a:cubicBezTo>
                    <a:pt x="4141" y="5197"/>
                    <a:pt x="4101" y="4933"/>
                    <a:pt x="4019" y="4608"/>
                  </a:cubicBezTo>
                  <a:cubicBezTo>
                    <a:pt x="3959" y="4283"/>
                    <a:pt x="3837" y="3898"/>
                    <a:pt x="3654" y="3492"/>
                  </a:cubicBezTo>
                  <a:cubicBezTo>
                    <a:pt x="3471" y="3086"/>
                    <a:pt x="3228" y="2639"/>
                    <a:pt x="2923" y="2233"/>
                  </a:cubicBezTo>
                  <a:cubicBezTo>
                    <a:pt x="2619" y="1807"/>
                    <a:pt x="2294" y="1462"/>
                    <a:pt x="1949" y="1158"/>
                  </a:cubicBezTo>
                  <a:cubicBezTo>
                    <a:pt x="1624" y="853"/>
                    <a:pt x="1300" y="630"/>
                    <a:pt x="995" y="447"/>
                  </a:cubicBezTo>
                  <a:cubicBezTo>
                    <a:pt x="711" y="285"/>
                    <a:pt x="467" y="163"/>
                    <a:pt x="285" y="102"/>
                  </a:cubicBezTo>
                  <a:cubicBezTo>
                    <a:pt x="122" y="21"/>
                    <a:pt x="21" y="1"/>
                    <a:pt x="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63"/>
            <p:cNvSpPr/>
            <p:nvPr/>
          </p:nvSpPr>
          <p:spPr>
            <a:xfrm>
              <a:off x="6804767" y="2170634"/>
              <a:ext cx="342025" cy="72075"/>
            </a:xfrm>
            <a:custGeom>
              <a:avLst/>
              <a:gdLst/>
              <a:ahLst/>
              <a:cxnLst/>
              <a:rect l="l" t="t" r="r" b="b"/>
              <a:pathLst>
                <a:path w="13681" h="2883" extrusionOk="0">
                  <a:moveTo>
                    <a:pt x="13681" y="1"/>
                  </a:moveTo>
                  <a:lnTo>
                    <a:pt x="13681" y="1"/>
                  </a:lnTo>
                  <a:cubicBezTo>
                    <a:pt x="13681" y="1"/>
                    <a:pt x="13478" y="41"/>
                    <a:pt x="13133" y="122"/>
                  </a:cubicBezTo>
                  <a:cubicBezTo>
                    <a:pt x="12767" y="204"/>
                    <a:pt x="12280" y="325"/>
                    <a:pt x="11692" y="467"/>
                  </a:cubicBezTo>
                  <a:cubicBezTo>
                    <a:pt x="10453" y="772"/>
                    <a:pt x="8748" y="1178"/>
                    <a:pt x="6861" y="1564"/>
                  </a:cubicBezTo>
                  <a:cubicBezTo>
                    <a:pt x="4993" y="1969"/>
                    <a:pt x="3268" y="2294"/>
                    <a:pt x="2030" y="2497"/>
                  </a:cubicBezTo>
                  <a:cubicBezTo>
                    <a:pt x="1421" y="2619"/>
                    <a:pt x="934" y="2700"/>
                    <a:pt x="548" y="2761"/>
                  </a:cubicBezTo>
                  <a:cubicBezTo>
                    <a:pt x="203" y="2822"/>
                    <a:pt x="0" y="2863"/>
                    <a:pt x="20" y="2883"/>
                  </a:cubicBezTo>
                  <a:cubicBezTo>
                    <a:pt x="20" y="2883"/>
                    <a:pt x="203" y="2863"/>
                    <a:pt x="568" y="2822"/>
                  </a:cubicBezTo>
                  <a:cubicBezTo>
                    <a:pt x="914" y="2781"/>
                    <a:pt x="1421" y="2720"/>
                    <a:pt x="2050" y="2619"/>
                  </a:cubicBezTo>
                  <a:cubicBezTo>
                    <a:pt x="3288" y="2436"/>
                    <a:pt x="5014" y="2132"/>
                    <a:pt x="6901" y="1746"/>
                  </a:cubicBezTo>
                  <a:cubicBezTo>
                    <a:pt x="8789" y="1340"/>
                    <a:pt x="10494" y="934"/>
                    <a:pt x="11712" y="589"/>
                  </a:cubicBezTo>
                  <a:cubicBezTo>
                    <a:pt x="12321" y="427"/>
                    <a:pt x="12808" y="285"/>
                    <a:pt x="13153" y="183"/>
                  </a:cubicBezTo>
                  <a:cubicBezTo>
                    <a:pt x="13498" y="82"/>
                    <a:pt x="13681" y="21"/>
                    <a:pt x="136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63"/>
            <p:cNvSpPr/>
            <p:nvPr/>
          </p:nvSpPr>
          <p:spPr>
            <a:xfrm>
              <a:off x="7101092" y="1847384"/>
              <a:ext cx="239550" cy="269000"/>
            </a:xfrm>
            <a:custGeom>
              <a:avLst/>
              <a:gdLst/>
              <a:ahLst/>
              <a:cxnLst/>
              <a:rect l="l" t="t" r="r" b="b"/>
              <a:pathLst>
                <a:path w="9582" h="10760" extrusionOk="0">
                  <a:moveTo>
                    <a:pt x="9540" y="1"/>
                  </a:moveTo>
                  <a:cubicBezTo>
                    <a:pt x="9502" y="1"/>
                    <a:pt x="7338" y="2368"/>
                    <a:pt x="4730" y="5319"/>
                  </a:cubicBezTo>
                  <a:cubicBezTo>
                    <a:pt x="2112" y="8303"/>
                    <a:pt x="1" y="10738"/>
                    <a:pt x="42" y="10759"/>
                  </a:cubicBezTo>
                  <a:cubicBezTo>
                    <a:pt x="42" y="10759"/>
                    <a:pt x="42" y="10759"/>
                    <a:pt x="43" y="10759"/>
                  </a:cubicBezTo>
                  <a:cubicBezTo>
                    <a:pt x="118" y="10759"/>
                    <a:pt x="2256" y="8399"/>
                    <a:pt x="4852" y="5441"/>
                  </a:cubicBezTo>
                  <a:cubicBezTo>
                    <a:pt x="7491" y="2477"/>
                    <a:pt x="9581" y="42"/>
                    <a:pt x="9541" y="1"/>
                  </a:cubicBezTo>
                  <a:cubicBezTo>
                    <a:pt x="9541" y="1"/>
                    <a:pt x="9541" y="1"/>
                    <a:pt x="95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63"/>
            <p:cNvSpPr/>
            <p:nvPr/>
          </p:nvSpPr>
          <p:spPr>
            <a:xfrm>
              <a:off x="7172642" y="2052584"/>
              <a:ext cx="7650" cy="6700"/>
            </a:xfrm>
            <a:custGeom>
              <a:avLst/>
              <a:gdLst/>
              <a:ahLst/>
              <a:cxnLst/>
              <a:rect l="l" t="t" r="r" b="b"/>
              <a:pathLst>
                <a:path w="306" h="268" extrusionOk="0">
                  <a:moveTo>
                    <a:pt x="142" y="1"/>
                  </a:moveTo>
                  <a:cubicBezTo>
                    <a:pt x="121" y="1"/>
                    <a:pt x="100" y="5"/>
                    <a:pt x="82" y="14"/>
                  </a:cubicBezTo>
                  <a:lnTo>
                    <a:pt x="82" y="34"/>
                  </a:lnTo>
                  <a:cubicBezTo>
                    <a:pt x="1" y="95"/>
                    <a:pt x="21" y="237"/>
                    <a:pt x="102" y="257"/>
                  </a:cubicBezTo>
                  <a:cubicBezTo>
                    <a:pt x="121" y="264"/>
                    <a:pt x="139" y="268"/>
                    <a:pt x="157" y="268"/>
                  </a:cubicBezTo>
                  <a:cubicBezTo>
                    <a:pt x="237" y="268"/>
                    <a:pt x="305" y="198"/>
                    <a:pt x="305" y="115"/>
                  </a:cubicBezTo>
                  <a:cubicBezTo>
                    <a:pt x="305" y="52"/>
                    <a:pt x="219" y="1"/>
                    <a:pt x="1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63"/>
            <p:cNvSpPr/>
            <p:nvPr/>
          </p:nvSpPr>
          <p:spPr>
            <a:xfrm>
              <a:off x="6960042" y="2190334"/>
              <a:ext cx="8050" cy="6975"/>
            </a:xfrm>
            <a:custGeom>
              <a:avLst/>
              <a:gdLst/>
              <a:ahLst/>
              <a:cxnLst/>
              <a:rect l="l" t="t" r="r" b="b"/>
              <a:pathLst>
                <a:path w="322" h="279" extrusionOk="0">
                  <a:moveTo>
                    <a:pt x="175" y="0"/>
                  </a:moveTo>
                  <a:cubicBezTo>
                    <a:pt x="149" y="0"/>
                    <a:pt x="124" y="8"/>
                    <a:pt x="102" y="25"/>
                  </a:cubicBezTo>
                  <a:lnTo>
                    <a:pt x="81" y="25"/>
                  </a:lnTo>
                  <a:cubicBezTo>
                    <a:pt x="0" y="85"/>
                    <a:pt x="21" y="227"/>
                    <a:pt x="122" y="268"/>
                  </a:cubicBezTo>
                  <a:cubicBezTo>
                    <a:pt x="137" y="275"/>
                    <a:pt x="153" y="279"/>
                    <a:pt x="169" y="279"/>
                  </a:cubicBezTo>
                  <a:cubicBezTo>
                    <a:pt x="242" y="279"/>
                    <a:pt x="321" y="209"/>
                    <a:pt x="305" y="126"/>
                  </a:cubicBezTo>
                  <a:cubicBezTo>
                    <a:pt x="305" y="52"/>
                    <a:pt x="241" y="0"/>
                    <a:pt x="1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63"/>
            <p:cNvSpPr/>
            <p:nvPr/>
          </p:nvSpPr>
          <p:spPr>
            <a:xfrm>
              <a:off x="7062542" y="2167484"/>
              <a:ext cx="7625" cy="7000"/>
            </a:xfrm>
            <a:custGeom>
              <a:avLst/>
              <a:gdLst/>
              <a:ahLst/>
              <a:cxnLst/>
              <a:rect l="l" t="t" r="r" b="b"/>
              <a:pathLst>
                <a:path w="305" h="280" extrusionOk="0">
                  <a:moveTo>
                    <a:pt x="155" y="1"/>
                  </a:moveTo>
                  <a:cubicBezTo>
                    <a:pt x="129" y="1"/>
                    <a:pt x="104" y="8"/>
                    <a:pt x="82" y="25"/>
                  </a:cubicBezTo>
                  <a:lnTo>
                    <a:pt x="61" y="25"/>
                  </a:lnTo>
                  <a:cubicBezTo>
                    <a:pt x="0" y="86"/>
                    <a:pt x="21" y="228"/>
                    <a:pt x="102" y="269"/>
                  </a:cubicBezTo>
                  <a:cubicBezTo>
                    <a:pt x="116" y="276"/>
                    <a:pt x="132" y="279"/>
                    <a:pt x="149" y="279"/>
                  </a:cubicBezTo>
                  <a:cubicBezTo>
                    <a:pt x="223" y="279"/>
                    <a:pt x="305" y="210"/>
                    <a:pt x="305" y="127"/>
                  </a:cubicBezTo>
                  <a:cubicBezTo>
                    <a:pt x="290" y="53"/>
                    <a:pt x="222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63"/>
            <p:cNvSpPr/>
            <p:nvPr/>
          </p:nvSpPr>
          <p:spPr>
            <a:xfrm>
              <a:off x="7230492" y="1987434"/>
              <a:ext cx="8050" cy="6900"/>
            </a:xfrm>
            <a:custGeom>
              <a:avLst/>
              <a:gdLst/>
              <a:ahLst/>
              <a:cxnLst/>
              <a:rect l="l" t="t" r="r" b="b"/>
              <a:pathLst>
                <a:path w="322" h="276" extrusionOk="0">
                  <a:moveTo>
                    <a:pt x="167" y="0"/>
                  </a:moveTo>
                  <a:cubicBezTo>
                    <a:pt x="144" y="0"/>
                    <a:pt x="122" y="7"/>
                    <a:pt x="102" y="21"/>
                  </a:cubicBezTo>
                  <a:lnTo>
                    <a:pt x="82" y="21"/>
                  </a:lnTo>
                  <a:cubicBezTo>
                    <a:pt x="1" y="82"/>
                    <a:pt x="21" y="224"/>
                    <a:pt x="123" y="265"/>
                  </a:cubicBezTo>
                  <a:cubicBezTo>
                    <a:pt x="137" y="272"/>
                    <a:pt x="153" y="276"/>
                    <a:pt x="169" y="276"/>
                  </a:cubicBezTo>
                  <a:cubicBezTo>
                    <a:pt x="243" y="276"/>
                    <a:pt x="322" y="206"/>
                    <a:pt x="305" y="123"/>
                  </a:cubicBezTo>
                  <a:cubicBezTo>
                    <a:pt x="305" y="62"/>
                    <a:pt x="236" y="0"/>
                    <a:pt x="1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63"/>
            <p:cNvSpPr/>
            <p:nvPr/>
          </p:nvSpPr>
          <p:spPr>
            <a:xfrm>
              <a:off x="7291392" y="1918634"/>
              <a:ext cx="7650" cy="7025"/>
            </a:xfrm>
            <a:custGeom>
              <a:avLst/>
              <a:gdLst/>
              <a:ahLst/>
              <a:cxnLst/>
              <a:rect l="l" t="t" r="r" b="b"/>
              <a:pathLst>
                <a:path w="306" h="281" extrusionOk="0">
                  <a:moveTo>
                    <a:pt x="140" y="0"/>
                  </a:moveTo>
                  <a:cubicBezTo>
                    <a:pt x="119" y="0"/>
                    <a:pt x="99" y="4"/>
                    <a:pt x="82" y="13"/>
                  </a:cubicBezTo>
                  <a:lnTo>
                    <a:pt x="82" y="33"/>
                  </a:lnTo>
                  <a:cubicBezTo>
                    <a:pt x="1" y="94"/>
                    <a:pt x="21" y="236"/>
                    <a:pt x="102" y="277"/>
                  </a:cubicBezTo>
                  <a:cubicBezTo>
                    <a:pt x="113" y="279"/>
                    <a:pt x="124" y="280"/>
                    <a:pt x="134" y="280"/>
                  </a:cubicBezTo>
                  <a:cubicBezTo>
                    <a:pt x="224" y="280"/>
                    <a:pt x="305" y="207"/>
                    <a:pt x="305" y="135"/>
                  </a:cubicBezTo>
                  <a:cubicBezTo>
                    <a:pt x="305" y="55"/>
                    <a:pt x="217" y="0"/>
                    <a:pt x="1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63"/>
            <p:cNvSpPr/>
            <p:nvPr/>
          </p:nvSpPr>
          <p:spPr>
            <a:xfrm>
              <a:off x="6810342" y="2110834"/>
              <a:ext cx="240550" cy="44175"/>
            </a:xfrm>
            <a:custGeom>
              <a:avLst/>
              <a:gdLst/>
              <a:ahLst/>
              <a:cxnLst/>
              <a:rect l="l" t="t" r="r" b="b"/>
              <a:pathLst>
                <a:path w="9622" h="1767" extrusionOk="0">
                  <a:moveTo>
                    <a:pt x="8904" y="1"/>
                  </a:moveTo>
                  <a:cubicBezTo>
                    <a:pt x="8055" y="1"/>
                    <a:pt x="6497" y="159"/>
                    <a:pt x="4730" y="444"/>
                  </a:cubicBezTo>
                  <a:cubicBezTo>
                    <a:pt x="2111" y="870"/>
                    <a:pt x="0" y="1418"/>
                    <a:pt x="41" y="1662"/>
                  </a:cubicBezTo>
                  <a:cubicBezTo>
                    <a:pt x="54" y="1733"/>
                    <a:pt x="280" y="1767"/>
                    <a:pt x="667" y="1767"/>
                  </a:cubicBezTo>
                  <a:cubicBezTo>
                    <a:pt x="1502" y="1767"/>
                    <a:pt x="3083" y="1608"/>
                    <a:pt x="4872" y="1317"/>
                  </a:cubicBezTo>
                  <a:cubicBezTo>
                    <a:pt x="7511" y="891"/>
                    <a:pt x="9622" y="343"/>
                    <a:pt x="9581" y="119"/>
                  </a:cubicBezTo>
                  <a:cubicBezTo>
                    <a:pt x="9568" y="39"/>
                    <a:pt x="9322" y="1"/>
                    <a:pt x="89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63"/>
            <p:cNvSpPr/>
            <p:nvPr/>
          </p:nvSpPr>
          <p:spPr>
            <a:xfrm>
              <a:off x="6871742" y="2206059"/>
              <a:ext cx="8050" cy="6975"/>
            </a:xfrm>
            <a:custGeom>
              <a:avLst/>
              <a:gdLst/>
              <a:ahLst/>
              <a:cxnLst/>
              <a:rect l="l" t="t" r="r" b="b"/>
              <a:pathLst>
                <a:path w="322" h="279" extrusionOk="0">
                  <a:moveTo>
                    <a:pt x="158" y="0"/>
                  </a:moveTo>
                  <a:cubicBezTo>
                    <a:pt x="131" y="0"/>
                    <a:pt x="104" y="8"/>
                    <a:pt x="82" y="25"/>
                  </a:cubicBezTo>
                  <a:cubicBezTo>
                    <a:pt x="0" y="86"/>
                    <a:pt x="21" y="228"/>
                    <a:pt x="102" y="268"/>
                  </a:cubicBezTo>
                  <a:cubicBezTo>
                    <a:pt x="120" y="276"/>
                    <a:pt x="139" y="279"/>
                    <a:pt x="158" y="279"/>
                  </a:cubicBezTo>
                  <a:cubicBezTo>
                    <a:pt x="243" y="279"/>
                    <a:pt x="322" y="209"/>
                    <a:pt x="305" y="126"/>
                  </a:cubicBezTo>
                  <a:cubicBezTo>
                    <a:pt x="305" y="53"/>
                    <a:pt x="230" y="0"/>
                    <a:pt x="1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63"/>
            <p:cNvSpPr/>
            <p:nvPr/>
          </p:nvSpPr>
          <p:spPr>
            <a:xfrm>
              <a:off x="6684992" y="2126009"/>
              <a:ext cx="129950" cy="236975"/>
            </a:xfrm>
            <a:custGeom>
              <a:avLst/>
              <a:gdLst/>
              <a:ahLst/>
              <a:cxnLst/>
              <a:rect l="l" t="t" r="r" b="b"/>
              <a:pathLst>
                <a:path w="5198" h="9479" extrusionOk="0">
                  <a:moveTo>
                    <a:pt x="1120" y="1"/>
                  </a:moveTo>
                  <a:cubicBezTo>
                    <a:pt x="739" y="1"/>
                    <a:pt x="360" y="65"/>
                    <a:pt x="1" y="202"/>
                  </a:cubicBezTo>
                  <a:lnTo>
                    <a:pt x="1198" y="9478"/>
                  </a:lnTo>
                  <a:cubicBezTo>
                    <a:pt x="2498" y="8951"/>
                    <a:pt x="4406" y="7022"/>
                    <a:pt x="4791" y="5581"/>
                  </a:cubicBezTo>
                  <a:cubicBezTo>
                    <a:pt x="5197" y="4160"/>
                    <a:pt x="4954" y="2516"/>
                    <a:pt x="4000" y="1380"/>
                  </a:cubicBezTo>
                  <a:cubicBezTo>
                    <a:pt x="3309" y="523"/>
                    <a:pt x="2206" y="1"/>
                    <a:pt x="11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63"/>
            <p:cNvSpPr/>
            <p:nvPr/>
          </p:nvSpPr>
          <p:spPr>
            <a:xfrm>
              <a:off x="7299017" y="1622559"/>
              <a:ext cx="211625" cy="224875"/>
            </a:xfrm>
            <a:custGeom>
              <a:avLst/>
              <a:gdLst/>
              <a:ahLst/>
              <a:cxnLst/>
              <a:rect l="l" t="t" r="r" b="b"/>
              <a:pathLst>
                <a:path w="8465" h="8995" extrusionOk="0">
                  <a:moveTo>
                    <a:pt x="6154" y="1"/>
                  </a:moveTo>
                  <a:cubicBezTo>
                    <a:pt x="5992" y="1"/>
                    <a:pt x="5823" y="51"/>
                    <a:pt x="5683" y="144"/>
                  </a:cubicBezTo>
                  <a:cubicBezTo>
                    <a:pt x="5399" y="327"/>
                    <a:pt x="5217" y="652"/>
                    <a:pt x="5054" y="956"/>
                  </a:cubicBezTo>
                  <a:lnTo>
                    <a:pt x="3024" y="4772"/>
                  </a:lnTo>
                  <a:cubicBezTo>
                    <a:pt x="2415" y="3838"/>
                    <a:pt x="1827" y="2905"/>
                    <a:pt x="1218" y="1951"/>
                  </a:cubicBezTo>
                  <a:cubicBezTo>
                    <a:pt x="1050" y="1690"/>
                    <a:pt x="814" y="1395"/>
                    <a:pt x="526" y="1395"/>
                  </a:cubicBezTo>
                  <a:cubicBezTo>
                    <a:pt x="500" y="1395"/>
                    <a:pt x="473" y="1398"/>
                    <a:pt x="447" y="1403"/>
                  </a:cubicBezTo>
                  <a:cubicBezTo>
                    <a:pt x="183" y="1443"/>
                    <a:pt x="0" y="1728"/>
                    <a:pt x="0" y="1991"/>
                  </a:cubicBezTo>
                  <a:cubicBezTo>
                    <a:pt x="0" y="2276"/>
                    <a:pt x="102" y="2519"/>
                    <a:pt x="223" y="2783"/>
                  </a:cubicBezTo>
                  <a:cubicBezTo>
                    <a:pt x="751" y="3879"/>
                    <a:pt x="1705" y="6416"/>
                    <a:pt x="1705" y="6416"/>
                  </a:cubicBezTo>
                  <a:lnTo>
                    <a:pt x="6881" y="8994"/>
                  </a:lnTo>
                  <a:cubicBezTo>
                    <a:pt x="7287" y="8405"/>
                    <a:pt x="7713" y="7817"/>
                    <a:pt x="8018" y="7147"/>
                  </a:cubicBezTo>
                  <a:cubicBezTo>
                    <a:pt x="8302" y="6477"/>
                    <a:pt x="8464" y="5746"/>
                    <a:pt x="8322" y="5016"/>
                  </a:cubicBezTo>
                  <a:cubicBezTo>
                    <a:pt x="8180" y="4305"/>
                    <a:pt x="7713" y="3635"/>
                    <a:pt x="7043" y="3392"/>
                  </a:cubicBezTo>
                  <a:cubicBezTo>
                    <a:pt x="6859" y="3321"/>
                    <a:pt x="6662" y="3287"/>
                    <a:pt x="6465" y="3287"/>
                  </a:cubicBezTo>
                  <a:cubicBezTo>
                    <a:pt x="5925" y="3287"/>
                    <a:pt x="5388" y="3545"/>
                    <a:pt x="5135" y="4021"/>
                  </a:cubicBezTo>
                  <a:cubicBezTo>
                    <a:pt x="5602" y="3108"/>
                    <a:pt x="6049" y="2194"/>
                    <a:pt x="6516" y="1281"/>
                  </a:cubicBezTo>
                  <a:cubicBezTo>
                    <a:pt x="6678" y="956"/>
                    <a:pt x="6840" y="530"/>
                    <a:pt x="6637" y="226"/>
                  </a:cubicBezTo>
                  <a:cubicBezTo>
                    <a:pt x="6527" y="71"/>
                    <a:pt x="6346" y="1"/>
                    <a:pt x="61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63"/>
            <p:cNvSpPr/>
            <p:nvPr/>
          </p:nvSpPr>
          <p:spPr>
            <a:xfrm>
              <a:off x="6707342" y="2125984"/>
              <a:ext cx="64450" cy="232425"/>
            </a:xfrm>
            <a:custGeom>
              <a:avLst/>
              <a:gdLst/>
              <a:ahLst/>
              <a:cxnLst/>
              <a:rect l="l" t="t" r="r" b="b"/>
              <a:pathLst>
                <a:path w="2578" h="9297" extrusionOk="0">
                  <a:moveTo>
                    <a:pt x="0" y="0"/>
                  </a:moveTo>
                  <a:cubicBezTo>
                    <a:pt x="0" y="21"/>
                    <a:pt x="162" y="41"/>
                    <a:pt x="386" y="183"/>
                  </a:cubicBezTo>
                  <a:cubicBezTo>
                    <a:pt x="629" y="325"/>
                    <a:pt x="893" y="609"/>
                    <a:pt x="1157" y="1015"/>
                  </a:cubicBezTo>
                  <a:cubicBezTo>
                    <a:pt x="1685" y="1827"/>
                    <a:pt x="2253" y="3086"/>
                    <a:pt x="2355" y="4567"/>
                  </a:cubicBezTo>
                  <a:cubicBezTo>
                    <a:pt x="2395" y="5298"/>
                    <a:pt x="2334" y="6009"/>
                    <a:pt x="2131" y="6617"/>
                  </a:cubicBezTo>
                  <a:cubicBezTo>
                    <a:pt x="1949" y="7226"/>
                    <a:pt x="1644" y="7734"/>
                    <a:pt x="1360" y="8119"/>
                  </a:cubicBezTo>
                  <a:cubicBezTo>
                    <a:pt x="771" y="8891"/>
                    <a:pt x="284" y="9256"/>
                    <a:pt x="304" y="9297"/>
                  </a:cubicBezTo>
                  <a:cubicBezTo>
                    <a:pt x="304" y="9297"/>
                    <a:pt x="426" y="9216"/>
                    <a:pt x="650" y="9033"/>
                  </a:cubicBezTo>
                  <a:cubicBezTo>
                    <a:pt x="853" y="8850"/>
                    <a:pt x="1137" y="8586"/>
                    <a:pt x="1461" y="8201"/>
                  </a:cubicBezTo>
                  <a:cubicBezTo>
                    <a:pt x="1766" y="7815"/>
                    <a:pt x="2091" y="7308"/>
                    <a:pt x="2294" y="6678"/>
                  </a:cubicBezTo>
                  <a:cubicBezTo>
                    <a:pt x="2517" y="6049"/>
                    <a:pt x="2578" y="5318"/>
                    <a:pt x="2517" y="4567"/>
                  </a:cubicBezTo>
                  <a:cubicBezTo>
                    <a:pt x="2415" y="3045"/>
                    <a:pt x="1827" y="1746"/>
                    <a:pt x="1258" y="954"/>
                  </a:cubicBezTo>
                  <a:cubicBezTo>
                    <a:pt x="974" y="548"/>
                    <a:pt x="690" y="244"/>
                    <a:pt x="426" y="122"/>
                  </a:cubicBezTo>
                  <a:cubicBezTo>
                    <a:pt x="304" y="61"/>
                    <a:pt x="203" y="21"/>
                    <a:pt x="122" y="21"/>
                  </a:cubicBezTo>
                  <a:cubicBezTo>
                    <a:pt x="41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63"/>
            <p:cNvSpPr/>
            <p:nvPr/>
          </p:nvSpPr>
          <p:spPr>
            <a:xfrm>
              <a:off x="7292417" y="1766259"/>
              <a:ext cx="185225" cy="130800"/>
            </a:xfrm>
            <a:custGeom>
              <a:avLst/>
              <a:gdLst/>
              <a:ahLst/>
              <a:cxnLst/>
              <a:rect l="l" t="t" r="r" b="b"/>
              <a:pathLst>
                <a:path w="7409" h="5232" extrusionOk="0">
                  <a:moveTo>
                    <a:pt x="1817" y="1"/>
                  </a:moveTo>
                  <a:cubicBezTo>
                    <a:pt x="1642" y="1"/>
                    <a:pt x="1468" y="19"/>
                    <a:pt x="1299" y="59"/>
                  </a:cubicBezTo>
                  <a:cubicBezTo>
                    <a:pt x="771" y="161"/>
                    <a:pt x="284" y="526"/>
                    <a:pt x="142" y="1034"/>
                  </a:cubicBezTo>
                  <a:cubicBezTo>
                    <a:pt x="0" y="1541"/>
                    <a:pt x="81" y="2170"/>
                    <a:pt x="569" y="2495"/>
                  </a:cubicBezTo>
                  <a:cubicBezTo>
                    <a:pt x="2274" y="3551"/>
                    <a:pt x="3167" y="4038"/>
                    <a:pt x="4993" y="4890"/>
                  </a:cubicBezTo>
                  <a:cubicBezTo>
                    <a:pt x="5364" y="5069"/>
                    <a:pt x="5798" y="5232"/>
                    <a:pt x="6206" y="5232"/>
                  </a:cubicBezTo>
                  <a:cubicBezTo>
                    <a:pt x="6447" y="5232"/>
                    <a:pt x="6678" y="5175"/>
                    <a:pt x="6881" y="5032"/>
                  </a:cubicBezTo>
                  <a:cubicBezTo>
                    <a:pt x="7287" y="4768"/>
                    <a:pt x="7409" y="4220"/>
                    <a:pt x="7307" y="3733"/>
                  </a:cubicBezTo>
                  <a:cubicBezTo>
                    <a:pt x="7206" y="3266"/>
                    <a:pt x="6901" y="2860"/>
                    <a:pt x="6577" y="2495"/>
                  </a:cubicBezTo>
                  <a:cubicBezTo>
                    <a:pt x="5602" y="1399"/>
                    <a:pt x="4283" y="567"/>
                    <a:pt x="2862" y="181"/>
                  </a:cubicBezTo>
                  <a:cubicBezTo>
                    <a:pt x="2524" y="73"/>
                    <a:pt x="2168" y="1"/>
                    <a:pt x="1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63"/>
            <p:cNvSpPr/>
            <p:nvPr/>
          </p:nvSpPr>
          <p:spPr>
            <a:xfrm>
              <a:off x="7298492" y="1787484"/>
              <a:ext cx="171550" cy="88875"/>
            </a:xfrm>
            <a:custGeom>
              <a:avLst/>
              <a:gdLst/>
              <a:ahLst/>
              <a:cxnLst/>
              <a:rect l="l" t="t" r="r" b="b"/>
              <a:pathLst>
                <a:path w="6862" h="3555" extrusionOk="0">
                  <a:moveTo>
                    <a:pt x="1337" y="0"/>
                  </a:moveTo>
                  <a:cubicBezTo>
                    <a:pt x="1290" y="0"/>
                    <a:pt x="1244" y="1"/>
                    <a:pt x="1198" y="2"/>
                  </a:cubicBezTo>
                  <a:cubicBezTo>
                    <a:pt x="813" y="22"/>
                    <a:pt x="528" y="63"/>
                    <a:pt x="326" y="103"/>
                  </a:cubicBezTo>
                  <a:cubicBezTo>
                    <a:pt x="102" y="144"/>
                    <a:pt x="1" y="164"/>
                    <a:pt x="1" y="185"/>
                  </a:cubicBezTo>
                  <a:cubicBezTo>
                    <a:pt x="1" y="187"/>
                    <a:pt x="7" y="188"/>
                    <a:pt x="18" y="188"/>
                  </a:cubicBezTo>
                  <a:cubicBezTo>
                    <a:pt x="108" y="188"/>
                    <a:pt x="549" y="124"/>
                    <a:pt x="1198" y="124"/>
                  </a:cubicBezTo>
                  <a:cubicBezTo>
                    <a:pt x="1929" y="124"/>
                    <a:pt x="2944" y="286"/>
                    <a:pt x="3959" y="773"/>
                  </a:cubicBezTo>
                  <a:cubicBezTo>
                    <a:pt x="4953" y="1281"/>
                    <a:pt x="5704" y="1991"/>
                    <a:pt x="6171" y="2580"/>
                  </a:cubicBezTo>
                  <a:cubicBezTo>
                    <a:pt x="6608" y="3135"/>
                    <a:pt x="6811" y="3555"/>
                    <a:pt x="6839" y="3555"/>
                  </a:cubicBezTo>
                  <a:cubicBezTo>
                    <a:pt x="6840" y="3555"/>
                    <a:pt x="6841" y="3554"/>
                    <a:pt x="6841" y="3554"/>
                  </a:cubicBezTo>
                  <a:cubicBezTo>
                    <a:pt x="6861" y="3554"/>
                    <a:pt x="6821" y="3432"/>
                    <a:pt x="6719" y="3250"/>
                  </a:cubicBezTo>
                  <a:cubicBezTo>
                    <a:pt x="6638" y="3067"/>
                    <a:pt x="6476" y="2803"/>
                    <a:pt x="6252" y="2499"/>
                  </a:cubicBezTo>
                  <a:cubicBezTo>
                    <a:pt x="5826" y="1890"/>
                    <a:pt x="5075" y="1139"/>
                    <a:pt x="4040" y="631"/>
                  </a:cubicBezTo>
                  <a:cubicBezTo>
                    <a:pt x="3067" y="154"/>
                    <a:pt x="2076" y="0"/>
                    <a:pt x="13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63"/>
            <p:cNvSpPr/>
            <p:nvPr/>
          </p:nvSpPr>
          <p:spPr>
            <a:xfrm>
              <a:off x="6292742" y="2757484"/>
              <a:ext cx="342050" cy="57000"/>
            </a:xfrm>
            <a:custGeom>
              <a:avLst/>
              <a:gdLst/>
              <a:ahLst/>
              <a:cxnLst/>
              <a:rect l="l" t="t" r="r" b="b"/>
              <a:pathLst>
                <a:path w="13682" h="2280" extrusionOk="0">
                  <a:moveTo>
                    <a:pt x="13539" y="1"/>
                  </a:moveTo>
                  <a:cubicBezTo>
                    <a:pt x="13312" y="1"/>
                    <a:pt x="12625" y="229"/>
                    <a:pt x="11631" y="498"/>
                  </a:cubicBezTo>
                  <a:cubicBezTo>
                    <a:pt x="11043" y="681"/>
                    <a:pt x="10332" y="843"/>
                    <a:pt x="9520" y="1006"/>
                  </a:cubicBezTo>
                  <a:cubicBezTo>
                    <a:pt x="8729" y="1148"/>
                    <a:pt x="7836" y="1290"/>
                    <a:pt x="6902" y="1351"/>
                  </a:cubicBezTo>
                  <a:cubicBezTo>
                    <a:pt x="6343" y="1398"/>
                    <a:pt x="5805" y="1418"/>
                    <a:pt x="5292" y="1418"/>
                  </a:cubicBezTo>
                  <a:cubicBezTo>
                    <a:pt x="4930" y="1418"/>
                    <a:pt x="4579" y="1408"/>
                    <a:pt x="4243" y="1391"/>
                  </a:cubicBezTo>
                  <a:cubicBezTo>
                    <a:pt x="3431" y="1351"/>
                    <a:pt x="2700" y="1290"/>
                    <a:pt x="2071" y="1208"/>
                  </a:cubicBezTo>
                  <a:cubicBezTo>
                    <a:pt x="1154" y="1101"/>
                    <a:pt x="490" y="983"/>
                    <a:pt x="201" y="983"/>
                  </a:cubicBezTo>
                  <a:cubicBezTo>
                    <a:pt x="106" y="983"/>
                    <a:pt x="51" y="996"/>
                    <a:pt x="41" y="1026"/>
                  </a:cubicBezTo>
                  <a:cubicBezTo>
                    <a:pt x="1" y="1148"/>
                    <a:pt x="711" y="1513"/>
                    <a:pt x="1970" y="1817"/>
                  </a:cubicBezTo>
                  <a:cubicBezTo>
                    <a:pt x="2579" y="1980"/>
                    <a:pt x="3330" y="2122"/>
                    <a:pt x="4182" y="2203"/>
                  </a:cubicBezTo>
                  <a:cubicBezTo>
                    <a:pt x="4698" y="2252"/>
                    <a:pt x="5244" y="2279"/>
                    <a:pt x="5816" y="2279"/>
                  </a:cubicBezTo>
                  <a:cubicBezTo>
                    <a:pt x="6188" y="2279"/>
                    <a:pt x="6571" y="2268"/>
                    <a:pt x="6963" y="2244"/>
                  </a:cubicBezTo>
                  <a:cubicBezTo>
                    <a:pt x="7937" y="2162"/>
                    <a:pt x="8871" y="2000"/>
                    <a:pt x="9703" y="1797"/>
                  </a:cubicBezTo>
                  <a:cubicBezTo>
                    <a:pt x="10515" y="1594"/>
                    <a:pt x="11246" y="1351"/>
                    <a:pt x="11834" y="1087"/>
                  </a:cubicBezTo>
                  <a:cubicBezTo>
                    <a:pt x="13032" y="600"/>
                    <a:pt x="13681" y="133"/>
                    <a:pt x="13621" y="31"/>
                  </a:cubicBezTo>
                  <a:cubicBezTo>
                    <a:pt x="13614" y="11"/>
                    <a:pt x="13586" y="1"/>
                    <a:pt x="135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63"/>
            <p:cNvSpPr/>
            <p:nvPr/>
          </p:nvSpPr>
          <p:spPr>
            <a:xfrm>
              <a:off x="6314067" y="2803759"/>
              <a:ext cx="309550" cy="43525"/>
            </a:xfrm>
            <a:custGeom>
              <a:avLst/>
              <a:gdLst/>
              <a:ahLst/>
              <a:cxnLst/>
              <a:rect l="l" t="t" r="r" b="b"/>
              <a:pathLst>
                <a:path w="12382" h="1741" extrusionOk="0">
                  <a:moveTo>
                    <a:pt x="12174" y="1"/>
                  </a:moveTo>
                  <a:cubicBezTo>
                    <a:pt x="11532" y="1"/>
                    <a:pt x="9131" y="608"/>
                    <a:pt x="6211" y="819"/>
                  </a:cubicBezTo>
                  <a:cubicBezTo>
                    <a:pt x="5297" y="890"/>
                    <a:pt x="4430" y="913"/>
                    <a:pt x="3650" y="913"/>
                  </a:cubicBezTo>
                  <a:cubicBezTo>
                    <a:pt x="2318" y="913"/>
                    <a:pt x="1241" y="847"/>
                    <a:pt x="615" y="847"/>
                  </a:cubicBezTo>
                  <a:cubicBezTo>
                    <a:pt x="248" y="847"/>
                    <a:pt x="37" y="870"/>
                    <a:pt x="21" y="941"/>
                  </a:cubicBezTo>
                  <a:cubicBezTo>
                    <a:pt x="0" y="1042"/>
                    <a:pt x="670" y="1306"/>
                    <a:pt x="1807" y="1489"/>
                  </a:cubicBezTo>
                  <a:cubicBezTo>
                    <a:pt x="2616" y="1636"/>
                    <a:pt x="3681" y="1740"/>
                    <a:pt x="4870" y="1740"/>
                  </a:cubicBezTo>
                  <a:cubicBezTo>
                    <a:pt x="5322" y="1740"/>
                    <a:pt x="5792" y="1725"/>
                    <a:pt x="6272" y="1692"/>
                  </a:cubicBezTo>
                  <a:cubicBezTo>
                    <a:pt x="8018" y="1570"/>
                    <a:pt x="9581" y="1225"/>
                    <a:pt x="10657" y="860"/>
                  </a:cubicBezTo>
                  <a:cubicBezTo>
                    <a:pt x="11753" y="494"/>
                    <a:pt x="12382" y="149"/>
                    <a:pt x="12341" y="48"/>
                  </a:cubicBezTo>
                  <a:cubicBezTo>
                    <a:pt x="12330" y="15"/>
                    <a:pt x="12273" y="1"/>
                    <a:pt x="121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63"/>
            <p:cNvSpPr/>
            <p:nvPr/>
          </p:nvSpPr>
          <p:spPr>
            <a:xfrm>
              <a:off x="6036992" y="1546884"/>
              <a:ext cx="688625" cy="521400"/>
            </a:xfrm>
            <a:custGeom>
              <a:avLst/>
              <a:gdLst/>
              <a:ahLst/>
              <a:cxnLst/>
              <a:rect l="l" t="t" r="r" b="b"/>
              <a:pathLst>
                <a:path w="27545" h="20856" extrusionOk="0">
                  <a:moveTo>
                    <a:pt x="15526" y="1"/>
                  </a:moveTo>
                  <a:cubicBezTo>
                    <a:pt x="14195" y="1"/>
                    <a:pt x="12742" y="161"/>
                    <a:pt x="11165" y="512"/>
                  </a:cubicBezTo>
                  <a:cubicBezTo>
                    <a:pt x="11165" y="512"/>
                    <a:pt x="1" y="2583"/>
                    <a:pt x="143" y="12569"/>
                  </a:cubicBezTo>
                  <a:cubicBezTo>
                    <a:pt x="243" y="19600"/>
                    <a:pt x="4961" y="20856"/>
                    <a:pt x="8701" y="20856"/>
                  </a:cubicBezTo>
                  <a:cubicBezTo>
                    <a:pt x="10273" y="20856"/>
                    <a:pt x="11673" y="20634"/>
                    <a:pt x="12484" y="20526"/>
                  </a:cubicBezTo>
                  <a:cubicBezTo>
                    <a:pt x="13722" y="20384"/>
                    <a:pt x="16219" y="20018"/>
                    <a:pt x="18553" y="19694"/>
                  </a:cubicBezTo>
                  <a:cubicBezTo>
                    <a:pt x="23505" y="18963"/>
                    <a:pt x="27220" y="16547"/>
                    <a:pt x="27504" y="11554"/>
                  </a:cubicBezTo>
                  <a:cubicBezTo>
                    <a:pt x="27545" y="10966"/>
                    <a:pt x="27524" y="10377"/>
                    <a:pt x="27443" y="9788"/>
                  </a:cubicBezTo>
                  <a:cubicBezTo>
                    <a:pt x="26855" y="5292"/>
                    <a:pt x="23188" y="1"/>
                    <a:pt x="155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63"/>
            <p:cNvSpPr/>
            <p:nvPr/>
          </p:nvSpPr>
          <p:spPr>
            <a:xfrm>
              <a:off x="6171467" y="1673459"/>
              <a:ext cx="506975" cy="213950"/>
            </a:xfrm>
            <a:custGeom>
              <a:avLst/>
              <a:gdLst/>
              <a:ahLst/>
              <a:cxnLst/>
              <a:rect l="l" t="t" r="r" b="b"/>
              <a:pathLst>
                <a:path w="20279" h="8558" extrusionOk="0">
                  <a:moveTo>
                    <a:pt x="17247" y="0"/>
                  </a:moveTo>
                  <a:cubicBezTo>
                    <a:pt x="17062" y="0"/>
                    <a:pt x="16874" y="19"/>
                    <a:pt x="16685" y="57"/>
                  </a:cubicBezTo>
                  <a:lnTo>
                    <a:pt x="2436" y="3081"/>
                  </a:lnTo>
                  <a:cubicBezTo>
                    <a:pt x="955" y="3406"/>
                    <a:pt x="1" y="4867"/>
                    <a:pt x="305" y="6369"/>
                  </a:cubicBezTo>
                  <a:cubicBezTo>
                    <a:pt x="589" y="7665"/>
                    <a:pt x="1742" y="8557"/>
                    <a:pt x="3032" y="8557"/>
                  </a:cubicBezTo>
                  <a:cubicBezTo>
                    <a:pt x="3217" y="8557"/>
                    <a:pt x="3405" y="8539"/>
                    <a:pt x="3593" y="8501"/>
                  </a:cubicBezTo>
                  <a:lnTo>
                    <a:pt x="17842" y="5476"/>
                  </a:lnTo>
                  <a:cubicBezTo>
                    <a:pt x="19324" y="5152"/>
                    <a:pt x="20278" y="3690"/>
                    <a:pt x="19974" y="2188"/>
                  </a:cubicBezTo>
                  <a:cubicBezTo>
                    <a:pt x="19690" y="892"/>
                    <a:pt x="18536" y="0"/>
                    <a:pt x="172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63"/>
            <p:cNvSpPr/>
            <p:nvPr/>
          </p:nvSpPr>
          <p:spPr>
            <a:xfrm>
              <a:off x="6287167" y="1788534"/>
              <a:ext cx="44175" cy="44675"/>
            </a:xfrm>
            <a:custGeom>
              <a:avLst/>
              <a:gdLst/>
              <a:ahLst/>
              <a:cxnLst/>
              <a:rect l="l" t="t" r="r" b="b"/>
              <a:pathLst>
                <a:path w="1767" h="1787" extrusionOk="0">
                  <a:moveTo>
                    <a:pt x="894" y="1"/>
                  </a:moveTo>
                  <a:cubicBezTo>
                    <a:pt x="386" y="1"/>
                    <a:pt x="1" y="406"/>
                    <a:pt x="1" y="894"/>
                  </a:cubicBezTo>
                  <a:cubicBezTo>
                    <a:pt x="1" y="1381"/>
                    <a:pt x="386" y="1787"/>
                    <a:pt x="894" y="1787"/>
                  </a:cubicBezTo>
                  <a:cubicBezTo>
                    <a:pt x="1381" y="1787"/>
                    <a:pt x="1766" y="1381"/>
                    <a:pt x="1766" y="894"/>
                  </a:cubicBezTo>
                  <a:cubicBezTo>
                    <a:pt x="1766" y="406"/>
                    <a:pt x="1381" y="1"/>
                    <a:pt x="8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63"/>
            <p:cNvSpPr/>
            <p:nvPr/>
          </p:nvSpPr>
          <p:spPr>
            <a:xfrm>
              <a:off x="6535817" y="1735759"/>
              <a:ext cx="44675" cy="44175"/>
            </a:xfrm>
            <a:custGeom>
              <a:avLst/>
              <a:gdLst/>
              <a:ahLst/>
              <a:cxnLst/>
              <a:rect l="l" t="t" r="r" b="b"/>
              <a:pathLst>
                <a:path w="1787" h="1767" extrusionOk="0">
                  <a:moveTo>
                    <a:pt x="894" y="1"/>
                  </a:moveTo>
                  <a:cubicBezTo>
                    <a:pt x="406" y="1"/>
                    <a:pt x="0" y="407"/>
                    <a:pt x="0" y="894"/>
                  </a:cubicBezTo>
                  <a:cubicBezTo>
                    <a:pt x="0" y="1381"/>
                    <a:pt x="406" y="1766"/>
                    <a:pt x="894" y="1766"/>
                  </a:cubicBezTo>
                  <a:cubicBezTo>
                    <a:pt x="1381" y="1766"/>
                    <a:pt x="1787" y="1381"/>
                    <a:pt x="1787" y="894"/>
                  </a:cubicBezTo>
                  <a:cubicBezTo>
                    <a:pt x="1787" y="407"/>
                    <a:pt x="1381" y="1"/>
                    <a:pt x="8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63"/>
            <p:cNvSpPr/>
            <p:nvPr/>
          </p:nvSpPr>
          <p:spPr>
            <a:xfrm>
              <a:off x="6299342" y="1563234"/>
              <a:ext cx="125875" cy="128400"/>
            </a:xfrm>
            <a:custGeom>
              <a:avLst/>
              <a:gdLst/>
              <a:ahLst/>
              <a:cxnLst/>
              <a:rect l="l" t="t" r="r" b="b"/>
              <a:pathLst>
                <a:path w="5035" h="5136" extrusionOk="0">
                  <a:moveTo>
                    <a:pt x="305" y="0"/>
                  </a:moveTo>
                  <a:cubicBezTo>
                    <a:pt x="102" y="0"/>
                    <a:pt x="1" y="0"/>
                    <a:pt x="1" y="21"/>
                  </a:cubicBezTo>
                  <a:cubicBezTo>
                    <a:pt x="1" y="41"/>
                    <a:pt x="427" y="41"/>
                    <a:pt x="1076" y="285"/>
                  </a:cubicBezTo>
                  <a:cubicBezTo>
                    <a:pt x="1706" y="508"/>
                    <a:pt x="2518" y="1056"/>
                    <a:pt x="3167" y="1847"/>
                  </a:cubicBezTo>
                  <a:cubicBezTo>
                    <a:pt x="3817" y="2659"/>
                    <a:pt x="4263" y="3492"/>
                    <a:pt x="4547" y="4121"/>
                  </a:cubicBezTo>
                  <a:cubicBezTo>
                    <a:pt x="4832" y="4750"/>
                    <a:pt x="4994" y="5136"/>
                    <a:pt x="5014" y="5136"/>
                  </a:cubicBezTo>
                  <a:cubicBezTo>
                    <a:pt x="5035" y="5136"/>
                    <a:pt x="5014" y="5034"/>
                    <a:pt x="4953" y="4852"/>
                  </a:cubicBezTo>
                  <a:cubicBezTo>
                    <a:pt x="4892" y="4669"/>
                    <a:pt x="4791" y="4405"/>
                    <a:pt x="4669" y="4080"/>
                  </a:cubicBezTo>
                  <a:cubicBezTo>
                    <a:pt x="4405" y="3431"/>
                    <a:pt x="3979" y="2558"/>
                    <a:pt x="3289" y="1746"/>
                  </a:cubicBezTo>
                  <a:cubicBezTo>
                    <a:pt x="2619" y="914"/>
                    <a:pt x="1787" y="366"/>
                    <a:pt x="1117" y="163"/>
                  </a:cubicBezTo>
                  <a:cubicBezTo>
                    <a:pt x="772" y="61"/>
                    <a:pt x="488" y="21"/>
                    <a:pt x="3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63"/>
            <p:cNvSpPr/>
            <p:nvPr/>
          </p:nvSpPr>
          <p:spPr>
            <a:xfrm>
              <a:off x="6433317" y="1864659"/>
              <a:ext cx="49750" cy="183800"/>
            </a:xfrm>
            <a:custGeom>
              <a:avLst/>
              <a:gdLst/>
              <a:ahLst/>
              <a:cxnLst/>
              <a:rect l="l" t="t" r="r" b="b"/>
              <a:pathLst>
                <a:path w="1990" h="7352" extrusionOk="0">
                  <a:moveTo>
                    <a:pt x="1523" y="0"/>
                  </a:moveTo>
                  <a:lnTo>
                    <a:pt x="1523" y="0"/>
                  </a:lnTo>
                  <a:cubicBezTo>
                    <a:pt x="1482" y="0"/>
                    <a:pt x="1563" y="447"/>
                    <a:pt x="1665" y="1137"/>
                  </a:cubicBezTo>
                  <a:cubicBezTo>
                    <a:pt x="1786" y="1847"/>
                    <a:pt x="1807" y="2822"/>
                    <a:pt x="1685" y="3897"/>
                  </a:cubicBezTo>
                  <a:cubicBezTo>
                    <a:pt x="1543" y="4953"/>
                    <a:pt x="1096" y="5846"/>
                    <a:pt x="711" y="6435"/>
                  </a:cubicBezTo>
                  <a:cubicBezTo>
                    <a:pt x="325" y="7023"/>
                    <a:pt x="0" y="7328"/>
                    <a:pt x="21" y="7348"/>
                  </a:cubicBezTo>
                  <a:cubicBezTo>
                    <a:pt x="21" y="7350"/>
                    <a:pt x="22" y="7351"/>
                    <a:pt x="24" y="7351"/>
                  </a:cubicBezTo>
                  <a:cubicBezTo>
                    <a:pt x="42" y="7351"/>
                    <a:pt x="137" y="7274"/>
                    <a:pt x="264" y="7165"/>
                  </a:cubicBezTo>
                  <a:cubicBezTo>
                    <a:pt x="406" y="7023"/>
                    <a:pt x="609" y="6800"/>
                    <a:pt x="812" y="6516"/>
                  </a:cubicBezTo>
                  <a:cubicBezTo>
                    <a:pt x="1238" y="5927"/>
                    <a:pt x="1705" y="5014"/>
                    <a:pt x="1868" y="3918"/>
                  </a:cubicBezTo>
                  <a:cubicBezTo>
                    <a:pt x="1989" y="2822"/>
                    <a:pt x="1929" y="1827"/>
                    <a:pt x="1786" y="1117"/>
                  </a:cubicBezTo>
                  <a:cubicBezTo>
                    <a:pt x="1726" y="771"/>
                    <a:pt x="1665" y="487"/>
                    <a:pt x="1604" y="284"/>
                  </a:cubicBezTo>
                  <a:cubicBezTo>
                    <a:pt x="1563" y="102"/>
                    <a:pt x="1523" y="0"/>
                    <a:pt x="15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63"/>
            <p:cNvSpPr/>
            <p:nvPr/>
          </p:nvSpPr>
          <p:spPr>
            <a:xfrm>
              <a:off x="6174517" y="1906284"/>
              <a:ext cx="518625" cy="162900"/>
            </a:xfrm>
            <a:custGeom>
              <a:avLst/>
              <a:gdLst/>
              <a:ahLst/>
              <a:cxnLst/>
              <a:rect l="l" t="t" r="r" b="b"/>
              <a:pathLst>
                <a:path w="20745" h="6516" extrusionOk="0">
                  <a:moveTo>
                    <a:pt x="15644" y="0"/>
                  </a:moveTo>
                  <a:cubicBezTo>
                    <a:pt x="14369" y="0"/>
                    <a:pt x="13088" y="158"/>
                    <a:pt x="11834" y="345"/>
                  </a:cubicBezTo>
                  <a:cubicBezTo>
                    <a:pt x="8323" y="872"/>
                    <a:pt x="4750" y="1705"/>
                    <a:pt x="1929" y="3816"/>
                  </a:cubicBezTo>
                  <a:cubicBezTo>
                    <a:pt x="1117" y="4404"/>
                    <a:pt x="366" y="5135"/>
                    <a:pt x="1" y="6069"/>
                  </a:cubicBezTo>
                  <a:cubicBezTo>
                    <a:pt x="1" y="6069"/>
                    <a:pt x="1104" y="6516"/>
                    <a:pt x="3311" y="6516"/>
                  </a:cubicBezTo>
                  <a:cubicBezTo>
                    <a:pt x="3679" y="6516"/>
                    <a:pt x="4077" y="6504"/>
                    <a:pt x="4507" y="6475"/>
                  </a:cubicBezTo>
                  <a:cubicBezTo>
                    <a:pt x="7490" y="6292"/>
                    <a:pt x="13681" y="5216"/>
                    <a:pt x="13681" y="5216"/>
                  </a:cubicBezTo>
                  <a:cubicBezTo>
                    <a:pt x="13681" y="5216"/>
                    <a:pt x="16848" y="4668"/>
                    <a:pt x="18634" y="3328"/>
                  </a:cubicBezTo>
                  <a:cubicBezTo>
                    <a:pt x="20420" y="2009"/>
                    <a:pt x="20745" y="1360"/>
                    <a:pt x="20745" y="1360"/>
                  </a:cubicBezTo>
                  <a:cubicBezTo>
                    <a:pt x="19466" y="507"/>
                    <a:pt x="17923" y="121"/>
                    <a:pt x="16401" y="20"/>
                  </a:cubicBezTo>
                  <a:cubicBezTo>
                    <a:pt x="16149" y="6"/>
                    <a:pt x="15897" y="0"/>
                    <a:pt x="156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63"/>
            <p:cNvSpPr/>
            <p:nvPr/>
          </p:nvSpPr>
          <p:spPr>
            <a:xfrm>
              <a:off x="6149142" y="1654409"/>
              <a:ext cx="548075" cy="258500"/>
            </a:xfrm>
            <a:custGeom>
              <a:avLst/>
              <a:gdLst/>
              <a:ahLst/>
              <a:cxnLst/>
              <a:rect l="l" t="t" r="r" b="b"/>
              <a:pathLst>
                <a:path w="21923" h="10340" extrusionOk="0">
                  <a:moveTo>
                    <a:pt x="17547" y="1"/>
                  </a:moveTo>
                  <a:cubicBezTo>
                    <a:pt x="17335" y="1"/>
                    <a:pt x="17115" y="10"/>
                    <a:pt x="16888" y="27"/>
                  </a:cubicBezTo>
                  <a:cubicBezTo>
                    <a:pt x="16361" y="48"/>
                    <a:pt x="15812" y="129"/>
                    <a:pt x="15224" y="251"/>
                  </a:cubicBezTo>
                  <a:cubicBezTo>
                    <a:pt x="14067" y="474"/>
                    <a:pt x="12849" y="859"/>
                    <a:pt x="11489" y="1144"/>
                  </a:cubicBezTo>
                  <a:cubicBezTo>
                    <a:pt x="10149" y="1468"/>
                    <a:pt x="8708" y="1793"/>
                    <a:pt x="7206" y="2159"/>
                  </a:cubicBezTo>
                  <a:cubicBezTo>
                    <a:pt x="6435" y="2321"/>
                    <a:pt x="5664" y="2504"/>
                    <a:pt x="4872" y="2686"/>
                  </a:cubicBezTo>
                  <a:cubicBezTo>
                    <a:pt x="4486" y="2788"/>
                    <a:pt x="4080" y="2889"/>
                    <a:pt x="3674" y="2970"/>
                  </a:cubicBezTo>
                  <a:cubicBezTo>
                    <a:pt x="3269" y="3072"/>
                    <a:pt x="2863" y="3153"/>
                    <a:pt x="2457" y="3336"/>
                  </a:cubicBezTo>
                  <a:cubicBezTo>
                    <a:pt x="1665" y="3681"/>
                    <a:pt x="975" y="4290"/>
                    <a:pt x="549" y="5081"/>
                  </a:cubicBezTo>
                  <a:cubicBezTo>
                    <a:pt x="122" y="5853"/>
                    <a:pt x="1" y="6827"/>
                    <a:pt x="244" y="7720"/>
                  </a:cubicBezTo>
                  <a:cubicBezTo>
                    <a:pt x="488" y="8593"/>
                    <a:pt x="1056" y="9384"/>
                    <a:pt x="1807" y="9851"/>
                  </a:cubicBezTo>
                  <a:cubicBezTo>
                    <a:pt x="2379" y="10213"/>
                    <a:pt x="3041" y="10339"/>
                    <a:pt x="3692" y="10339"/>
                  </a:cubicBezTo>
                  <a:cubicBezTo>
                    <a:pt x="3919" y="10339"/>
                    <a:pt x="4144" y="10324"/>
                    <a:pt x="4365" y="10298"/>
                  </a:cubicBezTo>
                  <a:cubicBezTo>
                    <a:pt x="5197" y="10176"/>
                    <a:pt x="6009" y="9973"/>
                    <a:pt x="6800" y="9811"/>
                  </a:cubicBezTo>
                  <a:cubicBezTo>
                    <a:pt x="7592" y="9628"/>
                    <a:pt x="8384" y="9466"/>
                    <a:pt x="9135" y="9303"/>
                  </a:cubicBezTo>
                  <a:cubicBezTo>
                    <a:pt x="12159" y="8633"/>
                    <a:pt x="14899" y="8045"/>
                    <a:pt x="17193" y="7537"/>
                  </a:cubicBezTo>
                  <a:cubicBezTo>
                    <a:pt x="18350" y="7294"/>
                    <a:pt x="19385" y="7030"/>
                    <a:pt x="20197" y="6523"/>
                  </a:cubicBezTo>
                  <a:cubicBezTo>
                    <a:pt x="21009" y="6035"/>
                    <a:pt x="21516" y="5325"/>
                    <a:pt x="21719" y="4696"/>
                  </a:cubicBezTo>
                  <a:cubicBezTo>
                    <a:pt x="21922" y="4066"/>
                    <a:pt x="21902" y="3518"/>
                    <a:pt x="21841" y="3194"/>
                  </a:cubicBezTo>
                  <a:cubicBezTo>
                    <a:pt x="21800" y="2849"/>
                    <a:pt x="21719" y="2666"/>
                    <a:pt x="21719" y="2666"/>
                  </a:cubicBezTo>
                  <a:lnTo>
                    <a:pt x="21719" y="2666"/>
                  </a:lnTo>
                  <a:cubicBezTo>
                    <a:pt x="21719" y="2686"/>
                    <a:pt x="21780" y="2849"/>
                    <a:pt x="21821" y="3194"/>
                  </a:cubicBezTo>
                  <a:cubicBezTo>
                    <a:pt x="21861" y="3539"/>
                    <a:pt x="21861" y="4046"/>
                    <a:pt x="21658" y="4675"/>
                  </a:cubicBezTo>
                  <a:cubicBezTo>
                    <a:pt x="21435" y="5284"/>
                    <a:pt x="20948" y="5974"/>
                    <a:pt x="20156" y="6441"/>
                  </a:cubicBezTo>
                  <a:cubicBezTo>
                    <a:pt x="19365" y="6908"/>
                    <a:pt x="18309" y="7172"/>
                    <a:pt x="17172" y="7416"/>
                  </a:cubicBezTo>
                  <a:cubicBezTo>
                    <a:pt x="14879" y="7903"/>
                    <a:pt x="12139" y="8491"/>
                    <a:pt x="9094" y="9141"/>
                  </a:cubicBezTo>
                  <a:cubicBezTo>
                    <a:pt x="8343" y="9303"/>
                    <a:pt x="7572" y="9466"/>
                    <a:pt x="6760" y="9648"/>
                  </a:cubicBezTo>
                  <a:cubicBezTo>
                    <a:pt x="5968" y="9811"/>
                    <a:pt x="5156" y="10014"/>
                    <a:pt x="4344" y="10115"/>
                  </a:cubicBezTo>
                  <a:cubicBezTo>
                    <a:pt x="4119" y="10148"/>
                    <a:pt x="3891" y="10166"/>
                    <a:pt x="3663" y="10166"/>
                  </a:cubicBezTo>
                  <a:cubicBezTo>
                    <a:pt x="3050" y="10166"/>
                    <a:pt x="2442" y="10035"/>
                    <a:pt x="1909" y="9709"/>
                  </a:cubicBezTo>
                  <a:cubicBezTo>
                    <a:pt x="1178" y="9263"/>
                    <a:pt x="630" y="8512"/>
                    <a:pt x="407" y="7659"/>
                  </a:cubicBezTo>
                  <a:cubicBezTo>
                    <a:pt x="183" y="6827"/>
                    <a:pt x="305" y="5914"/>
                    <a:pt x="711" y="5163"/>
                  </a:cubicBezTo>
                  <a:cubicBezTo>
                    <a:pt x="1097" y="4412"/>
                    <a:pt x="1767" y="3823"/>
                    <a:pt x="2518" y="3478"/>
                  </a:cubicBezTo>
                  <a:cubicBezTo>
                    <a:pt x="2903" y="3315"/>
                    <a:pt x="3309" y="3234"/>
                    <a:pt x="3715" y="3133"/>
                  </a:cubicBezTo>
                  <a:cubicBezTo>
                    <a:pt x="4121" y="3052"/>
                    <a:pt x="4527" y="2950"/>
                    <a:pt x="4913" y="2869"/>
                  </a:cubicBezTo>
                  <a:cubicBezTo>
                    <a:pt x="5704" y="2666"/>
                    <a:pt x="6476" y="2483"/>
                    <a:pt x="7247" y="2301"/>
                  </a:cubicBezTo>
                  <a:cubicBezTo>
                    <a:pt x="8749" y="1956"/>
                    <a:pt x="10190" y="1610"/>
                    <a:pt x="11530" y="1286"/>
                  </a:cubicBezTo>
                  <a:cubicBezTo>
                    <a:pt x="12869" y="1002"/>
                    <a:pt x="14107" y="616"/>
                    <a:pt x="15264" y="372"/>
                  </a:cubicBezTo>
                  <a:cubicBezTo>
                    <a:pt x="15833" y="251"/>
                    <a:pt x="16381" y="169"/>
                    <a:pt x="16909" y="129"/>
                  </a:cubicBezTo>
                  <a:cubicBezTo>
                    <a:pt x="17095" y="114"/>
                    <a:pt x="17277" y="108"/>
                    <a:pt x="17455" y="108"/>
                  </a:cubicBezTo>
                  <a:cubicBezTo>
                    <a:pt x="17779" y="108"/>
                    <a:pt x="18089" y="130"/>
                    <a:pt x="18390" y="169"/>
                  </a:cubicBezTo>
                  <a:cubicBezTo>
                    <a:pt x="19304" y="311"/>
                    <a:pt x="20055" y="657"/>
                    <a:pt x="20562" y="1042"/>
                  </a:cubicBezTo>
                  <a:cubicBezTo>
                    <a:pt x="21070" y="1448"/>
                    <a:pt x="21354" y="1895"/>
                    <a:pt x="21516" y="2199"/>
                  </a:cubicBezTo>
                  <a:cubicBezTo>
                    <a:pt x="21651" y="2488"/>
                    <a:pt x="21713" y="2667"/>
                    <a:pt x="21719" y="2667"/>
                  </a:cubicBezTo>
                  <a:cubicBezTo>
                    <a:pt x="21719" y="2667"/>
                    <a:pt x="21719" y="2667"/>
                    <a:pt x="21719" y="2666"/>
                  </a:cubicBezTo>
                  <a:cubicBezTo>
                    <a:pt x="21719" y="2666"/>
                    <a:pt x="21719" y="2625"/>
                    <a:pt x="21678" y="2544"/>
                  </a:cubicBezTo>
                  <a:cubicBezTo>
                    <a:pt x="21658" y="2463"/>
                    <a:pt x="21618" y="2341"/>
                    <a:pt x="21536" y="2179"/>
                  </a:cubicBezTo>
                  <a:cubicBezTo>
                    <a:pt x="21394" y="1854"/>
                    <a:pt x="21110" y="1408"/>
                    <a:pt x="20603" y="1002"/>
                  </a:cubicBezTo>
                  <a:cubicBezTo>
                    <a:pt x="20075" y="596"/>
                    <a:pt x="19324" y="210"/>
                    <a:pt x="18390" y="68"/>
                  </a:cubicBezTo>
                  <a:cubicBezTo>
                    <a:pt x="18129" y="20"/>
                    <a:pt x="17846" y="1"/>
                    <a:pt x="175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63"/>
            <p:cNvSpPr/>
            <p:nvPr/>
          </p:nvSpPr>
          <p:spPr>
            <a:xfrm>
              <a:off x="6044117" y="1848784"/>
              <a:ext cx="110125" cy="54000"/>
            </a:xfrm>
            <a:custGeom>
              <a:avLst/>
              <a:gdLst/>
              <a:ahLst/>
              <a:cxnLst/>
              <a:rect l="l" t="t" r="r" b="b"/>
              <a:pathLst>
                <a:path w="4405" h="2160" extrusionOk="0">
                  <a:moveTo>
                    <a:pt x="4364" y="1"/>
                  </a:moveTo>
                  <a:cubicBezTo>
                    <a:pt x="4294" y="1"/>
                    <a:pt x="4048" y="46"/>
                    <a:pt x="3674" y="148"/>
                  </a:cubicBezTo>
                  <a:cubicBezTo>
                    <a:pt x="3248" y="250"/>
                    <a:pt x="2659" y="473"/>
                    <a:pt x="2050" y="757"/>
                  </a:cubicBezTo>
                  <a:cubicBezTo>
                    <a:pt x="1441" y="1061"/>
                    <a:pt x="913" y="1406"/>
                    <a:pt x="568" y="1670"/>
                  </a:cubicBezTo>
                  <a:cubicBezTo>
                    <a:pt x="203" y="1934"/>
                    <a:pt x="0" y="2137"/>
                    <a:pt x="20" y="2157"/>
                  </a:cubicBezTo>
                  <a:cubicBezTo>
                    <a:pt x="21" y="2159"/>
                    <a:pt x="22" y="2159"/>
                    <a:pt x="24" y="2159"/>
                  </a:cubicBezTo>
                  <a:cubicBezTo>
                    <a:pt x="90" y="2159"/>
                    <a:pt x="948" y="1491"/>
                    <a:pt x="2131" y="919"/>
                  </a:cubicBezTo>
                  <a:cubicBezTo>
                    <a:pt x="3329" y="331"/>
                    <a:pt x="4405" y="47"/>
                    <a:pt x="4384" y="6"/>
                  </a:cubicBezTo>
                  <a:cubicBezTo>
                    <a:pt x="4384" y="3"/>
                    <a:pt x="4377" y="1"/>
                    <a:pt x="43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63"/>
            <p:cNvSpPr/>
            <p:nvPr/>
          </p:nvSpPr>
          <p:spPr>
            <a:xfrm>
              <a:off x="6332342" y="1594084"/>
              <a:ext cx="7625" cy="7000"/>
            </a:xfrm>
            <a:custGeom>
              <a:avLst/>
              <a:gdLst/>
              <a:ahLst/>
              <a:cxnLst/>
              <a:rect l="l" t="t" r="r" b="b"/>
              <a:pathLst>
                <a:path w="305" h="280" extrusionOk="0">
                  <a:moveTo>
                    <a:pt x="155" y="1"/>
                  </a:moveTo>
                  <a:cubicBezTo>
                    <a:pt x="129" y="1"/>
                    <a:pt x="104" y="8"/>
                    <a:pt x="81" y="25"/>
                  </a:cubicBezTo>
                  <a:cubicBezTo>
                    <a:pt x="0" y="86"/>
                    <a:pt x="20" y="228"/>
                    <a:pt x="102" y="268"/>
                  </a:cubicBezTo>
                  <a:cubicBezTo>
                    <a:pt x="120" y="276"/>
                    <a:pt x="138" y="279"/>
                    <a:pt x="156" y="279"/>
                  </a:cubicBezTo>
                  <a:cubicBezTo>
                    <a:pt x="236" y="279"/>
                    <a:pt x="305" y="210"/>
                    <a:pt x="305" y="126"/>
                  </a:cubicBezTo>
                  <a:cubicBezTo>
                    <a:pt x="290" y="53"/>
                    <a:pt x="222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63"/>
            <p:cNvSpPr/>
            <p:nvPr/>
          </p:nvSpPr>
          <p:spPr>
            <a:xfrm>
              <a:off x="6376467" y="1658809"/>
              <a:ext cx="8100" cy="7025"/>
            </a:xfrm>
            <a:custGeom>
              <a:avLst/>
              <a:gdLst/>
              <a:ahLst/>
              <a:cxnLst/>
              <a:rect l="l" t="t" r="r" b="b"/>
              <a:pathLst>
                <a:path w="324" h="281" extrusionOk="0">
                  <a:moveTo>
                    <a:pt x="141" y="1"/>
                  </a:moveTo>
                  <a:cubicBezTo>
                    <a:pt x="120" y="1"/>
                    <a:pt x="99" y="5"/>
                    <a:pt x="82" y="14"/>
                  </a:cubicBezTo>
                  <a:lnTo>
                    <a:pt x="82" y="34"/>
                  </a:lnTo>
                  <a:cubicBezTo>
                    <a:pt x="1" y="95"/>
                    <a:pt x="21" y="237"/>
                    <a:pt x="102" y="278"/>
                  </a:cubicBezTo>
                  <a:cubicBezTo>
                    <a:pt x="113" y="280"/>
                    <a:pt x="124" y="281"/>
                    <a:pt x="135" y="281"/>
                  </a:cubicBezTo>
                  <a:cubicBezTo>
                    <a:pt x="228" y="281"/>
                    <a:pt x="324" y="208"/>
                    <a:pt x="305" y="135"/>
                  </a:cubicBezTo>
                  <a:cubicBezTo>
                    <a:pt x="305" y="56"/>
                    <a:pt x="218" y="1"/>
                    <a:pt x="1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63"/>
            <p:cNvSpPr/>
            <p:nvPr/>
          </p:nvSpPr>
          <p:spPr>
            <a:xfrm>
              <a:off x="6108542" y="1839759"/>
              <a:ext cx="8050" cy="6925"/>
            </a:xfrm>
            <a:custGeom>
              <a:avLst/>
              <a:gdLst/>
              <a:ahLst/>
              <a:cxnLst/>
              <a:rect l="l" t="t" r="r" b="b"/>
              <a:pathLst>
                <a:path w="322" h="277" extrusionOk="0">
                  <a:moveTo>
                    <a:pt x="167" y="1"/>
                  </a:moveTo>
                  <a:cubicBezTo>
                    <a:pt x="144" y="1"/>
                    <a:pt x="122" y="7"/>
                    <a:pt x="102" y="22"/>
                  </a:cubicBezTo>
                  <a:lnTo>
                    <a:pt x="82" y="22"/>
                  </a:lnTo>
                  <a:cubicBezTo>
                    <a:pt x="1" y="83"/>
                    <a:pt x="21" y="225"/>
                    <a:pt x="123" y="265"/>
                  </a:cubicBezTo>
                  <a:cubicBezTo>
                    <a:pt x="137" y="273"/>
                    <a:pt x="153" y="276"/>
                    <a:pt x="169" y="276"/>
                  </a:cubicBezTo>
                  <a:cubicBezTo>
                    <a:pt x="243" y="276"/>
                    <a:pt x="322" y="207"/>
                    <a:pt x="305" y="123"/>
                  </a:cubicBezTo>
                  <a:cubicBezTo>
                    <a:pt x="305" y="62"/>
                    <a:pt x="236" y="1"/>
                    <a:pt x="1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63"/>
            <p:cNvSpPr/>
            <p:nvPr/>
          </p:nvSpPr>
          <p:spPr>
            <a:xfrm>
              <a:off x="6053242" y="1869409"/>
              <a:ext cx="8050" cy="7200"/>
            </a:xfrm>
            <a:custGeom>
              <a:avLst/>
              <a:gdLst/>
              <a:ahLst/>
              <a:cxnLst/>
              <a:rect l="l" t="t" r="r" b="b"/>
              <a:pathLst>
                <a:path w="322" h="288" extrusionOk="0">
                  <a:moveTo>
                    <a:pt x="158" y="0"/>
                  </a:moveTo>
                  <a:cubicBezTo>
                    <a:pt x="138" y="0"/>
                    <a:pt x="119" y="4"/>
                    <a:pt x="102" y="13"/>
                  </a:cubicBezTo>
                  <a:lnTo>
                    <a:pt x="82" y="33"/>
                  </a:lnTo>
                  <a:cubicBezTo>
                    <a:pt x="0" y="94"/>
                    <a:pt x="21" y="236"/>
                    <a:pt x="122" y="277"/>
                  </a:cubicBezTo>
                  <a:cubicBezTo>
                    <a:pt x="137" y="284"/>
                    <a:pt x="153" y="288"/>
                    <a:pt x="169" y="288"/>
                  </a:cubicBezTo>
                  <a:cubicBezTo>
                    <a:pt x="243" y="288"/>
                    <a:pt x="321" y="218"/>
                    <a:pt x="305" y="135"/>
                  </a:cubicBezTo>
                  <a:cubicBezTo>
                    <a:pt x="305" y="55"/>
                    <a:pt x="230" y="0"/>
                    <a:pt x="1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63"/>
            <p:cNvSpPr/>
            <p:nvPr/>
          </p:nvSpPr>
          <p:spPr>
            <a:xfrm>
              <a:off x="6065917" y="1562409"/>
              <a:ext cx="326325" cy="279950"/>
            </a:xfrm>
            <a:custGeom>
              <a:avLst/>
              <a:gdLst/>
              <a:ahLst/>
              <a:cxnLst/>
              <a:rect l="l" t="t" r="r" b="b"/>
              <a:pathLst>
                <a:path w="13053" h="11198" extrusionOk="0">
                  <a:moveTo>
                    <a:pt x="12774" y="1"/>
                  </a:moveTo>
                  <a:cubicBezTo>
                    <a:pt x="12363" y="1"/>
                    <a:pt x="11484" y="117"/>
                    <a:pt x="10292" y="378"/>
                  </a:cubicBezTo>
                  <a:cubicBezTo>
                    <a:pt x="9460" y="561"/>
                    <a:pt x="8485" y="825"/>
                    <a:pt x="7430" y="1231"/>
                  </a:cubicBezTo>
                  <a:cubicBezTo>
                    <a:pt x="6374" y="1637"/>
                    <a:pt x="5238" y="2205"/>
                    <a:pt x="4162" y="2977"/>
                  </a:cubicBezTo>
                  <a:cubicBezTo>
                    <a:pt x="3086" y="3768"/>
                    <a:pt x="2193" y="4702"/>
                    <a:pt x="1543" y="5656"/>
                  </a:cubicBezTo>
                  <a:cubicBezTo>
                    <a:pt x="894" y="6610"/>
                    <a:pt x="468" y="7564"/>
                    <a:pt x="265" y="8416"/>
                  </a:cubicBezTo>
                  <a:cubicBezTo>
                    <a:pt x="41" y="9269"/>
                    <a:pt x="1" y="9979"/>
                    <a:pt x="41" y="10446"/>
                  </a:cubicBezTo>
                  <a:cubicBezTo>
                    <a:pt x="82" y="10933"/>
                    <a:pt x="163" y="11197"/>
                    <a:pt x="224" y="11197"/>
                  </a:cubicBezTo>
                  <a:cubicBezTo>
                    <a:pt x="366" y="11197"/>
                    <a:pt x="305" y="10121"/>
                    <a:pt x="853" y="8599"/>
                  </a:cubicBezTo>
                  <a:cubicBezTo>
                    <a:pt x="1117" y="7848"/>
                    <a:pt x="1564" y="6975"/>
                    <a:pt x="2213" y="6123"/>
                  </a:cubicBezTo>
                  <a:cubicBezTo>
                    <a:pt x="2842" y="5270"/>
                    <a:pt x="3675" y="4418"/>
                    <a:pt x="4669" y="3687"/>
                  </a:cubicBezTo>
                  <a:cubicBezTo>
                    <a:pt x="6699" y="2246"/>
                    <a:pt x="8891" y="1495"/>
                    <a:pt x="10454" y="967"/>
                  </a:cubicBezTo>
                  <a:cubicBezTo>
                    <a:pt x="12058" y="460"/>
                    <a:pt x="13052" y="175"/>
                    <a:pt x="13032" y="54"/>
                  </a:cubicBezTo>
                  <a:cubicBezTo>
                    <a:pt x="13026" y="19"/>
                    <a:pt x="12937" y="1"/>
                    <a:pt x="127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63"/>
            <p:cNvSpPr/>
            <p:nvPr/>
          </p:nvSpPr>
          <p:spPr>
            <a:xfrm>
              <a:off x="6077592" y="1910584"/>
              <a:ext cx="48225" cy="55975"/>
            </a:xfrm>
            <a:custGeom>
              <a:avLst/>
              <a:gdLst/>
              <a:ahLst/>
              <a:cxnLst/>
              <a:rect l="l" t="t" r="r" b="b"/>
              <a:pathLst>
                <a:path w="1929" h="2239" extrusionOk="0">
                  <a:moveTo>
                    <a:pt x="280" y="1"/>
                  </a:moveTo>
                  <a:cubicBezTo>
                    <a:pt x="260" y="1"/>
                    <a:pt x="242" y="4"/>
                    <a:pt x="224" y="10"/>
                  </a:cubicBezTo>
                  <a:cubicBezTo>
                    <a:pt x="1" y="91"/>
                    <a:pt x="21" y="782"/>
                    <a:pt x="508" y="1451"/>
                  </a:cubicBezTo>
                  <a:cubicBezTo>
                    <a:pt x="878" y="1966"/>
                    <a:pt x="1363" y="2239"/>
                    <a:pt x="1619" y="2239"/>
                  </a:cubicBezTo>
                  <a:cubicBezTo>
                    <a:pt x="1686" y="2239"/>
                    <a:pt x="1737" y="2220"/>
                    <a:pt x="1767" y="2182"/>
                  </a:cubicBezTo>
                  <a:cubicBezTo>
                    <a:pt x="1929" y="1979"/>
                    <a:pt x="1604" y="1492"/>
                    <a:pt x="1219" y="924"/>
                  </a:cubicBezTo>
                  <a:cubicBezTo>
                    <a:pt x="864" y="419"/>
                    <a:pt x="509" y="1"/>
                    <a:pt x="2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63"/>
            <p:cNvSpPr/>
            <p:nvPr/>
          </p:nvSpPr>
          <p:spPr>
            <a:xfrm>
              <a:off x="6102967" y="2074384"/>
              <a:ext cx="614525" cy="706775"/>
            </a:xfrm>
            <a:custGeom>
              <a:avLst/>
              <a:gdLst/>
              <a:ahLst/>
              <a:cxnLst/>
              <a:rect l="l" t="t" r="r" b="b"/>
              <a:pathLst>
                <a:path w="24581" h="28271" extrusionOk="0">
                  <a:moveTo>
                    <a:pt x="16093" y="0"/>
                  </a:moveTo>
                  <a:cubicBezTo>
                    <a:pt x="7114" y="0"/>
                    <a:pt x="1" y="3830"/>
                    <a:pt x="1" y="3830"/>
                  </a:cubicBezTo>
                  <a:cubicBezTo>
                    <a:pt x="143" y="7423"/>
                    <a:pt x="285" y="11036"/>
                    <a:pt x="1076" y="14547"/>
                  </a:cubicBezTo>
                  <a:cubicBezTo>
                    <a:pt x="1848" y="18059"/>
                    <a:pt x="3309" y="21489"/>
                    <a:pt x="5765" y="24128"/>
                  </a:cubicBezTo>
                  <a:cubicBezTo>
                    <a:pt x="8068" y="26583"/>
                    <a:pt x="11317" y="28271"/>
                    <a:pt x="14675" y="28271"/>
                  </a:cubicBezTo>
                  <a:cubicBezTo>
                    <a:pt x="14898" y="28271"/>
                    <a:pt x="15122" y="28263"/>
                    <a:pt x="15346" y="28248"/>
                  </a:cubicBezTo>
                  <a:cubicBezTo>
                    <a:pt x="18329" y="28045"/>
                    <a:pt x="21232" y="26401"/>
                    <a:pt x="22754" y="23823"/>
                  </a:cubicBezTo>
                  <a:cubicBezTo>
                    <a:pt x="24114" y="21530"/>
                    <a:pt x="24317" y="18729"/>
                    <a:pt x="24398" y="16049"/>
                  </a:cubicBezTo>
                  <a:cubicBezTo>
                    <a:pt x="24540" y="11056"/>
                    <a:pt x="24581" y="1253"/>
                    <a:pt x="23891" y="1050"/>
                  </a:cubicBezTo>
                  <a:cubicBezTo>
                    <a:pt x="21223" y="295"/>
                    <a:pt x="18586" y="0"/>
                    <a:pt x="160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63"/>
            <p:cNvSpPr/>
            <p:nvPr/>
          </p:nvSpPr>
          <p:spPr>
            <a:xfrm>
              <a:off x="6114142" y="2205134"/>
              <a:ext cx="350150" cy="568200"/>
            </a:xfrm>
            <a:custGeom>
              <a:avLst/>
              <a:gdLst/>
              <a:ahLst/>
              <a:cxnLst/>
              <a:rect l="l" t="t" r="r" b="b"/>
              <a:pathLst>
                <a:path w="14006" h="22728" extrusionOk="0">
                  <a:moveTo>
                    <a:pt x="244" y="1"/>
                  </a:moveTo>
                  <a:lnTo>
                    <a:pt x="81" y="3350"/>
                  </a:lnTo>
                  <a:cubicBezTo>
                    <a:pt x="0" y="6496"/>
                    <a:pt x="568" y="10150"/>
                    <a:pt x="1583" y="12788"/>
                  </a:cubicBezTo>
                  <a:cubicBezTo>
                    <a:pt x="2679" y="15630"/>
                    <a:pt x="4263" y="18208"/>
                    <a:pt x="6922" y="20359"/>
                  </a:cubicBezTo>
                  <a:cubicBezTo>
                    <a:pt x="7449" y="20786"/>
                    <a:pt x="8302" y="21313"/>
                    <a:pt x="9276" y="21841"/>
                  </a:cubicBezTo>
                  <a:cubicBezTo>
                    <a:pt x="10047" y="22247"/>
                    <a:pt x="10738" y="22450"/>
                    <a:pt x="11509" y="22673"/>
                  </a:cubicBezTo>
                  <a:cubicBezTo>
                    <a:pt x="11635" y="22710"/>
                    <a:pt x="11756" y="22727"/>
                    <a:pt x="11872" y="22727"/>
                  </a:cubicBezTo>
                  <a:cubicBezTo>
                    <a:pt x="12909" y="22727"/>
                    <a:pt x="13525" y="21345"/>
                    <a:pt x="13762" y="20177"/>
                  </a:cubicBezTo>
                  <a:cubicBezTo>
                    <a:pt x="14005" y="18898"/>
                    <a:pt x="13539" y="17538"/>
                    <a:pt x="12747" y="16482"/>
                  </a:cubicBezTo>
                  <a:cubicBezTo>
                    <a:pt x="11976" y="15447"/>
                    <a:pt x="10900" y="14656"/>
                    <a:pt x="9784" y="13945"/>
                  </a:cubicBezTo>
                  <a:cubicBezTo>
                    <a:pt x="8687" y="13235"/>
                    <a:pt x="7531" y="12585"/>
                    <a:pt x="6516" y="11753"/>
                  </a:cubicBezTo>
                  <a:cubicBezTo>
                    <a:pt x="4750" y="10332"/>
                    <a:pt x="3471" y="8404"/>
                    <a:pt x="2497" y="6374"/>
                  </a:cubicBezTo>
                  <a:cubicBezTo>
                    <a:pt x="1543" y="4324"/>
                    <a:pt x="893" y="2152"/>
                    <a:pt x="2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63"/>
            <p:cNvSpPr/>
            <p:nvPr/>
          </p:nvSpPr>
          <p:spPr>
            <a:xfrm>
              <a:off x="6321167" y="2622459"/>
              <a:ext cx="8050" cy="6700"/>
            </a:xfrm>
            <a:custGeom>
              <a:avLst/>
              <a:gdLst/>
              <a:ahLst/>
              <a:cxnLst/>
              <a:rect l="l" t="t" r="r" b="b"/>
              <a:pathLst>
                <a:path w="322" h="268" extrusionOk="0">
                  <a:moveTo>
                    <a:pt x="140" y="0"/>
                  </a:moveTo>
                  <a:cubicBezTo>
                    <a:pt x="119" y="0"/>
                    <a:pt x="99" y="4"/>
                    <a:pt x="82" y="13"/>
                  </a:cubicBezTo>
                  <a:lnTo>
                    <a:pt x="82" y="33"/>
                  </a:lnTo>
                  <a:cubicBezTo>
                    <a:pt x="1" y="94"/>
                    <a:pt x="21" y="236"/>
                    <a:pt x="102" y="256"/>
                  </a:cubicBezTo>
                  <a:cubicBezTo>
                    <a:pt x="121" y="264"/>
                    <a:pt x="140" y="267"/>
                    <a:pt x="159" y="267"/>
                  </a:cubicBezTo>
                  <a:cubicBezTo>
                    <a:pt x="243" y="267"/>
                    <a:pt x="322" y="201"/>
                    <a:pt x="305" y="135"/>
                  </a:cubicBezTo>
                  <a:cubicBezTo>
                    <a:pt x="305" y="55"/>
                    <a:pt x="217" y="0"/>
                    <a:pt x="1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63"/>
            <p:cNvSpPr/>
            <p:nvPr/>
          </p:nvSpPr>
          <p:spPr>
            <a:xfrm>
              <a:off x="6429767" y="2618109"/>
              <a:ext cx="7625" cy="6975"/>
            </a:xfrm>
            <a:custGeom>
              <a:avLst/>
              <a:gdLst/>
              <a:ahLst/>
              <a:cxnLst/>
              <a:rect l="l" t="t" r="r" b="b"/>
              <a:pathLst>
                <a:path w="305" h="279" extrusionOk="0">
                  <a:moveTo>
                    <a:pt x="158" y="0"/>
                  </a:moveTo>
                  <a:cubicBezTo>
                    <a:pt x="131" y="0"/>
                    <a:pt x="104" y="8"/>
                    <a:pt x="81" y="24"/>
                  </a:cubicBezTo>
                  <a:cubicBezTo>
                    <a:pt x="0" y="85"/>
                    <a:pt x="21" y="227"/>
                    <a:pt x="102" y="268"/>
                  </a:cubicBezTo>
                  <a:cubicBezTo>
                    <a:pt x="120" y="275"/>
                    <a:pt x="138" y="279"/>
                    <a:pt x="156" y="279"/>
                  </a:cubicBezTo>
                  <a:cubicBezTo>
                    <a:pt x="236" y="279"/>
                    <a:pt x="305" y="209"/>
                    <a:pt x="305" y="126"/>
                  </a:cubicBezTo>
                  <a:cubicBezTo>
                    <a:pt x="305" y="52"/>
                    <a:pt x="230" y="0"/>
                    <a:pt x="1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63"/>
            <p:cNvSpPr/>
            <p:nvPr/>
          </p:nvSpPr>
          <p:spPr>
            <a:xfrm>
              <a:off x="6548492" y="2505959"/>
              <a:ext cx="7650" cy="6975"/>
            </a:xfrm>
            <a:custGeom>
              <a:avLst/>
              <a:gdLst/>
              <a:ahLst/>
              <a:cxnLst/>
              <a:rect l="l" t="t" r="r" b="b"/>
              <a:pathLst>
                <a:path w="306" h="279" extrusionOk="0">
                  <a:moveTo>
                    <a:pt x="155" y="0"/>
                  </a:moveTo>
                  <a:cubicBezTo>
                    <a:pt x="130" y="0"/>
                    <a:pt x="104" y="8"/>
                    <a:pt x="82" y="25"/>
                  </a:cubicBezTo>
                  <a:cubicBezTo>
                    <a:pt x="1" y="86"/>
                    <a:pt x="21" y="228"/>
                    <a:pt x="102" y="268"/>
                  </a:cubicBezTo>
                  <a:cubicBezTo>
                    <a:pt x="117" y="276"/>
                    <a:pt x="133" y="279"/>
                    <a:pt x="149" y="279"/>
                  </a:cubicBezTo>
                  <a:cubicBezTo>
                    <a:pt x="223" y="279"/>
                    <a:pt x="305" y="209"/>
                    <a:pt x="305" y="126"/>
                  </a:cubicBezTo>
                  <a:cubicBezTo>
                    <a:pt x="291" y="53"/>
                    <a:pt x="223" y="0"/>
                    <a:pt x="1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63"/>
            <p:cNvSpPr/>
            <p:nvPr/>
          </p:nvSpPr>
          <p:spPr>
            <a:xfrm>
              <a:off x="6493692" y="2229409"/>
              <a:ext cx="8050" cy="6975"/>
            </a:xfrm>
            <a:custGeom>
              <a:avLst/>
              <a:gdLst/>
              <a:ahLst/>
              <a:cxnLst/>
              <a:rect l="l" t="t" r="r" b="b"/>
              <a:pathLst>
                <a:path w="322" h="279" extrusionOk="0">
                  <a:moveTo>
                    <a:pt x="175" y="0"/>
                  </a:moveTo>
                  <a:cubicBezTo>
                    <a:pt x="150" y="0"/>
                    <a:pt x="125" y="8"/>
                    <a:pt x="102" y="24"/>
                  </a:cubicBezTo>
                  <a:lnTo>
                    <a:pt x="82" y="24"/>
                  </a:lnTo>
                  <a:cubicBezTo>
                    <a:pt x="1" y="85"/>
                    <a:pt x="21" y="227"/>
                    <a:pt x="122" y="268"/>
                  </a:cubicBezTo>
                  <a:cubicBezTo>
                    <a:pt x="137" y="275"/>
                    <a:pt x="153" y="279"/>
                    <a:pt x="169" y="279"/>
                  </a:cubicBezTo>
                  <a:cubicBezTo>
                    <a:pt x="243" y="279"/>
                    <a:pt x="322" y="209"/>
                    <a:pt x="305" y="126"/>
                  </a:cubicBezTo>
                  <a:cubicBezTo>
                    <a:pt x="305" y="52"/>
                    <a:pt x="241" y="0"/>
                    <a:pt x="1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63"/>
            <p:cNvSpPr/>
            <p:nvPr/>
          </p:nvSpPr>
          <p:spPr>
            <a:xfrm>
              <a:off x="6604817" y="2274634"/>
              <a:ext cx="8050" cy="6925"/>
            </a:xfrm>
            <a:custGeom>
              <a:avLst/>
              <a:gdLst/>
              <a:ahLst/>
              <a:cxnLst/>
              <a:rect l="l" t="t" r="r" b="b"/>
              <a:pathLst>
                <a:path w="322" h="277" extrusionOk="0">
                  <a:moveTo>
                    <a:pt x="167" y="1"/>
                  </a:moveTo>
                  <a:cubicBezTo>
                    <a:pt x="144" y="1"/>
                    <a:pt x="122" y="7"/>
                    <a:pt x="102" y="22"/>
                  </a:cubicBezTo>
                  <a:lnTo>
                    <a:pt x="82" y="22"/>
                  </a:lnTo>
                  <a:cubicBezTo>
                    <a:pt x="1" y="83"/>
                    <a:pt x="21" y="225"/>
                    <a:pt x="123" y="265"/>
                  </a:cubicBezTo>
                  <a:cubicBezTo>
                    <a:pt x="137" y="273"/>
                    <a:pt x="153" y="276"/>
                    <a:pt x="169" y="276"/>
                  </a:cubicBezTo>
                  <a:cubicBezTo>
                    <a:pt x="243" y="276"/>
                    <a:pt x="322" y="207"/>
                    <a:pt x="305" y="123"/>
                  </a:cubicBezTo>
                  <a:cubicBezTo>
                    <a:pt x="305" y="62"/>
                    <a:pt x="236" y="1"/>
                    <a:pt x="1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63"/>
            <p:cNvSpPr/>
            <p:nvPr/>
          </p:nvSpPr>
          <p:spPr>
            <a:xfrm>
              <a:off x="6198367" y="2590484"/>
              <a:ext cx="7625" cy="6700"/>
            </a:xfrm>
            <a:custGeom>
              <a:avLst/>
              <a:gdLst/>
              <a:ahLst/>
              <a:cxnLst/>
              <a:rect l="l" t="t" r="r" b="b"/>
              <a:pathLst>
                <a:path w="305" h="268" extrusionOk="0">
                  <a:moveTo>
                    <a:pt x="139" y="0"/>
                  </a:moveTo>
                  <a:cubicBezTo>
                    <a:pt x="119" y="0"/>
                    <a:pt x="99" y="4"/>
                    <a:pt x="82" y="13"/>
                  </a:cubicBezTo>
                  <a:lnTo>
                    <a:pt x="61" y="33"/>
                  </a:lnTo>
                  <a:cubicBezTo>
                    <a:pt x="0" y="74"/>
                    <a:pt x="21" y="216"/>
                    <a:pt x="102" y="257"/>
                  </a:cubicBezTo>
                  <a:cubicBezTo>
                    <a:pt x="117" y="264"/>
                    <a:pt x="133" y="267"/>
                    <a:pt x="149" y="267"/>
                  </a:cubicBezTo>
                  <a:cubicBezTo>
                    <a:pt x="223" y="267"/>
                    <a:pt x="305" y="198"/>
                    <a:pt x="305" y="115"/>
                  </a:cubicBezTo>
                  <a:cubicBezTo>
                    <a:pt x="289" y="51"/>
                    <a:pt x="211" y="0"/>
                    <a:pt x="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63"/>
            <p:cNvSpPr/>
            <p:nvPr/>
          </p:nvSpPr>
          <p:spPr>
            <a:xfrm>
              <a:off x="6180092" y="2498334"/>
              <a:ext cx="8050" cy="7000"/>
            </a:xfrm>
            <a:custGeom>
              <a:avLst/>
              <a:gdLst/>
              <a:ahLst/>
              <a:cxnLst/>
              <a:rect l="l" t="t" r="r" b="b"/>
              <a:pathLst>
                <a:path w="322" h="280" extrusionOk="0">
                  <a:moveTo>
                    <a:pt x="175" y="1"/>
                  </a:moveTo>
                  <a:cubicBezTo>
                    <a:pt x="150" y="1"/>
                    <a:pt x="125" y="8"/>
                    <a:pt x="102" y="25"/>
                  </a:cubicBezTo>
                  <a:lnTo>
                    <a:pt x="82" y="25"/>
                  </a:lnTo>
                  <a:cubicBezTo>
                    <a:pt x="1" y="86"/>
                    <a:pt x="21" y="228"/>
                    <a:pt x="123" y="269"/>
                  </a:cubicBezTo>
                  <a:cubicBezTo>
                    <a:pt x="137" y="276"/>
                    <a:pt x="153" y="279"/>
                    <a:pt x="169" y="279"/>
                  </a:cubicBezTo>
                  <a:cubicBezTo>
                    <a:pt x="243" y="279"/>
                    <a:pt x="322" y="210"/>
                    <a:pt x="305" y="127"/>
                  </a:cubicBezTo>
                  <a:cubicBezTo>
                    <a:pt x="305" y="53"/>
                    <a:pt x="241" y="1"/>
                    <a:pt x="1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63"/>
            <p:cNvSpPr/>
            <p:nvPr/>
          </p:nvSpPr>
          <p:spPr>
            <a:xfrm>
              <a:off x="6172492" y="2414909"/>
              <a:ext cx="7625" cy="6700"/>
            </a:xfrm>
            <a:custGeom>
              <a:avLst/>
              <a:gdLst/>
              <a:ahLst/>
              <a:cxnLst/>
              <a:rect l="l" t="t" r="r" b="b"/>
              <a:pathLst>
                <a:path w="305" h="268" extrusionOk="0">
                  <a:moveTo>
                    <a:pt x="140" y="0"/>
                  </a:moveTo>
                  <a:cubicBezTo>
                    <a:pt x="119" y="0"/>
                    <a:pt x="99" y="4"/>
                    <a:pt x="82" y="13"/>
                  </a:cubicBezTo>
                  <a:lnTo>
                    <a:pt x="82" y="33"/>
                  </a:lnTo>
                  <a:cubicBezTo>
                    <a:pt x="0" y="94"/>
                    <a:pt x="21" y="236"/>
                    <a:pt x="102" y="257"/>
                  </a:cubicBezTo>
                  <a:cubicBezTo>
                    <a:pt x="120" y="264"/>
                    <a:pt x="139" y="267"/>
                    <a:pt x="157" y="267"/>
                  </a:cubicBezTo>
                  <a:cubicBezTo>
                    <a:pt x="237" y="267"/>
                    <a:pt x="305" y="201"/>
                    <a:pt x="305" y="135"/>
                  </a:cubicBezTo>
                  <a:cubicBezTo>
                    <a:pt x="305" y="55"/>
                    <a:pt x="217" y="0"/>
                    <a:pt x="1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63"/>
            <p:cNvSpPr/>
            <p:nvPr/>
          </p:nvSpPr>
          <p:spPr>
            <a:xfrm>
              <a:off x="6164367" y="2326309"/>
              <a:ext cx="8050" cy="7000"/>
            </a:xfrm>
            <a:custGeom>
              <a:avLst/>
              <a:gdLst/>
              <a:ahLst/>
              <a:cxnLst/>
              <a:rect l="l" t="t" r="r" b="b"/>
              <a:pathLst>
                <a:path w="322" h="280" extrusionOk="0">
                  <a:moveTo>
                    <a:pt x="175" y="1"/>
                  </a:moveTo>
                  <a:cubicBezTo>
                    <a:pt x="150" y="1"/>
                    <a:pt x="124" y="9"/>
                    <a:pt x="102" y="25"/>
                  </a:cubicBezTo>
                  <a:lnTo>
                    <a:pt x="82" y="25"/>
                  </a:lnTo>
                  <a:cubicBezTo>
                    <a:pt x="1" y="86"/>
                    <a:pt x="21" y="228"/>
                    <a:pt x="122" y="269"/>
                  </a:cubicBezTo>
                  <a:cubicBezTo>
                    <a:pt x="137" y="276"/>
                    <a:pt x="153" y="280"/>
                    <a:pt x="169" y="280"/>
                  </a:cubicBezTo>
                  <a:cubicBezTo>
                    <a:pt x="243" y="280"/>
                    <a:pt x="322" y="210"/>
                    <a:pt x="305" y="127"/>
                  </a:cubicBezTo>
                  <a:cubicBezTo>
                    <a:pt x="305" y="53"/>
                    <a:pt x="241" y="1"/>
                    <a:pt x="1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63"/>
            <p:cNvSpPr/>
            <p:nvPr/>
          </p:nvSpPr>
          <p:spPr>
            <a:xfrm>
              <a:off x="6670792" y="2253034"/>
              <a:ext cx="8100" cy="7025"/>
            </a:xfrm>
            <a:custGeom>
              <a:avLst/>
              <a:gdLst/>
              <a:ahLst/>
              <a:cxnLst/>
              <a:rect l="l" t="t" r="r" b="b"/>
              <a:pathLst>
                <a:path w="324" h="281" extrusionOk="0">
                  <a:moveTo>
                    <a:pt x="158" y="0"/>
                  </a:moveTo>
                  <a:cubicBezTo>
                    <a:pt x="139" y="0"/>
                    <a:pt x="119" y="4"/>
                    <a:pt x="102" y="13"/>
                  </a:cubicBezTo>
                  <a:lnTo>
                    <a:pt x="82" y="33"/>
                  </a:lnTo>
                  <a:cubicBezTo>
                    <a:pt x="1" y="94"/>
                    <a:pt x="21" y="236"/>
                    <a:pt x="122" y="277"/>
                  </a:cubicBezTo>
                  <a:cubicBezTo>
                    <a:pt x="131" y="279"/>
                    <a:pt x="140" y="280"/>
                    <a:pt x="149" y="280"/>
                  </a:cubicBezTo>
                  <a:cubicBezTo>
                    <a:pt x="228" y="280"/>
                    <a:pt x="323" y="208"/>
                    <a:pt x="305" y="135"/>
                  </a:cubicBezTo>
                  <a:cubicBezTo>
                    <a:pt x="305" y="55"/>
                    <a:pt x="230" y="0"/>
                    <a:pt x="1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63"/>
            <p:cNvSpPr/>
            <p:nvPr/>
          </p:nvSpPr>
          <p:spPr>
            <a:xfrm>
              <a:off x="6566267" y="2609759"/>
              <a:ext cx="8075" cy="7025"/>
            </a:xfrm>
            <a:custGeom>
              <a:avLst/>
              <a:gdLst/>
              <a:ahLst/>
              <a:cxnLst/>
              <a:rect l="l" t="t" r="r" b="b"/>
              <a:pathLst>
                <a:path w="323" h="281" extrusionOk="0">
                  <a:moveTo>
                    <a:pt x="158" y="1"/>
                  </a:moveTo>
                  <a:cubicBezTo>
                    <a:pt x="138" y="1"/>
                    <a:pt x="119" y="5"/>
                    <a:pt x="102" y="13"/>
                  </a:cubicBezTo>
                  <a:lnTo>
                    <a:pt x="81" y="34"/>
                  </a:lnTo>
                  <a:cubicBezTo>
                    <a:pt x="0" y="95"/>
                    <a:pt x="21" y="237"/>
                    <a:pt x="122" y="277"/>
                  </a:cubicBezTo>
                  <a:cubicBezTo>
                    <a:pt x="131" y="279"/>
                    <a:pt x="140" y="280"/>
                    <a:pt x="149" y="280"/>
                  </a:cubicBezTo>
                  <a:cubicBezTo>
                    <a:pt x="227" y="280"/>
                    <a:pt x="323" y="208"/>
                    <a:pt x="305" y="135"/>
                  </a:cubicBezTo>
                  <a:cubicBezTo>
                    <a:pt x="305" y="55"/>
                    <a:pt x="229" y="1"/>
                    <a:pt x="1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63"/>
            <p:cNvSpPr/>
            <p:nvPr/>
          </p:nvSpPr>
          <p:spPr>
            <a:xfrm>
              <a:off x="6578442" y="2697259"/>
              <a:ext cx="7625" cy="7000"/>
            </a:xfrm>
            <a:custGeom>
              <a:avLst/>
              <a:gdLst/>
              <a:ahLst/>
              <a:cxnLst/>
              <a:rect l="l" t="t" r="r" b="b"/>
              <a:pathLst>
                <a:path w="305" h="280" extrusionOk="0">
                  <a:moveTo>
                    <a:pt x="155" y="1"/>
                  </a:moveTo>
                  <a:cubicBezTo>
                    <a:pt x="129" y="1"/>
                    <a:pt x="104" y="8"/>
                    <a:pt x="82" y="25"/>
                  </a:cubicBezTo>
                  <a:cubicBezTo>
                    <a:pt x="0" y="86"/>
                    <a:pt x="21" y="228"/>
                    <a:pt x="102" y="268"/>
                  </a:cubicBezTo>
                  <a:cubicBezTo>
                    <a:pt x="120" y="276"/>
                    <a:pt x="138" y="279"/>
                    <a:pt x="156" y="279"/>
                  </a:cubicBezTo>
                  <a:cubicBezTo>
                    <a:pt x="237" y="279"/>
                    <a:pt x="305" y="209"/>
                    <a:pt x="305" y="126"/>
                  </a:cubicBezTo>
                  <a:cubicBezTo>
                    <a:pt x="290" y="53"/>
                    <a:pt x="222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63"/>
            <p:cNvSpPr/>
            <p:nvPr/>
          </p:nvSpPr>
          <p:spPr>
            <a:xfrm>
              <a:off x="6130867" y="2165709"/>
              <a:ext cx="502900" cy="54050"/>
            </a:xfrm>
            <a:custGeom>
              <a:avLst/>
              <a:gdLst/>
              <a:ahLst/>
              <a:cxnLst/>
              <a:rect l="l" t="t" r="r" b="b"/>
              <a:pathLst>
                <a:path w="20116" h="2162" extrusionOk="0">
                  <a:moveTo>
                    <a:pt x="19971" y="0"/>
                  </a:moveTo>
                  <a:cubicBezTo>
                    <a:pt x="19216" y="0"/>
                    <a:pt x="15148" y="1107"/>
                    <a:pt x="10089" y="1273"/>
                  </a:cubicBezTo>
                  <a:cubicBezTo>
                    <a:pt x="9586" y="1292"/>
                    <a:pt x="9092" y="1300"/>
                    <a:pt x="8610" y="1300"/>
                  </a:cubicBezTo>
                  <a:cubicBezTo>
                    <a:pt x="4411" y="1300"/>
                    <a:pt x="1087" y="676"/>
                    <a:pt x="234" y="676"/>
                  </a:cubicBezTo>
                  <a:cubicBezTo>
                    <a:pt x="102" y="676"/>
                    <a:pt x="29" y="691"/>
                    <a:pt x="21" y="725"/>
                  </a:cubicBezTo>
                  <a:cubicBezTo>
                    <a:pt x="1" y="827"/>
                    <a:pt x="1077" y="1212"/>
                    <a:pt x="2883" y="1578"/>
                  </a:cubicBezTo>
                  <a:cubicBezTo>
                    <a:pt x="3797" y="1761"/>
                    <a:pt x="4893" y="1923"/>
                    <a:pt x="6110" y="2045"/>
                  </a:cubicBezTo>
                  <a:cubicBezTo>
                    <a:pt x="7029" y="2120"/>
                    <a:pt x="8003" y="2162"/>
                    <a:pt x="9025" y="2162"/>
                  </a:cubicBezTo>
                  <a:cubicBezTo>
                    <a:pt x="9380" y="2162"/>
                    <a:pt x="9742" y="2157"/>
                    <a:pt x="10109" y="2146"/>
                  </a:cubicBezTo>
                  <a:cubicBezTo>
                    <a:pt x="11530" y="2085"/>
                    <a:pt x="12870" y="1943"/>
                    <a:pt x="14087" y="1761"/>
                  </a:cubicBezTo>
                  <a:cubicBezTo>
                    <a:pt x="15305" y="1578"/>
                    <a:pt x="16381" y="1355"/>
                    <a:pt x="17274" y="1091"/>
                  </a:cubicBezTo>
                  <a:cubicBezTo>
                    <a:pt x="19081" y="624"/>
                    <a:pt x="20116" y="137"/>
                    <a:pt x="20096" y="35"/>
                  </a:cubicBezTo>
                  <a:cubicBezTo>
                    <a:pt x="20088" y="11"/>
                    <a:pt x="20046" y="0"/>
                    <a:pt x="199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63"/>
            <p:cNvSpPr/>
            <p:nvPr/>
          </p:nvSpPr>
          <p:spPr>
            <a:xfrm>
              <a:off x="6176042" y="2183834"/>
              <a:ext cx="137550" cy="548650"/>
            </a:xfrm>
            <a:custGeom>
              <a:avLst/>
              <a:gdLst/>
              <a:ahLst/>
              <a:cxnLst/>
              <a:rect l="l" t="t" r="r" b="b"/>
              <a:pathLst>
                <a:path w="5502" h="21946" extrusionOk="0">
                  <a:moveTo>
                    <a:pt x="0" y="0"/>
                  </a:moveTo>
                  <a:cubicBezTo>
                    <a:pt x="0" y="0"/>
                    <a:pt x="0" y="82"/>
                    <a:pt x="0" y="244"/>
                  </a:cubicBezTo>
                  <a:cubicBezTo>
                    <a:pt x="0" y="406"/>
                    <a:pt x="0" y="630"/>
                    <a:pt x="0" y="914"/>
                  </a:cubicBezTo>
                  <a:cubicBezTo>
                    <a:pt x="21" y="1502"/>
                    <a:pt x="82" y="2335"/>
                    <a:pt x="163" y="3370"/>
                  </a:cubicBezTo>
                  <a:cubicBezTo>
                    <a:pt x="325" y="5460"/>
                    <a:pt x="650" y="8322"/>
                    <a:pt x="1279" y="11448"/>
                  </a:cubicBezTo>
                  <a:cubicBezTo>
                    <a:pt x="1584" y="13011"/>
                    <a:pt x="1929" y="14493"/>
                    <a:pt x="2294" y="15832"/>
                  </a:cubicBezTo>
                  <a:cubicBezTo>
                    <a:pt x="2477" y="16502"/>
                    <a:pt x="2639" y="17132"/>
                    <a:pt x="2822" y="17720"/>
                  </a:cubicBezTo>
                  <a:cubicBezTo>
                    <a:pt x="2984" y="18309"/>
                    <a:pt x="3167" y="18857"/>
                    <a:pt x="3390" y="19324"/>
                  </a:cubicBezTo>
                  <a:cubicBezTo>
                    <a:pt x="3816" y="20298"/>
                    <a:pt x="4405" y="20947"/>
                    <a:pt x="4811" y="21353"/>
                  </a:cubicBezTo>
                  <a:cubicBezTo>
                    <a:pt x="5014" y="21556"/>
                    <a:pt x="5197" y="21698"/>
                    <a:pt x="5298" y="21800"/>
                  </a:cubicBezTo>
                  <a:cubicBezTo>
                    <a:pt x="5404" y="21888"/>
                    <a:pt x="5464" y="21946"/>
                    <a:pt x="5478" y="21946"/>
                  </a:cubicBezTo>
                  <a:cubicBezTo>
                    <a:pt x="5480" y="21946"/>
                    <a:pt x="5481" y="21945"/>
                    <a:pt x="5481" y="21942"/>
                  </a:cubicBezTo>
                  <a:cubicBezTo>
                    <a:pt x="5501" y="21942"/>
                    <a:pt x="5440" y="21881"/>
                    <a:pt x="5339" y="21780"/>
                  </a:cubicBezTo>
                  <a:cubicBezTo>
                    <a:pt x="5217" y="21678"/>
                    <a:pt x="5055" y="21516"/>
                    <a:pt x="4872" y="21293"/>
                  </a:cubicBezTo>
                  <a:cubicBezTo>
                    <a:pt x="4466" y="20887"/>
                    <a:pt x="3918" y="20237"/>
                    <a:pt x="3492" y="19283"/>
                  </a:cubicBezTo>
                  <a:cubicBezTo>
                    <a:pt x="3289" y="18816"/>
                    <a:pt x="3126" y="18268"/>
                    <a:pt x="2964" y="17680"/>
                  </a:cubicBezTo>
                  <a:cubicBezTo>
                    <a:pt x="2781" y="17091"/>
                    <a:pt x="2619" y="16441"/>
                    <a:pt x="2436" y="15792"/>
                  </a:cubicBezTo>
                  <a:cubicBezTo>
                    <a:pt x="2091" y="14452"/>
                    <a:pt x="1766" y="12971"/>
                    <a:pt x="1442" y="11428"/>
                  </a:cubicBezTo>
                  <a:cubicBezTo>
                    <a:pt x="833" y="8302"/>
                    <a:pt x="488" y="5440"/>
                    <a:pt x="285" y="3370"/>
                  </a:cubicBezTo>
                  <a:cubicBezTo>
                    <a:pt x="183" y="2335"/>
                    <a:pt x="122" y="1482"/>
                    <a:pt x="82" y="914"/>
                  </a:cubicBezTo>
                  <a:cubicBezTo>
                    <a:pt x="61" y="630"/>
                    <a:pt x="41" y="406"/>
                    <a:pt x="21" y="244"/>
                  </a:cubicBezTo>
                  <a:cubicBezTo>
                    <a:pt x="21" y="82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63"/>
            <p:cNvSpPr/>
            <p:nvPr/>
          </p:nvSpPr>
          <p:spPr>
            <a:xfrm>
              <a:off x="6508917" y="2463434"/>
              <a:ext cx="38600" cy="300925"/>
            </a:xfrm>
            <a:custGeom>
              <a:avLst/>
              <a:gdLst/>
              <a:ahLst/>
              <a:cxnLst/>
              <a:rect l="l" t="t" r="r" b="b"/>
              <a:pathLst>
                <a:path w="1544" h="12037" extrusionOk="0">
                  <a:moveTo>
                    <a:pt x="42" y="0"/>
                  </a:moveTo>
                  <a:cubicBezTo>
                    <a:pt x="42" y="0"/>
                    <a:pt x="41" y="0"/>
                    <a:pt x="41" y="0"/>
                  </a:cubicBezTo>
                  <a:cubicBezTo>
                    <a:pt x="1" y="0"/>
                    <a:pt x="285" y="2700"/>
                    <a:pt x="691" y="6029"/>
                  </a:cubicBezTo>
                  <a:cubicBezTo>
                    <a:pt x="1095" y="9345"/>
                    <a:pt x="1459" y="12037"/>
                    <a:pt x="1502" y="12037"/>
                  </a:cubicBezTo>
                  <a:cubicBezTo>
                    <a:pt x="1502" y="12037"/>
                    <a:pt x="1503" y="12037"/>
                    <a:pt x="1503" y="12037"/>
                  </a:cubicBezTo>
                  <a:cubicBezTo>
                    <a:pt x="1543" y="12037"/>
                    <a:pt x="1259" y="9337"/>
                    <a:pt x="873" y="6008"/>
                  </a:cubicBezTo>
                  <a:cubicBezTo>
                    <a:pt x="469" y="2692"/>
                    <a:pt x="105" y="0"/>
                    <a:pt x="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63"/>
            <p:cNvSpPr/>
            <p:nvPr/>
          </p:nvSpPr>
          <p:spPr>
            <a:xfrm>
              <a:off x="6382567" y="2083359"/>
              <a:ext cx="84250" cy="189300"/>
            </a:xfrm>
            <a:custGeom>
              <a:avLst/>
              <a:gdLst/>
              <a:ahLst/>
              <a:cxnLst/>
              <a:rect l="l" t="t" r="r" b="b"/>
              <a:pathLst>
                <a:path w="3370" h="7572" extrusionOk="0">
                  <a:moveTo>
                    <a:pt x="21" y="0"/>
                  </a:moveTo>
                  <a:cubicBezTo>
                    <a:pt x="1" y="21"/>
                    <a:pt x="61" y="122"/>
                    <a:pt x="204" y="285"/>
                  </a:cubicBezTo>
                  <a:cubicBezTo>
                    <a:pt x="325" y="467"/>
                    <a:pt x="528" y="731"/>
                    <a:pt x="772" y="1036"/>
                  </a:cubicBezTo>
                  <a:cubicBezTo>
                    <a:pt x="1259" y="1645"/>
                    <a:pt x="1929" y="2497"/>
                    <a:pt x="2700" y="3431"/>
                  </a:cubicBezTo>
                  <a:cubicBezTo>
                    <a:pt x="2781" y="3532"/>
                    <a:pt x="2883" y="3654"/>
                    <a:pt x="2964" y="3776"/>
                  </a:cubicBezTo>
                  <a:cubicBezTo>
                    <a:pt x="2984" y="3796"/>
                    <a:pt x="3025" y="3816"/>
                    <a:pt x="3025" y="3837"/>
                  </a:cubicBezTo>
                  <a:cubicBezTo>
                    <a:pt x="3025" y="3857"/>
                    <a:pt x="3045" y="3857"/>
                    <a:pt x="3045" y="3877"/>
                  </a:cubicBezTo>
                  <a:lnTo>
                    <a:pt x="3045" y="3918"/>
                  </a:lnTo>
                  <a:cubicBezTo>
                    <a:pt x="3065" y="3979"/>
                    <a:pt x="3065" y="4060"/>
                    <a:pt x="3086" y="4121"/>
                  </a:cubicBezTo>
                  <a:cubicBezTo>
                    <a:pt x="3106" y="4405"/>
                    <a:pt x="3126" y="4669"/>
                    <a:pt x="3147" y="4933"/>
                  </a:cubicBezTo>
                  <a:cubicBezTo>
                    <a:pt x="3187" y="5440"/>
                    <a:pt x="3208" y="5907"/>
                    <a:pt x="3228" y="6313"/>
                  </a:cubicBezTo>
                  <a:cubicBezTo>
                    <a:pt x="3268" y="7084"/>
                    <a:pt x="3309" y="7571"/>
                    <a:pt x="3329" y="7571"/>
                  </a:cubicBezTo>
                  <a:cubicBezTo>
                    <a:pt x="3350" y="7571"/>
                    <a:pt x="3350" y="7450"/>
                    <a:pt x="3370" y="7226"/>
                  </a:cubicBezTo>
                  <a:cubicBezTo>
                    <a:pt x="3370" y="7003"/>
                    <a:pt x="3370" y="6699"/>
                    <a:pt x="3350" y="6293"/>
                  </a:cubicBezTo>
                  <a:cubicBezTo>
                    <a:pt x="3350" y="5907"/>
                    <a:pt x="3329" y="5440"/>
                    <a:pt x="3309" y="4912"/>
                  </a:cubicBezTo>
                  <a:cubicBezTo>
                    <a:pt x="3289" y="4669"/>
                    <a:pt x="3289" y="4385"/>
                    <a:pt x="3248" y="4101"/>
                  </a:cubicBezTo>
                  <a:cubicBezTo>
                    <a:pt x="3248" y="4040"/>
                    <a:pt x="3228" y="3958"/>
                    <a:pt x="3228" y="3877"/>
                  </a:cubicBezTo>
                  <a:lnTo>
                    <a:pt x="3208" y="3837"/>
                  </a:lnTo>
                  <a:cubicBezTo>
                    <a:pt x="3208" y="3796"/>
                    <a:pt x="3187" y="3776"/>
                    <a:pt x="3187" y="3755"/>
                  </a:cubicBezTo>
                  <a:cubicBezTo>
                    <a:pt x="3167" y="3715"/>
                    <a:pt x="3167" y="3715"/>
                    <a:pt x="3147" y="3695"/>
                  </a:cubicBezTo>
                  <a:lnTo>
                    <a:pt x="3106" y="3654"/>
                  </a:lnTo>
                  <a:cubicBezTo>
                    <a:pt x="3025" y="3553"/>
                    <a:pt x="2923" y="3431"/>
                    <a:pt x="2822" y="3309"/>
                  </a:cubicBezTo>
                  <a:cubicBezTo>
                    <a:pt x="2071" y="2396"/>
                    <a:pt x="1381" y="1543"/>
                    <a:pt x="873" y="954"/>
                  </a:cubicBezTo>
                  <a:cubicBezTo>
                    <a:pt x="609" y="650"/>
                    <a:pt x="406" y="406"/>
                    <a:pt x="264" y="244"/>
                  </a:cubicBezTo>
                  <a:cubicBezTo>
                    <a:pt x="102" y="82"/>
                    <a:pt x="21" y="0"/>
                    <a:pt x="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63"/>
            <p:cNvSpPr/>
            <p:nvPr/>
          </p:nvSpPr>
          <p:spPr>
            <a:xfrm>
              <a:off x="6244042" y="2590809"/>
              <a:ext cx="273525" cy="16525"/>
            </a:xfrm>
            <a:custGeom>
              <a:avLst/>
              <a:gdLst/>
              <a:ahLst/>
              <a:cxnLst/>
              <a:rect l="l" t="t" r="r" b="b"/>
              <a:pathLst>
                <a:path w="10941" h="661" extrusionOk="0">
                  <a:moveTo>
                    <a:pt x="10941" y="0"/>
                  </a:moveTo>
                  <a:cubicBezTo>
                    <a:pt x="10941" y="0"/>
                    <a:pt x="10799" y="0"/>
                    <a:pt x="10514" y="20"/>
                  </a:cubicBezTo>
                  <a:cubicBezTo>
                    <a:pt x="10210" y="61"/>
                    <a:pt x="9804" y="81"/>
                    <a:pt x="9337" y="122"/>
                  </a:cubicBezTo>
                  <a:cubicBezTo>
                    <a:pt x="8363" y="223"/>
                    <a:pt x="6983" y="325"/>
                    <a:pt x="5481" y="406"/>
                  </a:cubicBezTo>
                  <a:cubicBezTo>
                    <a:pt x="3958" y="487"/>
                    <a:pt x="2598" y="507"/>
                    <a:pt x="1604" y="528"/>
                  </a:cubicBezTo>
                  <a:lnTo>
                    <a:pt x="427" y="528"/>
                  </a:lnTo>
                  <a:cubicBezTo>
                    <a:pt x="142" y="548"/>
                    <a:pt x="0" y="548"/>
                    <a:pt x="0" y="568"/>
                  </a:cubicBezTo>
                  <a:cubicBezTo>
                    <a:pt x="0" y="568"/>
                    <a:pt x="142" y="589"/>
                    <a:pt x="427" y="609"/>
                  </a:cubicBezTo>
                  <a:cubicBezTo>
                    <a:pt x="690" y="629"/>
                    <a:pt x="1096" y="629"/>
                    <a:pt x="1604" y="650"/>
                  </a:cubicBezTo>
                  <a:cubicBezTo>
                    <a:pt x="1935" y="656"/>
                    <a:pt x="2310" y="661"/>
                    <a:pt x="2717" y="661"/>
                  </a:cubicBezTo>
                  <a:cubicBezTo>
                    <a:pt x="3532" y="661"/>
                    <a:pt x="4479" y="643"/>
                    <a:pt x="5481" y="589"/>
                  </a:cubicBezTo>
                  <a:cubicBezTo>
                    <a:pt x="7003" y="507"/>
                    <a:pt x="8363" y="386"/>
                    <a:pt x="9357" y="244"/>
                  </a:cubicBezTo>
                  <a:cubicBezTo>
                    <a:pt x="9845" y="183"/>
                    <a:pt x="10251" y="142"/>
                    <a:pt x="10514" y="81"/>
                  </a:cubicBezTo>
                  <a:cubicBezTo>
                    <a:pt x="10799" y="41"/>
                    <a:pt x="10941" y="20"/>
                    <a:pt x="109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63"/>
            <p:cNvSpPr/>
            <p:nvPr/>
          </p:nvSpPr>
          <p:spPr>
            <a:xfrm>
              <a:off x="6542417" y="2263959"/>
              <a:ext cx="171525" cy="53025"/>
            </a:xfrm>
            <a:custGeom>
              <a:avLst/>
              <a:gdLst/>
              <a:ahLst/>
              <a:cxnLst/>
              <a:rect l="l" t="t" r="r" b="b"/>
              <a:pathLst>
                <a:path w="6861" h="2121" extrusionOk="0">
                  <a:moveTo>
                    <a:pt x="6855" y="1"/>
                  </a:moveTo>
                  <a:cubicBezTo>
                    <a:pt x="6805" y="1"/>
                    <a:pt x="6465" y="178"/>
                    <a:pt x="5887" y="429"/>
                  </a:cubicBezTo>
                  <a:cubicBezTo>
                    <a:pt x="5298" y="692"/>
                    <a:pt x="4466" y="1017"/>
                    <a:pt x="3512" y="1301"/>
                  </a:cubicBezTo>
                  <a:cubicBezTo>
                    <a:pt x="2558" y="1586"/>
                    <a:pt x="1685" y="1768"/>
                    <a:pt x="1035" y="1890"/>
                  </a:cubicBezTo>
                  <a:cubicBezTo>
                    <a:pt x="406" y="2032"/>
                    <a:pt x="0" y="2093"/>
                    <a:pt x="0" y="2113"/>
                  </a:cubicBezTo>
                  <a:cubicBezTo>
                    <a:pt x="5" y="2118"/>
                    <a:pt x="28" y="2120"/>
                    <a:pt x="68" y="2120"/>
                  </a:cubicBezTo>
                  <a:cubicBezTo>
                    <a:pt x="207" y="2120"/>
                    <a:pt x="552" y="2091"/>
                    <a:pt x="1056" y="2012"/>
                  </a:cubicBezTo>
                  <a:cubicBezTo>
                    <a:pt x="1705" y="1931"/>
                    <a:pt x="2598" y="1748"/>
                    <a:pt x="3552" y="1464"/>
                  </a:cubicBezTo>
                  <a:cubicBezTo>
                    <a:pt x="4527" y="1180"/>
                    <a:pt x="5359" y="835"/>
                    <a:pt x="5947" y="550"/>
                  </a:cubicBezTo>
                  <a:cubicBezTo>
                    <a:pt x="6252" y="408"/>
                    <a:pt x="6475" y="266"/>
                    <a:pt x="6638" y="165"/>
                  </a:cubicBezTo>
                  <a:cubicBezTo>
                    <a:pt x="6780" y="84"/>
                    <a:pt x="6861" y="23"/>
                    <a:pt x="6861" y="2"/>
                  </a:cubicBezTo>
                  <a:cubicBezTo>
                    <a:pt x="6860" y="1"/>
                    <a:pt x="6858" y="1"/>
                    <a:pt x="68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63"/>
            <p:cNvSpPr/>
            <p:nvPr/>
          </p:nvSpPr>
          <p:spPr>
            <a:xfrm>
              <a:off x="6383067" y="2267559"/>
              <a:ext cx="197925" cy="198425"/>
            </a:xfrm>
            <a:custGeom>
              <a:avLst/>
              <a:gdLst/>
              <a:ahLst/>
              <a:cxnLst/>
              <a:rect l="l" t="t" r="r" b="b"/>
              <a:pathLst>
                <a:path w="7917" h="7937" extrusionOk="0">
                  <a:moveTo>
                    <a:pt x="3959" y="0"/>
                  </a:moveTo>
                  <a:cubicBezTo>
                    <a:pt x="1767" y="0"/>
                    <a:pt x="1" y="1787"/>
                    <a:pt x="1" y="3979"/>
                  </a:cubicBezTo>
                  <a:cubicBezTo>
                    <a:pt x="1" y="6171"/>
                    <a:pt x="1767" y="7937"/>
                    <a:pt x="3959" y="7937"/>
                  </a:cubicBezTo>
                  <a:cubicBezTo>
                    <a:pt x="6151" y="7937"/>
                    <a:pt x="7917" y="6171"/>
                    <a:pt x="7917" y="3979"/>
                  </a:cubicBezTo>
                  <a:cubicBezTo>
                    <a:pt x="7917" y="1787"/>
                    <a:pt x="6151" y="0"/>
                    <a:pt x="39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63"/>
            <p:cNvSpPr/>
            <p:nvPr/>
          </p:nvSpPr>
          <p:spPr>
            <a:xfrm>
              <a:off x="6409967" y="2294459"/>
              <a:ext cx="144150" cy="144650"/>
            </a:xfrm>
            <a:custGeom>
              <a:avLst/>
              <a:gdLst/>
              <a:ahLst/>
              <a:cxnLst/>
              <a:rect l="l" t="t" r="r" b="b"/>
              <a:pathLst>
                <a:path w="5766" h="5786" extrusionOk="0">
                  <a:moveTo>
                    <a:pt x="2883" y="0"/>
                  </a:moveTo>
                  <a:cubicBezTo>
                    <a:pt x="1279" y="0"/>
                    <a:pt x="1" y="1299"/>
                    <a:pt x="1" y="2903"/>
                  </a:cubicBezTo>
                  <a:cubicBezTo>
                    <a:pt x="1" y="4486"/>
                    <a:pt x="1279" y="5785"/>
                    <a:pt x="2883" y="5785"/>
                  </a:cubicBezTo>
                  <a:cubicBezTo>
                    <a:pt x="4466" y="5785"/>
                    <a:pt x="5765" y="4486"/>
                    <a:pt x="5765" y="2903"/>
                  </a:cubicBezTo>
                  <a:cubicBezTo>
                    <a:pt x="5765" y="1299"/>
                    <a:pt x="4466" y="0"/>
                    <a:pt x="28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63"/>
            <p:cNvSpPr/>
            <p:nvPr/>
          </p:nvSpPr>
          <p:spPr>
            <a:xfrm>
              <a:off x="6102967" y="2073559"/>
              <a:ext cx="597275" cy="110925"/>
            </a:xfrm>
            <a:custGeom>
              <a:avLst/>
              <a:gdLst/>
              <a:ahLst/>
              <a:cxnLst/>
              <a:rect l="l" t="t" r="r" b="b"/>
              <a:pathLst>
                <a:path w="23891" h="4437" extrusionOk="0">
                  <a:moveTo>
                    <a:pt x="16033" y="1"/>
                  </a:moveTo>
                  <a:cubicBezTo>
                    <a:pt x="7082" y="1"/>
                    <a:pt x="1" y="3863"/>
                    <a:pt x="1" y="3863"/>
                  </a:cubicBezTo>
                  <a:cubicBezTo>
                    <a:pt x="3394" y="4270"/>
                    <a:pt x="6344" y="4436"/>
                    <a:pt x="8899" y="4436"/>
                  </a:cubicBezTo>
                  <a:cubicBezTo>
                    <a:pt x="20374" y="4436"/>
                    <a:pt x="23891" y="1083"/>
                    <a:pt x="23891" y="1083"/>
                  </a:cubicBezTo>
                  <a:cubicBezTo>
                    <a:pt x="21201" y="305"/>
                    <a:pt x="18544" y="1"/>
                    <a:pt x="160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63"/>
            <p:cNvSpPr/>
            <p:nvPr/>
          </p:nvSpPr>
          <p:spPr>
            <a:xfrm>
              <a:off x="6568292" y="4121134"/>
              <a:ext cx="8050" cy="7000"/>
            </a:xfrm>
            <a:custGeom>
              <a:avLst/>
              <a:gdLst/>
              <a:ahLst/>
              <a:cxnLst/>
              <a:rect l="l" t="t" r="r" b="b"/>
              <a:pathLst>
                <a:path w="322" h="280" extrusionOk="0">
                  <a:moveTo>
                    <a:pt x="175" y="1"/>
                  </a:moveTo>
                  <a:cubicBezTo>
                    <a:pt x="150" y="1"/>
                    <a:pt x="124" y="8"/>
                    <a:pt x="102" y="25"/>
                  </a:cubicBezTo>
                  <a:lnTo>
                    <a:pt x="82" y="25"/>
                  </a:lnTo>
                  <a:cubicBezTo>
                    <a:pt x="0" y="86"/>
                    <a:pt x="21" y="228"/>
                    <a:pt x="122" y="268"/>
                  </a:cubicBezTo>
                  <a:cubicBezTo>
                    <a:pt x="137" y="276"/>
                    <a:pt x="153" y="279"/>
                    <a:pt x="169" y="279"/>
                  </a:cubicBezTo>
                  <a:cubicBezTo>
                    <a:pt x="243" y="279"/>
                    <a:pt x="322" y="210"/>
                    <a:pt x="305" y="126"/>
                  </a:cubicBezTo>
                  <a:cubicBezTo>
                    <a:pt x="305" y="53"/>
                    <a:pt x="241" y="1"/>
                    <a:pt x="1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63"/>
            <p:cNvSpPr/>
            <p:nvPr/>
          </p:nvSpPr>
          <p:spPr>
            <a:xfrm>
              <a:off x="6441442" y="2840959"/>
              <a:ext cx="306000" cy="929600"/>
            </a:xfrm>
            <a:custGeom>
              <a:avLst/>
              <a:gdLst/>
              <a:ahLst/>
              <a:cxnLst/>
              <a:rect l="l" t="t" r="r" b="b"/>
              <a:pathLst>
                <a:path w="12240" h="37184" extrusionOk="0">
                  <a:moveTo>
                    <a:pt x="7429" y="1"/>
                  </a:moveTo>
                  <a:cubicBezTo>
                    <a:pt x="2639" y="1"/>
                    <a:pt x="0" y="2721"/>
                    <a:pt x="122" y="7775"/>
                  </a:cubicBezTo>
                  <a:cubicBezTo>
                    <a:pt x="325" y="16036"/>
                    <a:pt x="1177" y="24297"/>
                    <a:pt x="3288" y="32294"/>
                  </a:cubicBezTo>
                  <a:cubicBezTo>
                    <a:pt x="3633" y="33654"/>
                    <a:pt x="4060" y="35095"/>
                    <a:pt x="5054" y="36110"/>
                  </a:cubicBezTo>
                  <a:cubicBezTo>
                    <a:pt x="5677" y="36758"/>
                    <a:pt x="6605" y="37183"/>
                    <a:pt x="7491" y="37183"/>
                  </a:cubicBezTo>
                  <a:cubicBezTo>
                    <a:pt x="7992" y="37183"/>
                    <a:pt x="8480" y="37047"/>
                    <a:pt x="8890" y="36739"/>
                  </a:cubicBezTo>
                  <a:cubicBezTo>
                    <a:pt x="9865" y="36029"/>
                    <a:pt x="10088" y="34669"/>
                    <a:pt x="10230" y="33471"/>
                  </a:cubicBezTo>
                  <a:cubicBezTo>
                    <a:pt x="11286" y="24094"/>
                    <a:pt x="11854" y="16239"/>
                    <a:pt x="11976" y="6800"/>
                  </a:cubicBezTo>
                  <a:cubicBezTo>
                    <a:pt x="11976" y="6800"/>
                    <a:pt x="12240" y="1"/>
                    <a:pt x="74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63"/>
            <p:cNvSpPr/>
            <p:nvPr/>
          </p:nvSpPr>
          <p:spPr>
            <a:xfrm>
              <a:off x="6444467" y="2846084"/>
              <a:ext cx="185250" cy="696700"/>
            </a:xfrm>
            <a:custGeom>
              <a:avLst/>
              <a:gdLst/>
              <a:ahLst/>
              <a:cxnLst/>
              <a:rect l="l" t="t" r="r" b="b"/>
              <a:pathLst>
                <a:path w="7410" h="27868" extrusionOk="0">
                  <a:moveTo>
                    <a:pt x="4616" y="1"/>
                  </a:moveTo>
                  <a:cubicBezTo>
                    <a:pt x="4132" y="1"/>
                    <a:pt x="3661" y="173"/>
                    <a:pt x="3350" y="547"/>
                  </a:cubicBezTo>
                  <a:cubicBezTo>
                    <a:pt x="3350" y="547"/>
                    <a:pt x="529" y="9539"/>
                    <a:pt x="305" y="12604"/>
                  </a:cubicBezTo>
                  <a:cubicBezTo>
                    <a:pt x="1" y="16825"/>
                    <a:pt x="2173" y="27867"/>
                    <a:pt x="2173" y="27867"/>
                  </a:cubicBezTo>
                  <a:cubicBezTo>
                    <a:pt x="4405" y="26081"/>
                    <a:pt x="5035" y="23158"/>
                    <a:pt x="5177" y="20296"/>
                  </a:cubicBezTo>
                  <a:cubicBezTo>
                    <a:pt x="5319" y="17414"/>
                    <a:pt x="4933" y="14511"/>
                    <a:pt x="5441" y="11690"/>
                  </a:cubicBezTo>
                  <a:cubicBezTo>
                    <a:pt x="5948" y="8747"/>
                    <a:pt x="7409" y="5905"/>
                    <a:pt x="7064" y="2942"/>
                  </a:cubicBezTo>
                  <a:cubicBezTo>
                    <a:pt x="6963" y="2008"/>
                    <a:pt x="6638" y="1054"/>
                    <a:pt x="5907" y="445"/>
                  </a:cubicBezTo>
                  <a:cubicBezTo>
                    <a:pt x="5551" y="158"/>
                    <a:pt x="5077" y="1"/>
                    <a:pt x="46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63"/>
            <p:cNvSpPr/>
            <p:nvPr/>
          </p:nvSpPr>
          <p:spPr>
            <a:xfrm>
              <a:off x="6544442" y="3138334"/>
              <a:ext cx="81725" cy="632275"/>
            </a:xfrm>
            <a:custGeom>
              <a:avLst/>
              <a:gdLst/>
              <a:ahLst/>
              <a:cxnLst/>
              <a:rect l="l" t="t" r="r" b="b"/>
              <a:pathLst>
                <a:path w="3269" h="25291" extrusionOk="0">
                  <a:moveTo>
                    <a:pt x="0" y="0"/>
                  </a:moveTo>
                  <a:cubicBezTo>
                    <a:pt x="0" y="0"/>
                    <a:pt x="0" y="81"/>
                    <a:pt x="0" y="244"/>
                  </a:cubicBezTo>
                  <a:cubicBezTo>
                    <a:pt x="21" y="447"/>
                    <a:pt x="41" y="690"/>
                    <a:pt x="41" y="995"/>
                  </a:cubicBezTo>
                  <a:cubicBezTo>
                    <a:pt x="102" y="1644"/>
                    <a:pt x="163" y="2578"/>
                    <a:pt x="285" y="3715"/>
                  </a:cubicBezTo>
                  <a:cubicBezTo>
                    <a:pt x="488" y="6028"/>
                    <a:pt x="812" y="9195"/>
                    <a:pt x="1259" y="12686"/>
                  </a:cubicBezTo>
                  <a:cubicBezTo>
                    <a:pt x="1705" y="16177"/>
                    <a:pt x="2193" y="19344"/>
                    <a:pt x="2578" y="21617"/>
                  </a:cubicBezTo>
                  <a:cubicBezTo>
                    <a:pt x="2761" y="22754"/>
                    <a:pt x="2923" y="23667"/>
                    <a:pt x="3045" y="24296"/>
                  </a:cubicBezTo>
                  <a:cubicBezTo>
                    <a:pt x="3106" y="24601"/>
                    <a:pt x="3167" y="24844"/>
                    <a:pt x="3187" y="25027"/>
                  </a:cubicBezTo>
                  <a:cubicBezTo>
                    <a:pt x="3228" y="25210"/>
                    <a:pt x="3248" y="25291"/>
                    <a:pt x="3248" y="25291"/>
                  </a:cubicBezTo>
                  <a:cubicBezTo>
                    <a:pt x="3268" y="25291"/>
                    <a:pt x="3248" y="25189"/>
                    <a:pt x="3228" y="25027"/>
                  </a:cubicBezTo>
                  <a:cubicBezTo>
                    <a:pt x="3207" y="24844"/>
                    <a:pt x="3167" y="24601"/>
                    <a:pt x="3126" y="24296"/>
                  </a:cubicBezTo>
                  <a:cubicBezTo>
                    <a:pt x="3025" y="23647"/>
                    <a:pt x="2883" y="22713"/>
                    <a:pt x="2700" y="21597"/>
                  </a:cubicBezTo>
                  <a:cubicBezTo>
                    <a:pt x="2355" y="19303"/>
                    <a:pt x="1888" y="16157"/>
                    <a:pt x="1442" y="12666"/>
                  </a:cubicBezTo>
                  <a:cubicBezTo>
                    <a:pt x="995" y="9175"/>
                    <a:pt x="630" y="6008"/>
                    <a:pt x="406" y="3715"/>
                  </a:cubicBezTo>
                  <a:cubicBezTo>
                    <a:pt x="285" y="2578"/>
                    <a:pt x="183" y="1644"/>
                    <a:pt x="122" y="995"/>
                  </a:cubicBezTo>
                  <a:cubicBezTo>
                    <a:pt x="82" y="690"/>
                    <a:pt x="61" y="426"/>
                    <a:pt x="41" y="244"/>
                  </a:cubicBezTo>
                  <a:cubicBezTo>
                    <a:pt x="21" y="81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63"/>
            <p:cNvSpPr/>
            <p:nvPr/>
          </p:nvSpPr>
          <p:spPr>
            <a:xfrm>
              <a:off x="6182117" y="2850334"/>
              <a:ext cx="429325" cy="345875"/>
            </a:xfrm>
            <a:custGeom>
              <a:avLst/>
              <a:gdLst/>
              <a:ahLst/>
              <a:cxnLst/>
              <a:rect l="l" t="t" r="r" b="b"/>
              <a:pathLst>
                <a:path w="17173" h="13835" extrusionOk="0">
                  <a:moveTo>
                    <a:pt x="14167" y="1"/>
                  </a:moveTo>
                  <a:cubicBezTo>
                    <a:pt x="14003" y="1"/>
                    <a:pt x="13841" y="5"/>
                    <a:pt x="13682" y="11"/>
                  </a:cubicBezTo>
                  <a:cubicBezTo>
                    <a:pt x="10332" y="113"/>
                    <a:pt x="7004" y="235"/>
                    <a:pt x="3655" y="336"/>
                  </a:cubicBezTo>
                  <a:cubicBezTo>
                    <a:pt x="3655" y="336"/>
                    <a:pt x="1" y="1392"/>
                    <a:pt x="1" y="3584"/>
                  </a:cubicBezTo>
                  <a:cubicBezTo>
                    <a:pt x="1" y="5796"/>
                    <a:pt x="4345" y="11865"/>
                    <a:pt x="7410" y="13367"/>
                  </a:cubicBezTo>
                  <a:cubicBezTo>
                    <a:pt x="8060" y="13684"/>
                    <a:pt x="8790" y="13834"/>
                    <a:pt x="9536" y="13834"/>
                  </a:cubicBezTo>
                  <a:cubicBezTo>
                    <a:pt x="11376" y="13834"/>
                    <a:pt x="13315" y="12920"/>
                    <a:pt x="14412" y="11317"/>
                  </a:cubicBezTo>
                  <a:cubicBezTo>
                    <a:pt x="15975" y="9044"/>
                    <a:pt x="16462" y="6222"/>
                    <a:pt x="16909" y="3523"/>
                  </a:cubicBezTo>
                  <a:cubicBezTo>
                    <a:pt x="17051" y="2609"/>
                    <a:pt x="17173" y="1574"/>
                    <a:pt x="16604" y="844"/>
                  </a:cubicBezTo>
                  <a:cubicBezTo>
                    <a:pt x="16053" y="137"/>
                    <a:pt x="15091" y="1"/>
                    <a:pt x="141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63"/>
            <p:cNvSpPr/>
            <p:nvPr/>
          </p:nvSpPr>
          <p:spPr>
            <a:xfrm>
              <a:off x="6498267" y="3784534"/>
              <a:ext cx="217200" cy="756050"/>
            </a:xfrm>
            <a:custGeom>
              <a:avLst/>
              <a:gdLst/>
              <a:ahLst/>
              <a:cxnLst/>
              <a:rect l="l" t="t" r="r" b="b"/>
              <a:pathLst>
                <a:path w="8688" h="30242" extrusionOk="0">
                  <a:moveTo>
                    <a:pt x="5538" y="0"/>
                  </a:moveTo>
                  <a:cubicBezTo>
                    <a:pt x="4870" y="0"/>
                    <a:pt x="4201" y="127"/>
                    <a:pt x="3532" y="255"/>
                  </a:cubicBezTo>
                  <a:lnTo>
                    <a:pt x="3390" y="214"/>
                  </a:lnTo>
                  <a:cubicBezTo>
                    <a:pt x="2314" y="255"/>
                    <a:pt x="1401" y="1128"/>
                    <a:pt x="975" y="2122"/>
                  </a:cubicBezTo>
                  <a:cubicBezTo>
                    <a:pt x="548" y="3117"/>
                    <a:pt x="508" y="4233"/>
                    <a:pt x="467" y="5309"/>
                  </a:cubicBezTo>
                  <a:cubicBezTo>
                    <a:pt x="244" y="11885"/>
                    <a:pt x="0" y="18462"/>
                    <a:pt x="366" y="25038"/>
                  </a:cubicBezTo>
                  <a:cubicBezTo>
                    <a:pt x="447" y="26459"/>
                    <a:pt x="589" y="27981"/>
                    <a:pt x="1462" y="29098"/>
                  </a:cubicBezTo>
                  <a:cubicBezTo>
                    <a:pt x="1998" y="29796"/>
                    <a:pt x="2909" y="30241"/>
                    <a:pt x="3758" y="30241"/>
                  </a:cubicBezTo>
                  <a:cubicBezTo>
                    <a:pt x="4292" y="30241"/>
                    <a:pt x="4800" y="30065"/>
                    <a:pt x="5176" y="29666"/>
                  </a:cubicBezTo>
                  <a:cubicBezTo>
                    <a:pt x="5745" y="29077"/>
                    <a:pt x="5846" y="28205"/>
                    <a:pt x="5948" y="27393"/>
                  </a:cubicBezTo>
                  <a:cubicBezTo>
                    <a:pt x="6800" y="19558"/>
                    <a:pt x="7653" y="11723"/>
                    <a:pt x="8505" y="3888"/>
                  </a:cubicBezTo>
                  <a:cubicBezTo>
                    <a:pt x="8586" y="2995"/>
                    <a:pt x="8688" y="2041"/>
                    <a:pt x="8221" y="1270"/>
                  </a:cubicBezTo>
                  <a:cubicBezTo>
                    <a:pt x="7795" y="539"/>
                    <a:pt x="6942" y="133"/>
                    <a:pt x="6090" y="32"/>
                  </a:cubicBezTo>
                  <a:cubicBezTo>
                    <a:pt x="5906" y="10"/>
                    <a:pt x="5722" y="0"/>
                    <a:pt x="55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63"/>
            <p:cNvSpPr/>
            <p:nvPr/>
          </p:nvSpPr>
          <p:spPr>
            <a:xfrm>
              <a:off x="6537342" y="3796984"/>
              <a:ext cx="42125" cy="766775"/>
            </a:xfrm>
            <a:custGeom>
              <a:avLst/>
              <a:gdLst/>
              <a:ahLst/>
              <a:cxnLst/>
              <a:rect l="l" t="t" r="r" b="b"/>
              <a:pathLst>
                <a:path w="1685" h="30671" extrusionOk="0">
                  <a:moveTo>
                    <a:pt x="1685" y="0"/>
                  </a:moveTo>
                  <a:lnTo>
                    <a:pt x="1685" y="0"/>
                  </a:lnTo>
                  <a:cubicBezTo>
                    <a:pt x="1685" y="0"/>
                    <a:pt x="1665" y="21"/>
                    <a:pt x="1644" y="61"/>
                  </a:cubicBezTo>
                  <a:cubicBezTo>
                    <a:pt x="1685" y="21"/>
                    <a:pt x="1685" y="0"/>
                    <a:pt x="1685" y="0"/>
                  </a:cubicBezTo>
                  <a:close/>
                  <a:moveTo>
                    <a:pt x="1644" y="61"/>
                  </a:moveTo>
                  <a:cubicBezTo>
                    <a:pt x="1604" y="102"/>
                    <a:pt x="1543" y="163"/>
                    <a:pt x="1502" y="244"/>
                  </a:cubicBezTo>
                  <a:cubicBezTo>
                    <a:pt x="1381" y="427"/>
                    <a:pt x="1218" y="670"/>
                    <a:pt x="1076" y="1036"/>
                  </a:cubicBezTo>
                  <a:cubicBezTo>
                    <a:pt x="751" y="1766"/>
                    <a:pt x="548" y="2903"/>
                    <a:pt x="508" y="4303"/>
                  </a:cubicBezTo>
                  <a:cubicBezTo>
                    <a:pt x="406" y="7105"/>
                    <a:pt x="284" y="10961"/>
                    <a:pt x="163" y="15224"/>
                  </a:cubicBezTo>
                  <a:cubicBezTo>
                    <a:pt x="21" y="19486"/>
                    <a:pt x="0" y="23363"/>
                    <a:pt x="142" y="26144"/>
                  </a:cubicBezTo>
                  <a:cubicBezTo>
                    <a:pt x="203" y="27544"/>
                    <a:pt x="284" y="28681"/>
                    <a:pt x="366" y="29452"/>
                  </a:cubicBezTo>
                  <a:cubicBezTo>
                    <a:pt x="406" y="29858"/>
                    <a:pt x="427" y="30142"/>
                    <a:pt x="467" y="30345"/>
                  </a:cubicBezTo>
                  <a:cubicBezTo>
                    <a:pt x="467" y="30447"/>
                    <a:pt x="487" y="30528"/>
                    <a:pt x="487" y="30589"/>
                  </a:cubicBezTo>
                  <a:cubicBezTo>
                    <a:pt x="487" y="30650"/>
                    <a:pt x="508" y="30670"/>
                    <a:pt x="508" y="30670"/>
                  </a:cubicBezTo>
                  <a:cubicBezTo>
                    <a:pt x="508" y="30670"/>
                    <a:pt x="508" y="30629"/>
                    <a:pt x="508" y="30589"/>
                  </a:cubicBezTo>
                  <a:cubicBezTo>
                    <a:pt x="508" y="30528"/>
                    <a:pt x="508" y="30447"/>
                    <a:pt x="487" y="30345"/>
                  </a:cubicBezTo>
                  <a:cubicBezTo>
                    <a:pt x="467" y="30122"/>
                    <a:pt x="447" y="29838"/>
                    <a:pt x="427" y="29452"/>
                  </a:cubicBezTo>
                  <a:cubicBezTo>
                    <a:pt x="386" y="28681"/>
                    <a:pt x="305" y="27544"/>
                    <a:pt x="264" y="26144"/>
                  </a:cubicBezTo>
                  <a:cubicBezTo>
                    <a:pt x="163" y="23363"/>
                    <a:pt x="203" y="19486"/>
                    <a:pt x="345" y="15224"/>
                  </a:cubicBezTo>
                  <a:cubicBezTo>
                    <a:pt x="447" y="10981"/>
                    <a:pt x="548" y="7125"/>
                    <a:pt x="630" y="4303"/>
                  </a:cubicBezTo>
                  <a:cubicBezTo>
                    <a:pt x="650" y="2923"/>
                    <a:pt x="833" y="1787"/>
                    <a:pt x="1137" y="1076"/>
                  </a:cubicBezTo>
                  <a:cubicBezTo>
                    <a:pt x="1259" y="711"/>
                    <a:pt x="1421" y="447"/>
                    <a:pt x="1523" y="264"/>
                  </a:cubicBezTo>
                  <a:cubicBezTo>
                    <a:pt x="1584" y="183"/>
                    <a:pt x="1624" y="122"/>
                    <a:pt x="1644" y="6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63"/>
            <p:cNvSpPr/>
            <p:nvPr/>
          </p:nvSpPr>
          <p:spPr>
            <a:xfrm>
              <a:off x="6518042" y="4469434"/>
              <a:ext cx="144650" cy="116650"/>
            </a:xfrm>
            <a:custGeom>
              <a:avLst/>
              <a:gdLst/>
              <a:ahLst/>
              <a:cxnLst/>
              <a:rect l="l" t="t" r="r" b="b"/>
              <a:pathLst>
                <a:path w="5786" h="4666" extrusionOk="0">
                  <a:moveTo>
                    <a:pt x="2864" y="0"/>
                  </a:moveTo>
                  <a:cubicBezTo>
                    <a:pt x="2734" y="0"/>
                    <a:pt x="2604" y="7"/>
                    <a:pt x="2477" y="17"/>
                  </a:cubicBezTo>
                  <a:cubicBezTo>
                    <a:pt x="1950" y="78"/>
                    <a:pt x="1422" y="200"/>
                    <a:pt x="996" y="524"/>
                  </a:cubicBezTo>
                  <a:cubicBezTo>
                    <a:pt x="468" y="930"/>
                    <a:pt x="184" y="1600"/>
                    <a:pt x="102" y="2270"/>
                  </a:cubicBezTo>
                  <a:cubicBezTo>
                    <a:pt x="1" y="2940"/>
                    <a:pt x="102" y="3630"/>
                    <a:pt x="184" y="4300"/>
                  </a:cubicBezTo>
                  <a:lnTo>
                    <a:pt x="5786" y="4665"/>
                  </a:lnTo>
                  <a:lnTo>
                    <a:pt x="5786" y="4665"/>
                  </a:lnTo>
                  <a:lnTo>
                    <a:pt x="5278" y="2209"/>
                  </a:lnTo>
                  <a:cubicBezTo>
                    <a:pt x="5157" y="1397"/>
                    <a:pt x="4730" y="606"/>
                    <a:pt x="4000" y="240"/>
                  </a:cubicBezTo>
                  <a:cubicBezTo>
                    <a:pt x="3649" y="58"/>
                    <a:pt x="3254" y="0"/>
                    <a:pt x="28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63"/>
            <p:cNvSpPr/>
            <p:nvPr/>
          </p:nvSpPr>
          <p:spPr>
            <a:xfrm>
              <a:off x="6513492" y="4573859"/>
              <a:ext cx="257800" cy="38025"/>
            </a:xfrm>
            <a:custGeom>
              <a:avLst/>
              <a:gdLst/>
              <a:ahLst/>
              <a:cxnLst/>
              <a:rect l="l" t="t" r="r" b="b"/>
              <a:pathLst>
                <a:path w="10312" h="1521" extrusionOk="0">
                  <a:moveTo>
                    <a:pt x="163" y="1"/>
                  </a:moveTo>
                  <a:lnTo>
                    <a:pt x="0" y="1320"/>
                  </a:lnTo>
                  <a:cubicBezTo>
                    <a:pt x="0" y="1320"/>
                    <a:pt x="4988" y="1520"/>
                    <a:pt x="7991" y="1520"/>
                  </a:cubicBezTo>
                  <a:cubicBezTo>
                    <a:pt x="9268" y="1520"/>
                    <a:pt x="10186" y="1484"/>
                    <a:pt x="10210" y="1381"/>
                  </a:cubicBezTo>
                  <a:cubicBezTo>
                    <a:pt x="10312" y="1036"/>
                    <a:pt x="6008" y="62"/>
                    <a:pt x="6008" y="62"/>
                  </a:cubicBezTo>
                  <a:lnTo>
                    <a:pt x="16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63"/>
            <p:cNvSpPr/>
            <p:nvPr/>
          </p:nvSpPr>
          <p:spPr>
            <a:xfrm>
              <a:off x="6426217" y="2858734"/>
              <a:ext cx="76650" cy="337500"/>
            </a:xfrm>
            <a:custGeom>
              <a:avLst/>
              <a:gdLst/>
              <a:ahLst/>
              <a:cxnLst/>
              <a:rect l="l" t="t" r="r" b="b"/>
              <a:pathLst>
                <a:path w="3066" h="13500" extrusionOk="0">
                  <a:moveTo>
                    <a:pt x="2213" y="0"/>
                  </a:moveTo>
                  <a:cubicBezTo>
                    <a:pt x="2192" y="0"/>
                    <a:pt x="2253" y="203"/>
                    <a:pt x="2334" y="548"/>
                  </a:cubicBezTo>
                  <a:cubicBezTo>
                    <a:pt x="2395" y="711"/>
                    <a:pt x="2456" y="934"/>
                    <a:pt x="2497" y="1177"/>
                  </a:cubicBezTo>
                  <a:cubicBezTo>
                    <a:pt x="2558" y="1421"/>
                    <a:pt x="2619" y="1705"/>
                    <a:pt x="2659" y="2030"/>
                  </a:cubicBezTo>
                  <a:cubicBezTo>
                    <a:pt x="2720" y="2355"/>
                    <a:pt x="2781" y="2700"/>
                    <a:pt x="2801" y="3065"/>
                  </a:cubicBezTo>
                  <a:cubicBezTo>
                    <a:pt x="2862" y="3451"/>
                    <a:pt x="2862" y="3857"/>
                    <a:pt x="2882" y="4263"/>
                  </a:cubicBezTo>
                  <a:cubicBezTo>
                    <a:pt x="2903" y="5115"/>
                    <a:pt x="2862" y="6049"/>
                    <a:pt x="2720" y="7023"/>
                  </a:cubicBezTo>
                  <a:cubicBezTo>
                    <a:pt x="2558" y="7997"/>
                    <a:pt x="2334" y="8890"/>
                    <a:pt x="2050" y="9702"/>
                  </a:cubicBezTo>
                  <a:cubicBezTo>
                    <a:pt x="1888" y="10088"/>
                    <a:pt x="1766" y="10474"/>
                    <a:pt x="1604" y="10819"/>
                  </a:cubicBezTo>
                  <a:cubicBezTo>
                    <a:pt x="1522" y="10981"/>
                    <a:pt x="1441" y="11144"/>
                    <a:pt x="1360" y="11306"/>
                  </a:cubicBezTo>
                  <a:cubicBezTo>
                    <a:pt x="1279" y="11468"/>
                    <a:pt x="1198" y="11610"/>
                    <a:pt x="1137" y="11752"/>
                  </a:cubicBezTo>
                  <a:cubicBezTo>
                    <a:pt x="974" y="12037"/>
                    <a:pt x="812" y="12280"/>
                    <a:pt x="690" y="12503"/>
                  </a:cubicBezTo>
                  <a:cubicBezTo>
                    <a:pt x="548" y="12706"/>
                    <a:pt x="426" y="12889"/>
                    <a:pt x="325" y="13031"/>
                  </a:cubicBezTo>
                  <a:cubicBezTo>
                    <a:pt x="102" y="13336"/>
                    <a:pt x="0" y="13498"/>
                    <a:pt x="0" y="13498"/>
                  </a:cubicBezTo>
                  <a:cubicBezTo>
                    <a:pt x="1" y="13499"/>
                    <a:pt x="3" y="13500"/>
                    <a:pt x="4" y="13500"/>
                  </a:cubicBezTo>
                  <a:cubicBezTo>
                    <a:pt x="34" y="13500"/>
                    <a:pt x="155" y="13340"/>
                    <a:pt x="365" y="13072"/>
                  </a:cubicBezTo>
                  <a:cubicBezTo>
                    <a:pt x="487" y="12950"/>
                    <a:pt x="629" y="12767"/>
                    <a:pt x="771" y="12544"/>
                  </a:cubicBezTo>
                  <a:cubicBezTo>
                    <a:pt x="914" y="12341"/>
                    <a:pt x="1076" y="12098"/>
                    <a:pt x="1238" y="11813"/>
                  </a:cubicBezTo>
                  <a:cubicBezTo>
                    <a:pt x="1319" y="11671"/>
                    <a:pt x="1401" y="11529"/>
                    <a:pt x="1482" y="11367"/>
                  </a:cubicBezTo>
                  <a:cubicBezTo>
                    <a:pt x="1563" y="11204"/>
                    <a:pt x="1644" y="11042"/>
                    <a:pt x="1725" y="10880"/>
                  </a:cubicBezTo>
                  <a:cubicBezTo>
                    <a:pt x="1908" y="10535"/>
                    <a:pt x="2050" y="10149"/>
                    <a:pt x="2213" y="9743"/>
                  </a:cubicBezTo>
                  <a:cubicBezTo>
                    <a:pt x="2497" y="8951"/>
                    <a:pt x="2740" y="8038"/>
                    <a:pt x="2903" y="7043"/>
                  </a:cubicBezTo>
                  <a:cubicBezTo>
                    <a:pt x="3045" y="6069"/>
                    <a:pt x="3065" y="5115"/>
                    <a:pt x="3045" y="4263"/>
                  </a:cubicBezTo>
                  <a:cubicBezTo>
                    <a:pt x="3024" y="3836"/>
                    <a:pt x="3004" y="3430"/>
                    <a:pt x="2964" y="3045"/>
                  </a:cubicBezTo>
                  <a:cubicBezTo>
                    <a:pt x="2923" y="2679"/>
                    <a:pt x="2862" y="2334"/>
                    <a:pt x="2781" y="2010"/>
                  </a:cubicBezTo>
                  <a:cubicBezTo>
                    <a:pt x="2740" y="1685"/>
                    <a:pt x="2659" y="1401"/>
                    <a:pt x="2598" y="1157"/>
                  </a:cubicBezTo>
                  <a:cubicBezTo>
                    <a:pt x="2537" y="914"/>
                    <a:pt x="2476" y="690"/>
                    <a:pt x="2416" y="528"/>
                  </a:cubicBezTo>
                  <a:cubicBezTo>
                    <a:pt x="2294" y="183"/>
                    <a:pt x="2213" y="0"/>
                    <a:pt x="22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63"/>
            <p:cNvSpPr/>
            <p:nvPr/>
          </p:nvSpPr>
          <p:spPr>
            <a:xfrm>
              <a:off x="6593667" y="3350409"/>
              <a:ext cx="7625" cy="6925"/>
            </a:xfrm>
            <a:custGeom>
              <a:avLst/>
              <a:gdLst/>
              <a:ahLst/>
              <a:cxnLst/>
              <a:rect l="l" t="t" r="r" b="b"/>
              <a:pathLst>
                <a:path w="305" h="277" extrusionOk="0">
                  <a:moveTo>
                    <a:pt x="146" y="1"/>
                  </a:moveTo>
                  <a:cubicBezTo>
                    <a:pt x="124" y="1"/>
                    <a:pt x="101" y="7"/>
                    <a:pt x="82" y="22"/>
                  </a:cubicBezTo>
                  <a:lnTo>
                    <a:pt x="61" y="22"/>
                  </a:lnTo>
                  <a:cubicBezTo>
                    <a:pt x="0" y="83"/>
                    <a:pt x="0" y="225"/>
                    <a:pt x="102" y="265"/>
                  </a:cubicBezTo>
                  <a:cubicBezTo>
                    <a:pt x="116" y="273"/>
                    <a:pt x="132" y="276"/>
                    <a:pt x="149" y="276"/>
                  </a:cubicBezTo>
                  <a:cubicBezTo>
                    <a:pt x="223" y="276"/>
                    <a:pt x="305" y="206"/>
                    <a:pt x="305" y="123"/>
                  </a:cubicBezTo>
                  <a:cubicBezTo>
                    <a:pt x="289" y="62"/>
                    <a:pt x="216" y="1"/>
                    <a:pt x="1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63"/>
            <p:cNvSpPr/>
            <p:nvPr/>
          </p:nvSpPr>
          <p:spPr>
            <a:xfrm>
              <a:off x="6614967" y="3531484"/>
              <a:ext cx="7650" cy="7000"/>
            </a:xfrm>
            <a:custGeom>
              <a:avLst/>
              <a:gdLst/>
              <a:ahLst/>
              <a:cxnLst/>
              <a:rect l="l" t="t" r="r" b="b"/>
              <a:pathLst>
                <a:path w="306" h="280" extrusionOk="0">
                  <a:moveTo>
                    <a:pt x="155" y="1"/>
                  </a:moveTo>
                  <a:cubicBezTo>
                    <a:pt x="130" y="1"/>
                    <a:pt x="104" y="8"/>
                    <a:pt x="82" y="25"/>
                  </a:cubicBezTo>
                  <a:cubicBezTo>
                    <a:pt x="1" y="86"/>
                    <a:pt x="21" y="228"/>
                    <a:pt x="102" y="269"/>
                  </a:cubicBezTo>
                  <a:cubicBezTo>
                    <a:pt x="117" y="276"/>
                    <a:pt x="133" y="279"/>
                    <a:pt x="149" y="279"/>
                  </a:cubicBezTo>
                  <a:cubicBezTo>
                    <a:pt x="223" y="279"/>
                    <a:pt x="305" y="210"/>
                    <a:pt x="305" y="127"/>
                  </a:cubicBezTo>
                  <a:cubicBezTo>
                    <a:pt x="291" y="53"/>
                    <a:pt x="223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63"/>
            <p:cNvSpPr/>
            <p:nvPr/>
          </p:nvSpPr>
          <p:spPr>
            <a:xfrm>
              <a:off x="6571842" y="3165909"/>
              <a:ext cx="8050" cy="6700"/>
            </a:xfrm>
            <a:custGeom>
              <a:avLst/>
              <a:gdLst/>
              <a:ahLst/>
              <a:cxnLst/>
              <a:rect l="l" t="t" r="r" b="b"/>
              <a:pathLst>
                <a:path w="322" h="268" extrusionOk="0">
                  <a:moveTo>
                    <a:pt x="142" y="1"/>
                  </a:moveTo>
                  <a:cubicBezTo>
                    <a:pt x="120" y="1"/>
                    <a:pt x="100" y="5"/>
                    <a:pt x="82" y="13"/>
                  </a:cubicBezTo>
                  <a:lnTo>
                    <a:pt x="82" y="34"/>
                  </a:lnTo>
                  <a:cubicBezTo>
                    <a:pt x="1" y="95"/>
                    <a:pt x="21" y="216"/>
                    <a:pt x="102" y="257"/>
                  </a:cubicBezTo>
                  <a:cubicBezTo>
                    <a:pt x="120" y="264"/>
                    <a:pt x="139" y="268"/>
                    <a:pt x="158" y="268"/>
                  </a:cubicBezTo>
                  <a:cubicBezTo>
                    <a:pt x="243" y="268"/>
                    <a:pt x="322" y="198"/>
                    <a:pt x="305" y="115"/>
                  </a:cubicBezTo>
                  <a:cubicBezTo>
                    <a:pt x="305" y="52"/>
                    <a:pt x="218" y="1"/>
                    <a:pt x="1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63"/>
            <p:cNvSpPr/>
            <p:nvPr/>
          </p:nvSpPr>
          <p:spPr>
            <a:xfrm>
              <a:off x="6571842" y="3948384"/>
              <a:ext cx="8075" cy="7175"/>
            </a:xfrm>
            <a:custGeom>
              <a:avLst/>
              <a:gdLst/>
              <a:ahLst/>
              <a:cxnLst/>
              <a:rect l="l" t="t" r="r" b="b"/>
              <a:pathLst>
                <a:path w="323" h="287" extrusionOk="0">
                  <a:moveTo>
                    <a:pt x="140" y="1"/>
                  </a:moveTo>
                  <a:cubicBezTo>
                    <a:pt x="119" y="1"/>
                    <a:pt x="99" y="5"/>
                    <a:pt x="82" y="13"/>
                  </a:cubicBezTo>
                  <a:lnTo>
                    <a:pt x="82" y="34"/>
                  </a:lnTo>
                  <a:cubicBezTo>
                    <a:pt x="1" y="95"/>
                    <a:pt x="21" y="237"/>
                    <a:pt x="102" y="277"/>
                  </a:cubicBezTo>
                  <a:cubicBezTo>
                    <a:pt x="118" y="284"/>
                    <a:pt x="134" y="286"/>
                    <a:pt x="151" y="286"/>
                  </a:cubicBezTo>
                  <a:cubicBezTo>
                    <a:pt x="238" y="286"/>
                    <a:pt x="322" y="204"/>
                    <a:pt x="305" y="135"/>
                  </a:cubicBezTo>
                  <a:cubicBezTo>
                    <a:pt x="305" y="55"/>
                    <a:pt x="217" y="1"/>
                    <a:pt x="1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63"/>
            <p:cNvSpPr/>
            <p:nvPr/>
          </p:nvSpPr>
          <p:spPr>
            <a:xfrm>
              <a:off x="6518042" y="4525584"/>
              <a:ext cx="135025" cy="15725"/>
            </a:xfrm>
            <a:custGeom>
              <a:avLst/>
              <a:gdLst/>
              <a:ahLst/>
              <a:cxnLst/>
              <a:rect l="l" t="t" r="r" b="b"/>
              <a:pathLst>
                <a:path w="5401" h="629" extrusionOk="0">
                  <a:moveTo>
                    <a:pt x="5389" y="1"/>
                  </a:moveTo>
                  <a:cubicBezTo>
                    <a:pt x="5262" y="1"/>
                    <a:pt x="4129" y="353"/>
                    <a:pt x="2721" y="430"/>
                  </a:cubicBezTo>
                  <a:cubicBezTo>
                    <a:pt x="2458" y="448"/>
                    <a:pt x="2204" y="455"/>
                    <a:pt x="1964" y="455"/>
                  </a:cubicBezTo>
                  <a:cubicBezTo>
                    <a:pt x="937" y="455"/>
                    <a:pt x="161" y="324"/>
                    <a:pt x="23" y="324"/>
                  </a:cubicBezTo>
                  <a:cubicBezTo>
                    <a:pt x="8" y="324"/>
                    <a:pt x="1" y="325"/>
                    <a:pt x="1" y="328"/>
                  </a:cubicBezTo>
                  <a:cubicBezTo>
                    <a:pt x="1" y="349"/>
                    <a:pt x="285" y="450"/>
                    <a:pt x="772" y="531"/>
                  </a:cubicBezTo>
                  <a:cubicBezTo>
                    <a:pt x="1144" y="591"/>
                    <a:pt x="1613" y="629"/>
                    <a:pt x="2133" y="629"/>
                  </a:cubicBezTo>
                  <a:cubicBezTo>
                    <a:pt x="2323" y="629"/>
                    <a:pt x="2520" y="624"/>
                    <a:pt x="2721" y="613"/>
                  </a:cubicBezTo>
                  <a:cubicBezTo>
                    <a:pt x="3492" y="572"/>
                    <a:pt x="4162" y="430"/>
                    <a:pt x="4649" y="288"/>
                  </a:cubicBezTo>
                  <a:cubicBezTo>
                    <a:pt x="5116" y="146"/>
                    <a:pt x="5400" y="24"/>
                    <a:pt x="5400" y="4"/>
                  </a:cubicBezTo>
                  <a:cubicBezTo>
                    <a:pt x="5399" y="2"/>
                    <a:pt x="5395" y="1"/>
                    <a:pt x="53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63"/>
            <p:cNvSpPr/>
            <p:nvPr/>
          </p:nvSpPr>
          <p:spPr>
            <a:xfrm>
              <a:off x="6501567" y="3810384"/>
              <a:ext cx="128150" cy="481875"/>
            </a:xfrm>
            <a:custGeom>
              <a:avLst/>
              <a:gdLst/>
              <a:ahLst/>
              <a:cxnLst/>
              <a:rect l="l" t="t" r="r" b="b"/>
              <a:pathLst>
                <a:path w="5126" h="19275" extrusionOk="0">
                  <a:moveTo>
                    <a:pt x="2120" y="0"/>
                  </a:moveTo>
                  <a:cubicBezTo>
                    <a:pt x="1803" y="0"/>
                    <a:pt x="1503" y="78"/>
                    <a:pt x="1249" y="276"/>
                  </a:cubicBezTo>
                  <a:cubicBezTo>
                    <a:pt x="761" y="662"/>
                    <a:pt x="640" y="1352"/>
                    <a:pt x="579" y="1981"/>
                  </a:cubicBezTo>
                  <a:cubicBezTo>
                    <a:pt x="0" y="7628"/>
                    <a:pt x="49" y="13315"/>
                    <a:pt x="90" y="18982"/>
                  </a:cubicBezTo>
                  <a:lnTo>
                    <a:pt x="90" y="18982"/>
                  </a:lnTo>
                  <a:cubicBezTo>
                    <a:pt x="1610" y="17845"/>
                    <a:pt x="2593" y="16093"/>
                    <a:pt x="3136" y="14282"/>
                  </a:cubicBezTo>
                  <a:cubicBezTo>
                    <a:pt x="3684" y="12455"/>
                    <a:pt x="3826" y="10527"/>
                    <a:pt x="3989" y="8598"/>
                  </a:cubicBezTo>
                  <a:cubicBezTo>
                    <a:pt x="4131" y="6690"/>
                    <a:pt x="4293" y="4762"/>
                    <a:pt x="4862" y="2935"/>
                  </a:cubicBezTo>
                  <a:cubicBezTo>
                    <a:pt x="4983" y="2529"/>
                    <a:pt x="5125" y="2123"/>
                    <a:pt x="5024" y="1717"/>
                  </a:cubicBezTo>
                  <a:cubicBezTo>
                    <a:pt x="4902" y="1048"/>
                    <a:pt x="4232" y="662"/>
                    <a:pt x="3603" y="398"/>
                  </a:cubicBezTo>
                  <a:cubicBezTo>
                    <a:pt x="3146" y="188"/>
                    <a:pt x="2613" y="0"/>
                    <a:pt x="2120" y="0"/>
                  </a:cubicBezTo>
                  <a:close/>
                  <a:moveTo>
                    <a:pt x="90" y="18982"/>
                  </a:moveTo>
                  <a:cubicBezTo>
                    <a:pt x="77" y="18992"/>
                    <a:pt x="64" y="19001"/>
                    <a:pt x="51" y="19011"/>
                  </a:cubicBezTo>
                  <a:lnTo>
                    <a:pt x="92" y="19275"/>
                  </a:lnTo>
                  <a:cubicBezTo>
                    <a:pt x="91" y="19177"/>
                    <a:pt x="90" y="19080"/>
                    <a:pt x="90" y="1898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63"/>
            <p:cNvSpPr/>
            <p:nvPr/>
          </p:nvSpPr>
          <p:spPr>
            <a:xfrm>
              <a:off x="6524142" y="3660984"/>
              <a:ext cx="208075" cy="207575"/>
            </a:xfrm>
            <a:custGeom>
              <a:avLst/>
              <a:gdLst/>
              <a:ahLst/>
              <a:cxnLst/>
              <a:rect l="l" t="t" r="r" b="b"/>
              <a:pathLst>
                <a:path w="8323" h="8303" extrusionOk="0">
                  <a:moveTo>
                    <a:pt x="4162" y="1"/>
                  </a:moveTo>
                  <a:cubicBezTo>
                    <a:pt x="1868" y="1"/>
                    <a:pt x="1" y="1848"/>
                    <a:pt x="1" y="4141"/>
                  </a:cubicBezTo>
                  <a:cubicBezTo>
                    <a:pt x="1" y="6455"/>
                    <a:pt x="1868" y="8302"/>
                    <a:pt x="4162" y="8302"/>
                  </a:cubicBezTo>
                  <a:cubicBezTo>
                    <a:pt x="6455" y="8302"/>
                    <a:pt x="8323" y="6455"/>
                    <a:pt x="8323" y="4141"/>
                  </a:cubicBezTo>
                  <a:cubicBezTo>
                    <a:pt x="8323" y="1848"/>
                    <a:pt x="6455" y="1"/>
                    <a:pt x="41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63"/>
            <p:cNvSpPr/>
            <p:nvPr/>
          </p:nvSpPr>
          <p:spPr>
            <a:xfrm>
              <a:off x="6527192" y="3749759"/>
              <a:ext cx="199450" cy="36675"/>
            </a:xfrm>
            <a:custGeom>
              <a:avLst/>
              <a:gdLst/>
              <a:ahLst/>
              <a:cxnLst/>
              <a:rect l="l" t="t" r="r" b="b"/>
              <a:pathLst>
                <a:path w="7978" h="1467" extrusionOk="0">
                  <a:moveTo>
                    <a:pt x="7955" y="1"/>
                  </a:moveTo>
                  <a:cubicBezTo>
                    <a:pt x="7920" y="1"/>
                    <a:pt x="7614" y="356"/>
                    <a:pt x="6962" y="692"/>
                  </a:cubicBezTo>
                  <a:cubicBezTo>
                    <a:pt x="6354" y="1024"/>
                    <a:pt x="5444" y="1289"/>
                    <a:pt x="4415" y="1289"/>
                  </a:cubicBezTo>
                  <a:cubicBezTo>
                    <a:pt x="4311" y="1289"/>
                    <a:pt x="4206" y="1286"/>
                    <a:pt x="4100" y="1280"/>
                  </a:cubicBezTo>
                  <a:cubicBezTo>
                    <a:pt x="2944" y="1240"/>
                    <a:pt x="1929" y="956"/>
                    <a:pt x="1198" y="753"/>
                  </a:cubicBezTo>
                  <a:cubicBezTo>
                    <a:pt x="520" y="546"/>
                    <a:pt x="69" y="426"/>
                    <a:pt x="8" y="426"/>
                  </a:cubicBezTo>
                  <a:cubicBezTo>
                    <a:pt x="3" y="426"/>
                    <a:pt x="0" y="426"/>
                    <a:pt x="0" y="428"/>
                  </a:cubicBezTo>
                  <a:cubicBezTo>
                    <a:pt x="0" y="428"/>
                    <a:pt x="102" y="489"/>
                    <a:pt x="305" y="570"/>
                  </a:cubicBezTo>
                  <a:cubicBezTo>
                    <a:pt x="508" y="631"/>
                    <a:pt x="792" y="753"/>
                    <a:pt x="1157" y="874"/>
                  </a:cubicBezTo>
                  <a:cubicBezTo>
                    <a:pt x="1888" y="1098"/>
                    <a:pt x="2923" y="1423"/>
                    <a:pt x="4100" y="1463"/>
                  </a:cubicBezTo>
                  <a:cubicBezTo>
                    <a:pt x="4171" y="1466"/>
                    <a:pt x="4242" y="1467"/>
                    <a:pt x="4312" y="1467"/>
                  </a:cubicBezTo>
                  <a:cubicBezTo>
                    <a:pt x="5406" y="1467"/>
                    <a:pt x="6394" y="1176"/>
                    <a:pt x="7023" y="814"/>
                  </a:cubicBezTo>
                  <a:cubicBezTo>
                    <a:pt x="7348" y="611"/>
                    <a:pt x="7592" y="408"/>
                    <a:pt x="7754" y="266"/>
                  </a:cubicBezTo>
                  <a:cubicBezTo>
                    <a:pt x="7896" y="103"/>
                    <a:pt x="7977" y="2"/>
                    <a:pt x="7957" y="2"/>
                  </a:cubicBezTo>
                  <a:cubicBezTo>
                    <a:pt x="7956" y="1"/>
                    <a:pt x="7956" y="1"/>
                    <a:pt x="79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63"/>
            <p:cNvSpPr/>
            <p:nvPr/>
          </p:nvSpPr>
          <p:spPr>
            <a:xfrm>
              <a:off x="5308017" y="1947659"/>
              <a:ext cx="241875" cy="174300"/>
            </a:xfrm>
            <a:custGeom>
              <a:avLst/>
              <a:gdLst/>
              <a:ahLst/>
              <a:cxnLst/>
              <a:rect l="l" t="t" r="r" b="b"/>
              <a:pathLst>
                <a:path w="9675" h="6972" extrusionOk="0">
                  <a:moveTo>
                    <a:pt x="647" y="0"/>
                  </a:moveTo>
                  <a:cubicBezTo>
                    <a:pt x="379" y="0"/>
                    <a:pt x="1" y="595"/>
                    <a:pt x="155" y="902"/>
                  </a:cubicBezTo>
                  <a:cubicBezTo>
                    <a:pt x="337" y="1267"/>
                    <a:pt x="1575" y="4718"/>
                    <a:pt x="2347" y="4840"/>
                  </a:cubicBezTo>
                  <a:cubicBezTo>
                    <a:pt x="2563" y="4873"/>
                    <a:pt x="2865" y="4885"/>
                    <a:pt x="3190" y="4885"/>
                  </a:cubicBezTo>
                  <a:cubicBezTo>
                    <a:pt x="4056" y="4885"/>
                    <a:pt x="5087" y="4799"/>
                    <a:pt x="5087" y="4799"/>
                  </a:cubicBezTo>
                  <a:lnTo>
                    <a:pt x="5716" y="6971"/>
                  </a:lnTo>
                  <a:lnTo>
                    <a:pt x="9674" y="5672"/>
                  </a:lnTo>
                  <a:cubicBezTo>
                    <a:pt x="9674" y="5672"/>
                    <a:pt x="8862" y="2323"/>
                    <a:pt x="8416" y="2161"/>
                  </a:cubicBezTo>
                  <a:cubicBezTo>
                    <a:pt x="8379" y="2148"/>
                    <a:pt x="8306" y="2143"/>
                    <a:pt x="8204" y="2143"/>
                  </a:cubicBezTo>
                  <a:cubicBezTo>
                    <a:pt x="7123" y="2143"/>
                    <a:pt x="2753" y="2769"/>
                    <a:pt x="2753" y="2769"/>
                  </a:cubicBezTo>
                  <a:cubicBezTo>
                    <a:pt x="2753" y="2769"/>
                    <a:pt x="1048" y="374"/>
                    <a:pt x="784" y="70"/>
                  </a:cubicBezTo>
                  <a:cubicBezTo>
                    <a:pt x="745" y="21"/>
                    <a:pt x="698" y="0"/>
                    <a:pt x="6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63"/>
            <p:cNvSpPr/>
            <p:nvPr/>
          </p:nvSpPr>
          <p:spPr>
            <a:xfrm>
              <a:off x="5460542" y="2124459"/>
              <a:ext cx="663250" cy="417200"/>
            </a:xfrm>
            <a:custGeom>
              <a:avLst/>
              <a:gdLst/>
              <a:ahLst/>
              <a:cxnLst/>
              <a:rect l="l" t="t" r="r" b="b"/>
              <a:pathLst>
                <a:path w="26530" h="16688" extrusionOk="0">
                  <a:moveTo>
                    <a:pt x="3979" y="1"/>
                  </a:moveTo>
                  <a:lnTo>
                    <a:pt x="1" y="752"/>
                  </a:lnTo>
                  <a:cubicBezTo>
                    <a:pt x="1158" y="5481"/>
                    <a:pt x="2782" y="10393"/>
                    <a:pt x="5725" y="14270"/>
                  </a:cubicBezTo>
                  <a:cubicBezTo>
                    <a:pt x="6334" y="15102"/>
                    <a:pt x="7044" y="15934"/>
                    <a:pt x="7998" y="16340"/>
                  </a:cubicBezTo>
                  <a:cubicBezTo>
                    <a:pt x="8563" y="16587"/>
                    <a:pt x="9181" y="16688"/>
                    <a:pt x="9803" y="16688"/>
                  </a:cubicBezTo>
                  <a:cubicBezTo>
                    <a:pt x="10409" y="16688"/>
                    <a:pt x="11020" y="16592"/>
                    <a:pt x="11591" y="16442"/>
                  </a:cubicBezTo>
                  <a:cubicBezTo>
                    <a:pt x="13316" y="15995"/>
                    <a:pt x="15650" y="15244"/>
                    <a:pt x="17477" y="14574"/>
                  </a:cubicBezTo>
                  <a:cubicBezTo>
                    <a:pt x="20786" y="13336"/>
                    <a:pt x="22896" y="12727"/>
                    <a:pt x="26205" y="11509"/>
                  </a:cubicBezTo>
                  <a:cubicBezTo>
                    <a:pt x="26449" y="11428"/>
                    <a:pt x="26530" y="11103"/>
                    <a:pt x="26347" y="10900"/>
                  </a:cubicBezTo>
                  <a:lnTo>
                    <a:pt x="24196" y="5582"/>
                  </a:lnTo>
                  <a:lnTo>
                    <a:pt x="11164" y="10048"/>
                  </a:lnTo>
                  <a:lnTo>
                    <a:pt x="39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63"/>
            <p:cNvSpPr/>
            <p:nvPr/>
          </p:nvSpPr>
          <p:spPr>
            <a:xfrm>
              <a:off x="6030917" y="2202609"/>
              <a:ext cx="124850" cy="212775"/>
            </a:xfrm>
            <a:custGeom>
              <a:avLst/>
              <a:gdLst/>
              <a:ahLst/>
              <a:cxnLst/>
              <a:rect l="l" t="t" r="r" b="b"/>
              <a:pathLst>
                <a:path w="4994" h="8511" extrusionOk="0">
                  <a:moveTo>
                    <a:pt x="3512" y="0"/>
                  </a:moveTo>
                  <a:cubicBezTo>
                    <a:pt x="1929" y="508"/>
                    <a:pt x="650" y="1908"/>
                    <a:pt x="325" y="3532"/>
                  </a:cubicBezTo>
                  <a:cubicBezTo>
                    <a:pt x="0" y="5176"/>
                    <a:pt x="650" y="6962"/>
                    <a:pt x="1929" y="8018"/>
                  </a:cubicBezTo>
                  <a:cubicBezTo>
                    <a:pt x="2253" y="8282"/>
                    <a:pt x="2648" y="8511"/>
                    <a:pt x="3051" y="8511"/>
                  </a:cubicBezTo>
                  <a:cubicBezTo>
                    <a:pt x="3329" y="8511"/>
                    <a:pt x="3612" y="8401"/>
                    <a:pt x="3877" y="8119"/>
                  </a:cubicBezTo>
                  <a:cubicBezTo>
                    <a:pt x="4060" y="7916"/>
                    <a:pt x="4202" y="7653"/>
                    <a:pt x="4283" y="7368"/>
                  </a:cubicBezTo>
                  <a:cubicBezTo>
                    <a:pt x="4993" y="4851"/>
                    <a:pt x="4709" y="2294"/>
                    <a:pt x="35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63"/>
            <p:cNvSpPr/>
            <p:nvPr/>
          </p:nvSpPr>
          <p:spPr>
            <a:xfrm>
              <a:off x="6068467" y="2226459"/>
              <a:ext cx="63450" cy="182200"/>
            </a:xfrm>
            <a:custGeom>
              <a:avLst/>
              <a:gdLst/>
              <a:ahLst/>
              <a:cxnLst/>
              <a:rect l="l" t="t" r="r" b="b"/>
              <a:pathLst>
                <a:path w="2538" h="7288" extrusionOk="0">
                  <a:moveTo>
                    <a:pt x="427" y="0"/>
                  </a:moveTo>
                  <a:cubicBezTo>
                    <a:pt x="345" y="0"/>
                    <a:pt x="305" y="41"/>
                    <a:pt x="244" y="61"/>
                  </a:cubicBezTo>
                  <a:cubicBezTo>
                    <a:pt x="142" y="142"/>
                    <a:pt x="102" y="203"/>
                    <a:pt x="61" y="244"/>
                  </a:cubicBezTo>
                  <a:cubicBezTo>
                    <a:pt x="21" y="285"/>
                    <a:pt x="0" y="325"/>
                    <a:pt x="21" y="325"/>
                  </a:cubicBezTo>
                  <a:cubicBezTo>
                    <a:pt x="21" y="327"/>
                    <a:pt x="21" y="328"/>
                    <a:pt x="22" y="328"/>
                  </a:cubicBezTo>
                  <a:cubicBezTo>
                    <a:pt x="35" y="328"/>
                    <a:pt x="118" y="233"/>
                    <a:pt x="284" y="122"/>
                  </a:cubicBezTo>
                  <a:cubicBezTo>
                    <a:pt x="325" y="92"/>
                    <a:pt x="376" y="76"/>
                    <a:pt x="434" y="76"/>
                  </a:cubicBezTo>
                  <a:cubicBezTo>
                    <a:pt x="493" y="76"/>
                    <a:pt x="558" y="92"/>
                    <a:pt x="630" y="122"/>
                  </a:cubicBezTo>
                  <a:cubicBezTo>
                    <a:pt x="751" y="183"/>
                    <a:pt x="833" y="345"/>
                    <a:pt x="954" y="508"/>
                  </a:cubicBezTo>
                  <a:cubicBezTo>
                    <a:pt x="1401" y="1137"/>
                    <a:pt x="1888" y="2111"/>
                    <a:pt x="2132" y="3268"/>
                  </a:cubicBezTo>
                  <a:cubicBezTo>
                    <a:pt x="2355" y="4425"/>
                    <a:pt x="2294" y="5521"/>
                    <a:pt x="2091" y="6272"/>
                  </a:cubicBezTo>
                  <a:cubicBezTo>
                    <a:pt x="1989" y="6638"/>
                    <a:pt x="1827" y="6922"/>
                    <a:pt x="1685" y="7064"/>
                  </a:cubicBezTo>
                  <a:cubicBezTo>
                    <a:pt x="1543" y="7226"/>
                    <a:pt x="1421" y="7267"/>
                    <a:pt x="1421" y="7287"/>
                  </a:cubicBezTo>
                  <a:cubicBezTo>
                    <a:pt x="1441" y="7287"/>
                    <a:pt x="1563" y="7267"/>
                    <a:pt x="1726" y="7125"/>
                  </a:cubicBezTo>
                  <a:cubicBezTo>
                    <a:pt x="1908" y="6962"/>
                    <a:pt x="2091" y="6699"/>
                    <a:pt x="2213" y="6313"/>
                  </a:cubicBezTo>
                  <a:cubicBezTo>
                    <a:pt x="2436" y="5542"/>
                    <a:pt x="2538" y="4425"/>
                    <a:pt x="2294" y="3228"/>
                  </a:cubicBezTo>
                  <a:cubicBezTo>
                    <a:pt x="2071" y="2050"/>
                    <a:pt x="1543" y="1056"/>
                    <a:pt x="1056" y="427"/>
                  </a:cubicBezTo>
                  <a:cubicBezTo>
                    <a:pt x="995" y="345"/>
                    <a:pt x="934" y="285"/>
                    <a:pt x="873" y="203"/>
                  </a:cubicBezTo>
                  <a:cubicBezTo>
                    <a:pt x="833" y="142"/>
                    <a:pt x="751" y="82"/>
                    <a:pt x="670" y="41"/>
                  </a:cubicBezTo>
                  <a:cubicBezTo>
                    <a:pt x="589" y="21"/>
                    <a:pt x="508" y="0"/>
                    <a:pt x="4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63"/>
            <p:cNvSpPr/>
            <p:nvPr/>
          </p:nvSpPr>
          <p:spPr>
            <a:xfrm>
              <a:off x="5653367" y="2375634"/>
              <a:ext cx="88825" cy="153275"/>
            </a:xfrm>
            <a:custGeom>
              <a:avLst/>
              <a:gdLst/>
              <a:ahLst/>
              <a:cxnLst/>
              <a:rect l="l" t="t" r="r" b="b"/>
              <a:pathLst>
                <a:path w="3553" h="6131" extrusionOk="0">
                  <a:moveTo>
                    <a:pt x="3451" y="1"/>
                  </a:moveTo>
                  <a:lnTo>
                    <a:pt x="3451" y="1"/>
                  </a:lnTo>
                  <a:cubicBezTo>
                    <a:pt x="3411" y="1"/>
                    <a:pt x="3472" y="427"/>
                    <a:pt x="3411" y="1097"/>
                  </a:cubicBezTo>
                  <a:cubicBezTo>
                    <a:pt x="3391" y="1422"/>
                    <a:pt x="3309" y="1828"/>
                    <a:pt x="3188" y="2254"/>
                  </a:cubicBezTo>
                  <a:cubicBezTo>
                    <a:pt x="3066" y="2680"/>
                    <a:pt x="2883" y="3127"/>
                    <a:pt x="2640" y="3573"/>
                  </a:cubicBezTo>
                  <a:cubicBezTo>
                    <a:pt x="2132" y="4446"/>
                    <a:pt x="1442" y="5096"/>
                    <a:pt x="914" y="5501"/>
                  </a:cubicBezTo>
                  <a:cubicBezTo>
                    <a:pt x="366" y="5907"/>
                    <a:pt x="1" y="6090"/>
                    <a:pt x="21" y="6131"/>
                  </a:cubicBezTo>
                  <a:cubicBezTo>
                    <a:pt x="21" y="6131"/>
                    <a:pt x="123" y="6090"/>
                    <a:pt x="285" y="6009"/>
                  </a:cubicBezTo>
                  <a:cubicBezTo>
                    <a:pt x="468" y="5928"/>
                    <a:pt x="691" y="5806"/>
                    <a:pt x="975" y="5603"/>
                  </a:cubicBezTo>
                  <a:cubicBezTo>
                    <a:pt x="1543" y="5217"/>
                    <a:pt x="2254" y="4568"/>
                    <a:pt x="2782" y="3654"/>
                  </a:cubicBezTo>
                  <a:cubicBezTo>
                    <a:pt x="3045" y="3188"/>
                    <a:pt x="3228" y="2721"/>
                    <a:pt x="3350" y="2294"/>
                  </a:cubicBezTo>
                  <a:cubicBezTo>
                    <a:pt x="3472" y="1848"/>
                    <a:pt x="3512" y="1442"/>
                    <a:pt x="3533" y="1097"/>
                  </a:cubicBezTo>
                  <a:cubicBezTo>
                    <a:pt x="3553" y="752"/>
                    <a:pt x="3533" y="488"/>
                    <a:pt x="3492" y="285"/>
                  </a:cubicBezTo>
                  <a:cubicBezTo>
                    <a:pt x="3472" y="102"/>
                    <a:pt x="3451" y="1"/>
                    <a:pt x="34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63"/>
            <p:cNvSpPr/>
            <p:nvPr/>
          </p:nvSpPr>
          <p:spPr>
            <a:xfrm>
              <a:off x="5739142" y="2294434"/>
              <a:ext cx="311575" cy="116825"/>
            </a:xfrm>
            <a:custGeom>
              <a:avLst/>
              <a:gdLst/>
              <a:ahLst/>
              <a:cxnLst/>
              <a:rect l="l" t="t" r="r" b="b"/>
              <a:pathLst>
                <a:path w="12463" h="4673" extrusionOk="0">
                  <a:moveTo>
                    <a:pt x="12438" y="0"/>
                  </a:moveTo>
                  <a:cubicBezTo>
                    <a:pt x="12314" y="0"/>
                    <a:pt x="9555" y="1000"/>
                    <a:pt x="6191" y="2254"/>
                  </a:cubicBezTo>
                  <a:cubicBezTo>
                    <a:pt x="2761" y="3553"/>
                    <a:pt x="0" y="4629"/>
                    <a:pt x="20" y="4670"/>
                  </a:cubicBezTo>
                  <a:cubicBezTo>
                    <a:pt x="21" y="4671"/>
                    <a:pt x="24" y="4672"/>
                    <a:pt x="29" y="4672"/>
                  </a:cubicBezTo>
                  <a:cubicBezTo>
                    <a:pt x="200" y="4672"/>
                    <a:pt x="2920" y="3679"/>
                    <a:pt x="6252" y="2417"/>
                  </a:cubicBezTo>
                  <a:cubicBezTo>
                    <a:pt x="9682" y="1138"/>
                    <a:pt x="12463" y="62"/>
                    <a:pt x="12443" y="1"/>
                  </a:cubicBezTo>
                  <a:cubicBezTo>
                    <a:pt x="12442" y="0"/>
                    <a:pt x="12441" y="0"/>
                    <a:pt x="124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63"/>
            <p:cNvSpPr/>
            <p:nvPr/>
          </p:nvSpPr>
          <p:spPr>
            <a:xfrm>
              <a:off x="5493017" y="2140709"/>
              <a:ext cx="189300" cy="370450"/>
            </a:xfrm>
            <a:custGeom>
              <a:avLst/>
              <a:gdLst/>
              <a:ahLst/>
              <a:cxnLst/>
              <a:rect l="l" t="t" r="r" b="b"/>
              <a:pathLst>
                <a:path w="7572" h="14818" extrusionOk="0">
                  <a:moveTo>
                    <a:pt x="1" y="0"/>
                  </a:moveTo>
                  <a:cubicBezTo>
                    <a:pt x="1" y="0"/>
                    <a:pt x="1" y="61"/>
                    <a:pt x="41" y="162"/>
                  </a:cubicBezTo>
                  <a:cubicBezTo>
                    <a:pt x="82" y="284"/>
                    <a:pt x="123" y="447"/>
                    <a:pt x="183" y="629"/>
                  </a:cubicBezTo>
                  <a:cubicBezTo>
                    <a:pt x="305" y="1035"/>
                    <a:pt x="488" y="1624"/>
                    <a:pt x="752" y="2334"/>
                  </a:cubicBezTo>
                  <a:cubicBezTo>
                    <a:pt x="1259" y="3755"/>
                    <a:pt x="2051" y="5704"/>
                    <a:pt x="3086" y="7774"/>
                  </a:cubicBezTo>
                  <a:cubicBezTo>
                    <a:pt x="3614" y="8789"/>
                    <a:pt x="4142" y="9763"/>
                    <a:pt x="4649" y="10636"/>
                  </a:cubicBezTo>
                  <a:cubicBezTo>
                    <a:pt x="5156" y="11488"/>
                    <a:pt x="5644" y="12260"/>
                    <a:pt x="6090" y="12869"/>
                  </a:cubicBezTo>
                  <a:cubicBezTo>
                    <a:pt x="6293" y="13193"/>
                    <a:pt x="6496" y="13457"/>
                    <a:pt x="6679" y="13701"/>
                  </a:cubicBezTo>
                  <a:cubicBezTo>
                    <a:pt x="6861" y="13945"/>
                    <a:pt x="7003" y="14147"/>
                    <a:pt x="7146" y="14310"/>
                  </a:cubicBezTo>
                  <a:cubicBezTo>
                    <a:pt x="7267" y="14472"/>
                    <a:pt x="7369" y="14594"/>
                    <a:pt x="7450" y="14696"/>
                  </a:cubicBezTo>
                  <a:cubicBezTo>
                    <a:pt x="7531" y="14777"/>
                    <a:pt x="7572" y="14817"/>
                    <a:pt x="7572" y="14817"/>
                  </a:cubicBezTo>
                  <a:cubicBezTo>
                    <a:pt x="7572" y="14817"/>
                    <a:pt x="7552" y="14756"/>
                    <a:pt x="7491" y="14675"/>
                  </a:cubicBezTo>
                  <a:cubicBezTo>
                    <a:pt x="7409" y="14574"/>
                    <a:pt x="7308" y="14432"/>
                    <a:pt x="7206" y="14269"/>
                  </a:cubicBezTo>
                  <a:cubicBezTo>
                    <a:pt x="7064" y="14107"/>
                    <a:pt x="6922" y="13904"/>
                    <a:pt x="6760" y="13640"/>
                  </a:cubicBezTo>
                  <a:cubicBezTo>
                    <a:pt x="6577" y="13396"/>
                    <a:pt x="6395" y="13112"/>
                    <a:pt x="6192" y="12808"/>
                  </a:cubicBezTo>
                  <a:cubicBezTo>
                    <a:pt x="5765" y="12179"/>
                    <a:pt x="5298" y="11407"/>
                    <a:pt x="4791" y="10555"/>
                  </a:cubicBezTo>
                  <a:cubicBezTo>
                    <a:pt x="4284" y="9682"/>
                    <a:pt x="3776" y="8708"/>
                    <a:pt x="3248" y="7693"/>
                  </a:cubicBezTo>
                  <a:cubicBezTo>
                    <a:pt x="2213" y="5622"/>
                    <a:pt x="1401" y="3694"/>
                    <a:pt x="874" y="2294"/>
                  </a:cubicBezTo>
                  <a:cubicBezTo>
                    <a:pt x="589" y="1583"/>
                    <a:pt x="386" y="1015"/>
                    <a:pt x="244" y="609"/>
                  </a:cubicBezTo>
                  <a:cubicBezTo>
                    <a:pt x="163" y="426"/>
                    <a:pt x="123" y="284"/>
                    <a:pt x="62" y="142"/>
                  </a:cubicBezTo>
                  <a:cubicBezTo>
                    <a:pt x="21" y="41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63"/>
            <p:cNvSpPr/>
            <p:nvPr/>
          </p:nvSpPr>
          <p:spPr>
            <a:xfrm>
              <a:off x="5798092" y="2399684"/>
              <a:ext cx="7550" cy="7200"/>
            </a:xfrm>
            <a:custGeom>
              <a:avLst/>
              <a:gdLst/>
              <a:ahLst/>
              <a:cxnLst/>
              <a:rect l="l" t="t" r="r" b="b"/>
              <a:pathLst>
                <a:path w="302" h="288" extrusionOk="0">
                  <a:moveTo>
                    <a:pt x="164" y="0"/>
                  </a:moveTo>
                  <a:cubicBezTo>
                    <a:pt x="92" y="0"/>
                    <a:pt x="17" y="55"/>
                    <a:pt x="17" y="135"/>
                  </a:cubicBezTo>
                  <a:cubicBezTo>
                    <a:pt x="0" y="218"/>
                    <a:pt x="79" y="288"/>
                    <a:pt x="153" y="288"/>
                  </a:cubicBezTo>
                  <a:cubicBezTo>
                    <a:pt x="169" y="288"/>
                    <a:pt x="185" y="284"/>
                    <a:pt x="200" y="277"/>
                  </a:cubicBezTo>
                  <a:lnTo>
                    <a:pt x="220" y="257"/>
                  </a:lnTo>
                  <a:cubicBezTo>
                    <a:pt x="301" y="216"/>
                    <a:pt x="301" y="74"/>
                    <a:pt x="220" y="13"/>
                  </a:cubicBezTo>
                  <a:cubicBezTo>
                    <a:pt x="203" y="4"/>
                    <a:pt x="183" y="0"/>
                    <a:pt x="1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63"/>
            <p:cNvSpPr/>
            <p:nvPr/>
          </p:nvSpPr>
          <p:spPr>
            <a:xfrm>
              <a:off x="5659967" y="2440559"/>
              <a:ext cx="7650" cy="6925"/>
            </a:xfrm>
            <a:custGeom>
              <a:avLst/>
              <a:gdLst/>
              <a:ahLst/>
              <a:cxnLst/>
              <a:rect l="l" t="t" r="r" b="b"/>
              <a:pathLst>
                <a:path w="306" h="277" extrusionOk="0">
                  <a:moveTo>
                    <a:pt x="157" y="1"/>
                  </a:moveTo>
                  <a:cubicBezTo>
                    <a:pt x="82" y="1"/>
                    <a:pt x="1" y="62"/>
                    <a:pt x="1" y="124"/>
                  </a:cubicBezTo>
                  <a:cubicBezTo>
                    <a:pt x="1" y="207"/>
                    <a:pt x="83" y="276"/>
                    <a:pt x="157" y="276"/>
                  </a:cubicBezTo>
                  <a:cubicBezTo>
                    <a:pt x="173" y="276"/>
                    <a:pt x="189" y="273"/>
                    <a:pt x="204" y="266"/>
                  </a:cubicBezTo>
                  <a:cubicBezTo>
                    <a:pt x="305" y="205"/>
                    <a:pt x="305" y="63"/>
                    <a:pt x="224" y="22"/>
                  </a:cubicBezTo>
                  <a:cubicBezTo>
                    <a:pt x="204" y="7"/>
                    <a:pt x="181" y="1"/>
                    <a:pt x="1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63"/>
            <p:cNvSpPr/>
            <p:nvPr/>
          </p:nvSpPr>
          <p:spPr>
            <a:xfrm>
              <a:off x="5597142" y="2342334"/>
              <a:ext cx="7550" cy="7225"/>
            </a:xfrm>
            <a:custGeom>
              <a:avLst/>
              <a:gdLst/>
              <a:ahLst/>
              <a:cxnLst/>
              <a:rect l="l" t="t" r="r" b="b"/>
              <a:pathLst>
                <a:path w="302" h="289" extrusionOk="0">
                  <a:moveTo>
                    <a:pt x="164" y="1"/>
                  </a:moveTo>
                  <a:cubicBezTo>
                    <a:pt x="92" y="1"/>
                    <a:pt x="17" y="55"/>
                    <a:pt x="17" y="135"/>
                  </a:cubicBezTo>
                  <a:cubicBezTo>
                    <a:pt x="0" y="218"/>
                    <a:pt x="79" y="288"/>
                    <a:pt x="153" y="288"/>
                  </a:cubicBezTo>
                  <a:cubicBezTo>
                    <a:pt x="169" y="288"/>
                    <a:pt x="185" y="285"/>
                    <a:pt x="200" y="277"/>
                  </a:cubicBezTo>
                  <a:lnTo>
                    <a:pt x="220" y="257"/>
                  </a:lnTo>
                  <a:cubicBezTo>
                    <a:pt x="301" y="216"/>
                    <a:pt x="301" y="74"/>
                    <a:pt x="220" y="14"/>
                  </a:cubicBezTo>
                  <a:cubicBezTo>
                    <a:pt x="203" y="5"/>
                    <a:pt x="184" y="1"/>
                    <a:pt x="1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63"/>
            <p:cNvSpPr/>
            <p:nvPr/>
          </p:nvSpPr>
          <p:spPr>
            <a:xfrm>
              <a:off x="5879192" y="2371259"/>
              <a:ext cx="7625" cy="7200"/>
            </a:xfrm>
            <a:custGeom>
              <a:avLst/>
              <a:gdLst/>
              <a:ahLst/>
              <a:cxnLst/>
              <a:rect l="l" t="t" r="r" b="b"/>
              <a:pathLst>
                <a:path w="305" h="288" extrusionOk="0">
                  <a:moveTo>
                    <a:pt x="167" y="1"/>
                  </a:moveTo>
                  <a:cubicBezTo>
                    <a:pt x="95" y="1"/>
                    <a:pt x="16" y="55"/>
                    <a:pt x="0" y="135"/>
                  </a:cubicBezTo>
                  <a:cubicBezTo>
                    <a:pt x="0" y="218"/>
                    <a:pt x="82" y="288"/>
                    <a:pt x="156" y="288"/>
                  </a:cubicBezTo>
                  <a:cubicBezTo>
                    <a:pt x="173" y="288"/>
                    <a:pt x="189" y="285"/>
                    <a:pt x="203" y="277"/>
                  </a:cubicBezTo>
                  <a:lnTo>
                    <a:pt x="224" y="257"/>
                  </a:lnTo>
                  <a:cubicBezTo>
                    <a:pt x="305" y="216"/>
                    <a:pt x="305" y="74"/>
                    <a:pt x="224" y="13"/>
                  </a:cubicBezTo>
                  <a:cubicBezTo>
                    <a:pt x="206" y="5"/>
                    <a:pt x="187" y="1"/>
                    <a:pt x="1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63"/>
            <p:cNvSpPr/>
            <p:nvPr/>
          </p:nvSpPr>
          <p:spPr>
            <a:xfrm>
              <a:off x="5974067" y="2345884"/>
              <a:ext cx="7650" cy="7025"/>
            </a:xfrm>
            <a:custGeom>
              <a:avLst/>
              <a:gdLst/>
              <a:ahLst/>
              <a:cxnLst/>
              <a:rect l="l" t="t" r="r" b="b"/>
              <a:pathLst>
                <a:path w="306" h="281" extrusionOk="0">
                  <a:moveTo>
                    <a:pt x="138" y="1"/>
                  </a:moveTo>
                  <a:cubicBezTo>
                    <a:pt x="119" y="1"/>
                    <a:pt x="99" y="5"/>
                    <a:pt x="82" y="14"/>
                  </a:cubicBezTo>
                  <a:lnTo>
                    <a:pt x="62" y="34"/>
                  </a:lnTo>
                  <a:cubicBezTo>
                    <a:pt x="1" y="95"/>
                    <a:pt x="1" y="237"/>
                    <a:pt x="102" y="277"/>
                  </a:cubicBezTo>
                  <a:cubicBezTo>
                    <a:pt x="111" y="280"/>
                    <a:pt x="120" y="281"/>
                    <a:pt x="129" y="281"/>
                  </a:cubicBezTo>
                  <a:cubicBezTo>
                    <a:pt x="208" y="281"/>
                    <a:pt x="305" y="208"/>
                    <a:pt x="305" y="135"/>
                  </a:cubicBezTo>
                  <a:cubicBezTo>
                    <a:pt x="289" y="56"/>
                    <a:pt x="211" y="1"/>
                    <a:pt x="1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63"/>
            <p:cNvSpPr/>
            <p:nvPr/>
          </p:nvSpPr>
          <p:spPr>
            <a:xfrm>
              <a:off x="5430092" y="2067934"/>
              <a:ext cx="164950" cy="75900"/>
            </a:xfrm>
            <a:custGeom>
              <a:avLst/>
              <a:gdLst/>
              <a:ahLst/>
              <a:cxnLst/>
              <a:rect l="l" t="t" r="r" b="b"/>
              <a:pathLst>
                <a:path w="6598" h="3036" extrusionOk="0">
                  <a:moveTo>
                    <a:pt x="3779" y="0"/>
                  </a:moveTo>
                  <a:cubicBezTo>
                    <a:pt x="3007" y="0"/>
                    <a:pt x="2234" y="140"/>
                    <a:pt x="1503" y="414"/>
                  </a:cubicBezTo>
                  <a:cubicBezTo>
                    <a:pt x="1117" y="577"/>
                    <a:pt x="711" y="760"/>
                    <a:pt x="427" y="1084"/>
                  </a:cubicBezTo>
                  <a:cubicBezTo>
                    <a:pt x="143" y="1409"/>
                    <a:pt x="1" y="1876"/>
                    <a:pt x="143" y="2282"/>
                  </a:cubicBezTo>
                  <a:cubicBezTo>
                    <a:pt x="278" y="2668"/>
                    <a:pt x="615" y="3036"/>
                    <a:pt x="1067" y="3036"/>
                  </a:cubicBezTo>
                  <a:cubicBezTo>
                    <a:pt x="1090" y="3036"/>
                    <a:pt x="1114" y="3035"/>
                    <a:pt x="1138" y="3033"/>
                  </a:cubicBezTo>
                  <a:cubicBezTo>
                    <a:pt x="2761" y="2911"/>
                    <a:pt x="3573" y="2789"/>
                    <a:pt x="5177" y="2465"/>
                  </a:cubicBezTo>
                  <a:cubicBezTo>
                    <a:pt x="5705" y="2363"/>
                    <a:pt x="6313" y="2160"/>
                    <a:pt x="6476" y="1653"/>
                  </a:cubicBezTo>
                  <a:cubicBezTo>
                    <a:pt x="6598" y="1287"/>
                    <a:pt x="6435" y="861"/>
                    <a:pt x="6131" y="597"/>
                  </a:cubicBezTo>
                  <a:cubicBezTo>
                    <a:pt x="5826" y="333"/>
                    <a:pt x="5441" y="211"/>
                    <a:pt x="5055" y="130"/>
                  </a:cubicBezTo>
                  <a:cubicBezTo>
                    <a:pt x="4635" y="43"/>
                    <a:pt x="4207" y="0"/>
                    <a:pt x="37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63"/>
            <p:cNvSpPr/>
            <p:nvPr/>
          </p:nvSpPr>
          <p:spPr>
            <a:xfrm>
              <a:off x="5435167" y="2080059"/>
              <a:ext cx="152775" cy="43950"/>
            </a:xfrm>
            <a:custGeom>
              <a:avLst/>
              <a:gdLst/>
              <a:ahLst/>
              <a:cxnLst/>
              <a:rect l="l" t="t" r="r" b="b"/>
              <a:pathLst>
                <a:path w="6111" h="1758" extrusionOk="0">
                  <a:moveTo>
                    <a:pt x="3687" y="0"/>
                  </a:moveTo>
                  <a:cubicBezTo>
                    <a:pt x="3421" y="0"/>
                    <a:pt x="3144" y="22"/>
                    <a:pt x="2863" y="72"/>
                  </a:cubicBezTo>
                  <a:cubicBezTo>
                    <a:pt x="1929" y="254"/>
                    <a:pt x="1178" y="680"/>
                    <a:pt x="691" y="1046"/>
                  </a:cubicBezTo>
                  <a:cubicBezTo>
                    <a:pt x="468" y="1249"/>
                    <a:pt x="285" y="1411"/>
                    <a:pt x="163" y="1533"/>
                  </a:cubicBezTo>
                  <a:cubicBezTo>
                    <a:pt x="62" y="1675"/>
                    <a:pt x="1" y="1756"/>
                    <a:pt x="21" y="1756"/>
                  </a:cubicBezTo>
                  <a:cubicBezTo>
                    <a:pt x="22" y="1757"/>
                    <a:pt x="23" y="1757"/>
                    <a:pt x="24" y="1757"/>
                  </a:cubicBezTo>
                  <a:cubicBezTo>
                    <a:pt x="58" y="1757"/>
                    <a:pt x="301" y="1481"/>
                    <a:pt x="772" y="1147"/>
                  </a:cubicBezTo>
                  <a:cubicBezTo>
                    <a:pt x="1259" y="802"/>
                    <a:pt x="1990" y="417"/>
                    <a:pt x="2883" y="254"/>
                  </a:cubicBezTo>
                  <a:cubicBezTo>
                    <a:pt x="3202" y="196"/>
                    <a:pt x="3512" y="172"/>
                    <a:pt x="3806" y="172"/>
                  </a:cubicBezTo>
                  <a:cubicBezTo>
                    <a:pt x="4336" y="172"/>
                    <a:pt x="4811" y="251"/>
                    <a:pt x="5177" y="356"/>
                  </a:cubicBezTo>
                  <a:cubicBezTo>
                    <a:pt x="5735" y="490"/>
                    <a:pt x="6056" y="662"/>
                    <a:pt x="6105" y="662"/>
                  </a:cubicBezTo>
                  <a:cubicBezTo>
                    <a:pt x="6108" y="662"/>
                    <a:pt x="6109" y="661"/>
                    <a:pt x="6110" y="660"/>
                  </a:cubicBezTo>
                  <a:cubicBezTo>
                    <a:pt x="6110" y="640"/>
                    <a:pt x="6029" y="579"/>
                    <a:pt x="5887" y="498"/>
                  </a:cubicBezTo>
                  <a:cubicBezTo>
                    <a:pt x="5725" y="417"/>
                    <a:pt x="5502" y="335"/>
                    <a:pt x="5217" y="234"/>
                  </a:cubicBezTo>
                  <a:cubicBezTo>
                    <a:pt x="4824" y="107"/>
                    <a:pt x="4284" y="0"/>
                    <a:pt x="3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63"/>
            <p:cNvSpPr/>
            <p:nvPr/>
          </p:nvSpPr>
          <p:spPr>
            <a:xfrm>
              <a:off x="6208517" y="3772884"/>
              <a:ext cx="200975" cy="758000"/>
            </a:xfrm>
            <a:custGeom>
              <a:avLst/>
              <a:gdLst/>
              <a:ahLst/>
              <a:cxnLst/>
              <a:rect l="l" t="t" r="r" b="b"/>
              <a:pathLst>
                <a:path w="8039" h="30320" extrusionOk="0">
                  <a:moveTo>
                    <a:pt x="5047" y="0"/>
                  </a:moveTo>
                  <a:cubicBezTo>
                    <a:pt x="4292" y="0"/>
                    <a:pt x="3539" y="196"/>
                    <a:pt x="2802" y="376"/>
                  </a:cubicBezTo>
                  <a:lnTo>
                    <a:pt x="2659" y="355"/>
                  </a:lnTo>
                  <a:cubicBezTo>
                    <a:pt x="1584" y="477"/>
                    <a:pt x="731" y="1391"/>
                    <a:pt x="366" y="2406"/>
                  </a:cubicBezTo>
                  <a:cubicBezTo>
                    <a:pt x="0" y="3420"/>
                    <a:pt x="21" y="4537"/>
                    <a:pt x="41" y="5613"/>
                  </a:cubicBezTo>
                  <a:cubicBezTo>
                    <a:pt x="203" y="12189"/>
                    <a:pt x="366" y="18786"/>
                    <a:pt x="1117" y="25321"/>
                  </a:cubicBezTo>
                  <a:cubicBezTo>
                    <a:pt x="1279" y="26742"/>
                    <a:pt x="1502" y="28244"/>
                    <a:pt x="2436" y="29320"/>
                  </a:cubicBezTo>
                  <a:cubicBezTo>
                    <a:pt x="2976" y="29942"/>
                    <a:pt x="3835" y="30320"/>
                    <a:pt x="4644" y="30320"/>
                  </a:cubicBezTo>
                  <a:cubicBezTo>
                    <a:pt x="5234" y="30320"/>
                    <a:pt x="5797" y="30119"/>
                    <a:pt x="6191" y="29665"/>
                  </a:cubicBezTo>
                  <a:cubicBezTo>
                    <a:pt x="6719" y="29036"/>
                    <a:pt x="6780" y="28163"/>
                    <a:pt x="6820" y="27351"/>
                  </a:cubicBezTo>
                  <a:cubicBezTo>
                    <a:pt x="7206" y="19476"/>
                    <a:pt x="7592" y="11600"/>
                    <a:pt x="7977" y="3725"/>
                  </a:cubicBezTo>
                  <a:cubicBezTo>
                    <a:pt x="8018" y="2832"/>
                    <a:pt x="8038" y="1857"/>
                    <a:pt x="7551" y="1127"/>
                  </a:cubicBezTo>
                  <a:cubicBezTo>
                    <a:pt x="7064" y="416"/>
                    <a:pt x="6191" y="51"/>
                    <a:pt x="5339" y="10"/>
                  </a:cubicBezTo>
                  <a:cubicBezTo>
                    <a:pt x="5241" y="3"/>
                    <a:pt x="5144" y="0"/>
                    <a:pt x="50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63"/>
            <p:cNvSpPr/>
            <p:nvPr/>
          </p:nvSpPr>
          <p:spPr>
            <a:xfrm>
              <a:off x="6131892" y="2843509"/>
              <a:ext cx="306000" cy="929350"/>
            </a:xfrm>
            <a:custGeom>
              <a:avLst/>
              <a:gdLst/>
              <a:ahLst/>
              <a:cxnLst/>
              <a:rect l="l" t="t" r="r" b="b"/>
              <a:pathLst>
                <a:path w="12240" h="37174" extrusionOk="0">
                  <a:moveTo>
                    <a:pt x="7429" y="0"/>
                  </a:moveTo>
                  <a:cubicBezTo>
                    <a:pt x="2619" y="0"/>
                    <a:pt x="1" y="2700"/>
                    <a:pt x="122" y="7774"/>
                  </a:cubicBezTo>
                  <a:cubicBezTo>
                    <a:pt x="325" y="16035"/>
                    <a:pt x="1178" y="24296"/>
                    <a:pt x="3268" y="32294"/>
                  </a:cubicBezTo>
                  <a:cubicBezTo>
                    <a:pt x="3634" y="33654"/>
                    <a:pt x="4060" y="35074"/>
                    <a:pt x="5055" y="36110"/>
                  </a:cubicBezTo>
                  <a:cubicBezTo>
                    <a:pt x="5676" y="36757"/>
                    <a:pt x="6604" y="37174"/>
                    <a:pt x="7490" y="37174"/>
                  </a:cubicBezTo>
                  <a:cubicBezTo>
                    <a:pt x="7991" y="37174"/>
                    <a:pt x="8480" y="37040"/>
                    <a:pt x="8891" y="36739"/>
                  </a:cubicBezTo>
                  <a:cubicBezTo>
                    <a:pt x="9865" y="36008"/>
                    <a:pt x="10088" y="34668"/>
                    <a:pt x="10231" y="33471"/>
                  </a:cubicBezTo>
                  <a:cubicBezTo>
                    <a:pt x="11266" y="24093"/>
                    <a:pt x="11854" y="16238"/>
                    <a:pt x="11976" y="6800"/>
                  </a:cubicBezTo>
                  <a:cubicBezTo>
                    <a:pt x="11976" y="6800"/>
                    <a:pt x="12240" y="0"/>
                    <a:pt x="74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63"/>
            <p:cNvSpPr/>
            <p:nvPr/>
          </p:nvSpPr>
          <p:spPr>
            <a:xfrm>
              <a:off x="6145092" y="2899234"/>
              <a:ext cx="93375" cy="781075"/>
            </a:xfrm>
            <a:custGeom>
              <a:avLst/>
              <a:gdLst/>
              <a:ahLst/>
              <a:cxnLst/>
              <a:rect l="l" t="t" r="r" b="b"/>
              <a:pathLst>
                <a:path w="3735" h="31243" extrusionOk="0">
                  <a:moveTo>
                    <a:pt x="2181" y="0"/>
                  </a:moveTo>
                  <a:cubicBezTo>
                    <a:pt x="2146" y="0"/>
                    <a:pt x="2051" y="65"/>
                    <a:pt x="1908" y="207"/>
                  </a:cubicBezTo>
                  <a:cubicBezTo>
                    <a:pt x="1827" y="268"/>
                    <a:pt x="1726" y="369"/>
                    <a:pt x="1624" y="491"/>
                  </a:cubicBezTo>
                  <a:cubicBezTo>
                    <a:pt x="1543" y="613"/>
                    <a:pt x="1421" y="755"/>
                    <a:pt x="1299" y="917"/>
                  </a:cubicBezTo>
                  <a:cubicBezTo>
                    <a:pt x="832" y="1607"/>
                    <a:pt x="366" y="2764"/>
                    <a:pt x="183" y="4226"/>
                  </a:cubicBezTo>
                  <a:cubicBezTo>
                    <a:pt x="0" y="5708"/>
                    <a:pt x="122" y="7453"/>
                    <a:pt x="284" y="9361"/>
                  </a:cubicBezTo>
                  <a:cubicBezTo>
                    <a:pt x="447" y="11249"/>
                    <a:pt x="629" y="13339"/>
                    <a:pt x="893" y="15532"/>
                  </a:cubicBezTo>
                  <a:cubicBezTo>
                    <a:pt x="1401" y="19916"/>
                    <a:pt x="2071" y="23833"/>
                    <a:pt x="2578" y="26675"/>
                  </a:cubicBezTo>
                  <a:cubicBezTo>
                    <a:pt x="3103" y="29500"/>
                    <a:pt x="3487" y="31242"/>
                    <a:pt x="3611" y="31242"/>
                  </a:cubicBezTo>
                  <a:cubicBezTo>
                    <a:pt x="3612" y="31242"/>
                    <a:pt x="3613" y="31242"/>
                    <a:pt x="3613" y="31242"/>
                  </a:cubicBezTo>
                  <a:cubicBezTo>
                    <a:pt x="3735" y="31222"/>
                    <a:pt x="3552" y="29435"/>
                    <a:pt x="3187" y="26573"/>
                  </a:cubicBezTo>
                  <a:cubicBezTo>
                    <a:pt x="2842" y="23732"/>
                    <a:pt x="2274" y="19794"/>
                    <a:pt x="1766" y="15430"/>
                  </a:cubicBezTo>
                  <a:cubicBezTo>
                    <a:pt x="1502" y="13258"/>
                    <a:pt x="1299" y="11168"/>
                    <a:pt x="1096" y="9280"/>
                  </a:cubicBezTo>
                  <a:cubicBezTo>
                    <a:pt x="873" y="7392"/>
                    <a:pt x="711" y="5687"/>
                    <a:pt x="812" y="4287"/>
                  </a:cubicBezTo>
                  <a:cubicBezTo>
                    <a:pt x="893" y="2886"/>
                    <a:pt x="1238" y="1790"/>
                    <a:pt x="1604" y="1100"/>
                  </a:cubicBezTo>
                  <a:cubicBezTo>
                    <a:pt x="1685" y="938"/>
                    <a:pt x="1766" y="775"/>
                    <a:pt x="1847" y="633"/>
                  </a:cubicBezTo>
                  <a:cubicBezTo>
                    <a:pt x="1908" y="511"/>
                    <a:pt x="1989" y="410"/>
                    <a:pt x="2050" y="308"/>
                  </a:cubicBezTo>
                  <a:cubicBezTo>
                    <a:pt x="2152" y="126"/>
                    <a:pt x="2213" y="24"/>
                    <a:pt x="2192" y="4"/>
                  </a:cubicBezTo>
                  <a:cubicBezTo>
                    <a:pt x="2190" y="1"/>
                    <a:pt x="2186" y="0"/>
                    <a:pt x="21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63"/>
            <p:cNvSpPr/>
            <p:nvPr/>
          </p:nvSpPr>
          <p:spPr>
            <a:xfrm>
              <a:off x="6206992" y="2849584"/>
              <a:ext cx="94400" cy="921025"/>
            </a:xfrm>
            <a:custGeom>
              <a:avLst/>
              <a:gdLst/>
              <a:ahLst/>
              <a:cxnLst/>
              <a:rect l="l" t="t" r="r" b="b"/>
              <a:pathLst>
                <a:path w="3776" h="36841" extrusionOk="0">
                  <a:moveTo>
                    <a:pt x="2457" y="1"/>
                  </a:moveTo>
                  <a:cubicBezTo>
                    <a:pt x="2457" y="1"/>
                    <a:pt x="2335" y="62"/>
                    <a:pt x="2132" y="204"/>
                  </a:cubicBezTo>
                  <a:cubicBezTo>
                    <a:pt x="1929" y="346"/>
                    <a:pt x="1624" y="589"/>
                    <a:pt x="1320" y="975"/>
                  </a:cubicBezTo>
                  <a:cubicBezTo>
                    <a:pt x="1015" y="1340"/>
                    <a:pt x="711" y="1848"/>
                    <a:pt x="467" y="2497"/>
                  </a:cubicBezTo>
                  <a:cubicBezTo>
                    <a:pt x="244" y="3147"/>
                    <a:pt x="82" y="3918"/>
                    <a:pt x="41" y="4771"/>
                  </a:cubicBezTo>
                  <a:cubicBezTo>
                    <a:pt x="1" y="5644"/>
                    <a:pt x="41" y="6577"/>
                    <a:pt x="122" y="7592"/>
                  </a:cubicBezTo>
                  <a:cubicBezTo>
                    <a:pt x="183" y="8587"/>
                    <a:pt x="264" y="9662"/>
                    <a:pt x="346" y="10799"/>
                  </a:cubicBezTo>
                  <a:cubicBezTo>
                    <a:pt x="508" y="13052"/>
                    <a:pt x="691" y="15528"/>
                    <a:pt x="914" y="18147"/>
                  </a:cubicBezTo>
                  <a:cubicBezTo>
                    <a:pt x="1360" y="23343"/>
                    <a:pt x="2010" y="28052"/>
                    <a:pt x="2619" y="31421"/>
                  </a:cubicBezTo>
                  <a:cubicBezTo>
                    <a:pt x="2923" y="33106"/>
                    <a:pt x="3208" y="34466"/>
                    <a:pt x="3411" y="35400"/>
                  </a:cubicBezTo>
                  <a:cubicBezTo>
                    <a:pt x="3532" y="35846"/>
                    <a:pt x="3614" y="36212"/>
                    <a:pt x="3674" y="36476"/>
                  </a:cubicBezTo>
                  <a:cubicBezTo>
                    <a:pt x="3695" y="36597"/>
                    <a:pt x="3715" y="36679"/>
                    <a:pt x="3735" y="36760"/>
                  </a:cubicBezTo>
                  <a:cubicBezTo>
                    <a:pt x="3756" y="36821"/>
                    <a:pt x="3776" y="36841"/>
                    <a:pt x="3776" y="36841"/>
                  </a:cubicBezTo>
                  <a:cubicBezTo>
                    <a:pt x="3776" y="36841"/>
                    <a:pt x="3776" y="36821"/>
                    <a:pt x="3756" y="36739"/>
                  </a:cubicBezTo>
                  <a:cubicBezTo>
                    <a:pt x="3735" y="36679"/>
                    <a:pt x="3735" y="36577"/>
                    <a:pt x="3695" y="36455"/>
                  </a:cubicBezTo>
                  <a:cubicBezTo>
                    <a:pt x="3654" y="36212"/>
                    <a:pt x="3573" y="35846"/>
                    <a:pt x="3492" y="35379"/>
                  </a:cubicBezTo>
                  <a:cubicBezTo>
                    <a:pt x="3289" y="34446"/>
                    <a:pt x="3025" y="33086"/>
                    <a:pt x="2741" y="31401"/>
                  </a:cubicBezTo>
                  <a:cubicBezTo>
                    <a:pt x="2152" y="28032"/>
                    <a:pt x="1543" y="23323"/>
                    <a:pt x="1097" y="18127"/>
                  </a:cubicBezTo>
                  <a:cubicBezTo>
                    <a:pt x="873" y="15528"/>
                    <a:pt x="670" y="13032"/>
                    <a:pt x="508" y="10779"/>
                  </a:cubicBezTo>
                  <a:cubicBezTo>
                    <a:pt x="427" y="9642"/>
                    <a:pt x="346" y="8587"/>
                    <a:pt x="264" y="7572"/>
                  </a:cubicBezTo>
                  <a:cubicBezTo>
                    <a:pt x="183" y="6577"/>
                    <a:pt x="122" y="5644"/>
                    <a:pt x="163" y="4791"/>
                  </a:cubicBezTo>
                  <a:cubicBezTo>
                    <a:pt x="204" y="3939"/>
                    <a:pt x="346" y="3167"/>
                    <a:pt x="569" y="2538"/>
                  </a:cubicBezTo>
                  <a:cubicBezTo>
                    <a:pt x="792" y="1888"/>
                    <a:pt x="1097" y="1381"/>
                    <a:pt x="1381" y="1016"/>
                  </a:cubicBezTo>
                  <a:cubicBezTo>
                    <a:pt x="1969" y="265"/>
                    <a:pt x="2477" y="21"/>
                    <a:pt x="24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63"/>
            <p:cNvSpPr/>
            <p:nvPr/>
          </p:nvSpPr>
          <p:spPr>
            <a:xfrm>
              <a:off x="6238967" y="3803584"/>
              <a:ext cx="39100" cy="700800"/>
            </a:xfrm>
            <a:custGeom>
              <a:avLst/>
              <a:gdLst/>
              <a:ahLst/>
              <a:cxnLst/>
              <a:rect l="l" t="t" r="r" b="b"/>
              <a:pathLst>
                <a:path w="1564" h="28032" extrusionOk="0">
                  <a:moveTo>
                    <a:pt x="41" y="0"/>
                  </a:moveTo>
                  <a:cubicBezTo>
                    <a:pt x="21" y="0"/>
                    <a:pt x="21" y="102"/>
                    <a:pt x="21" y="284"/>
                  </a:cubicBezTo>
                  <a:cubicBezTo>
                    <a:pt x="21" y="487"/>
                    <a:pt x="21" y="751"/>
                    <a:pt x="0" y="1096"/>
                  </a:cubicBezTo>
                  <a:cubicBezTo>
                    <a:pt x="0" y="1807"/>
                    <a:pt x="0" y="2842"/>
                    <a:pt x="21" y="4121"/>
                  </a:cubicBezTo>
                  <a:cubicBezTo>
                    <a:pt x="41" y="6658"/>
                    <a:pt x="142" y="10169"/>
                    <a:pt x="345" y="14046"/>
                  </a:cubicBezTo>
                  <a:cubicBezTo>
                    <a:pt x="548" y="17923"/>
                    <a:pt x="833" y="21414"/>
                    <a:pt x="1096" y="23951"/>
                  </a:cubicBezTo>
                  <a:cubicBezTo>
                    <a:pt x="1218" y="25210"/>
                    <a:pt x="1320" y="26225"/>
                    <a:pt x="1401" y="26935"/>
                  </a:cubicBezTo>
                  <a:cubicBezTo>
                    <a:pt x="1441" y="27280"/>
                    <a:pt x="1482" y="27544"/>
                    <a:pt x="1502" y="27747"/>
                  </a:cubicBezTo>
                  <a:cubicBezTo>
                    <a:pt x="1543" y="27930"/>
                    <a:pt x="1543" y="28031"/>
                    <a:pt x="1563" y="28031"/>
                  </a:cubicBezTo>
                  <a:cubicBezTo>
                    <a:pt x="1563" y="28031"/>
                    <a:pt x="1563" y="27930"/>
                    <a:pt x="1543" y="27747"/>
                  </a:cubicBezTo>
                  <a:cubicBezTo>
                    <a:pt x="1523" y="27544"/>
                    <a:pt x="1502" y="27280"/>
                    <a:pt x="1482" y="26935"/>
                  </a:cubicBezTo>
                  <a:cubicBezTo>
                    <a:pt x="1421" y="26204"/>
                    <a:pt x="1320" y="25190"/>
                    <a:pt x="1218" y="23931"/>
                  </a:cubicBezTo>
                  <a:cubicBezTo>
                    <a:pt x="995" y="21394"/>
                    <a:pt x="731" y="17903"/>
                    <a:pt x="528" y="14026"/>
                  </a:cubicBezTo>
                  <a:cubicBezTo>
                    <a:pt x="305" y="10149"/>
                    <a:pt x="203" y="6658"/>
                    <a:pt x="142" y="4100"/>
                  </a:cubicBezTo>
                  <a:cubicBezTo>
                    <a:pt x="122" y="2842"/>
                    <a:pt x="81" y="1827"/>
                    <a:pt x="81" y="1096"/>
                  </a:cubicBezTo>
                  <a:cubicBezTo>
                    <a:pt x="61" y="751"/>
                    <a:pt x="61" y="487"/>
                    <a:pt x="61" y="284"/>
                  </a:cubicBezTo>
                  <a:cubicBezTo>
                    <a:pt x="41" y="102"/>
                    <a:pt x="41" y="0"/>
                    <a:pt x="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63"/>
            <p:cNvSpPr/>
            <p:nvPr/>
          </p:nvSpPr>
          <p:spPr>
            <a:xfrm>
              <a:off x="6200392" y="3663534"/>
              <a:ext cx="207575" cy="207550"/>
            </a:xfrm>
            <a:custGeom>
              <a:avLst/>
              <a:gdLst/>
              <a:ahLst/>
              <a:cxnLst/>
              <a:rect l="l" t="t" r="r" b="b"/>
              <a:pathLst>
                <a:path w="8303" h="8302" extrusionOk="0">
                  <a:moveTo>
                    <a:pt x="4141" y="0"/>
                  </a:moveTo>
                  <a:cubicBezTo>
                    <a:pt x="1848" y="0"/>
                    <a:pt x="1" y="1847"/>
                    <a:pt x="1" y="4141"/>
                  </a:cubicBezTo>
                  <a:cubicBezTo>
                    <a:pt x="1" y="6434"/>
                    <a:pt x="1848" y="8302"/>
                    <a:pt x="4141" y="8302"/>
                  </a:cubicBezTo>
                  <a:cubicBezTo>
                    <a:pt x="6435" y="8302"/>
                    <a:pt x="8302" y="6434"/>
                    <a:pt x="8302" y="4141"/>
                  </a:cubicBezTo>
                  <a:cubicBezTo>
                    <a:pt x="8302" y="1847"/>
                    <a:pt x="6435" y="0"/>
                    <a:pt x="41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63"/>
            <p:cNvSpPr/>
            <p:nvPr/>
          </p:nvSpPr>
          <p:spPr>
            <a:xfrm>
              <a:off x="6243517" y="4469559"/>
              <a:ext cx="137050" cy="127175"/>
            </a:xfrm>
            <a:custGeom>
              <a:avLst/>
              <a:gdLst/>
              <a:ahLst/>
              <a:cxnLst/>
              <a:rect l="l" t="t" r="r" b="b"/>
              <a:pathLst>
                <a:path w="5482" h="5087" extrusionOk="0">
                  <a:moveTo>
                    <a:pt x="2592" y="0"/>
                  </a:moveTo>
                  <a:cubicBezTo>
                    <a:pt x="2158" y="0"/>
                    <a:pt x="1726" y="81"/>
                    <a:pt x="1361" y="296"/>
                  </a:cubicBezTo>
                  <a:cubicBezTo>
                    <a:pt x="752" y="621"/>
                    <a:pt x="387" y="1250"/>
                    <a:pt x="204" y="1879"/>
                  </a:cubicBezTo>
                  <a:cubicBezTo>
                    <a:pt x="21" y="2529"/>
                    <a:pt x="1" y="4417"/>
                    <a:pt x="1" y="5086"/>
                  </a:cubicBezTo>
                  <a:lnTo>
                    <a:pt x="5481" y="5086"/>
                  </a:lnTo>
                  <a:lnTo>
                    <a:pt x="5339" y="2590"/>
                  </a:lnTo>
                  <a:cubicBezTo>
                    <a:pt x="5339" y="1778"/>
                    <a:pt x="5035" y="905"/>
                    <a:pt x="4365" y="438"/>
                  </a:cubicBezTo>
                  <a:cubicBezTo>
                    <a:pt x="3939" y="154"/>
                    <a:pt x="3411" y="32"/>
                    <a:pt x="2883" y="12"/>
                  </a:cubicBezTo>
                  <a:cubicBezTo>
                    <a:pt x="2787" y="5"/>
                    <a:pt x="2689" y="0"/>
                    <a:pt x="25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63"/>
            <p:cNvSpPr/>
            <p:nvPr/>
          </p:nvSpPr>
          <p:spPr>
            <a:xfrm>
              <a:off x="6242017" y="4574884"/>
              <a:ext cx="257800" cy="35800"/>
            </a:xfrm>
            <a:custGeom>
              <a:avLst/>
              <a:gdLst/>
              <a:ahLst/>
              <a:cxnLst/>
              <a:rect l="l" t="t" r="r" b="b"/>
              <a:pathLst>
                <a:path w="10312" h="1432" extrusionOk="0">
                  <a:moveTo>
                    <a:pt x="5988" y="1"/>
                  </a:moveTo>
                  <a:lnTo>
                    <a:pt x="142" y="61"/>
                  </a:lnTo>
                  <a:lnTo>
                    <a:pt x="0" y="1361"/>
                  </a:lnTo>
                  <a:cubicBezTo>
                    <a:pt x="0" y="1361"/>
                    <a:pt x="3223" y="1432"/>
                    <a:pt x="6051" y="1432"/>
                  </a:cubicBezTo>
                  <a:cubicBezTo>
                    <a:pt x="8236" y="1432"/>
                    <a:pt x="10186" y="1389"/>
                    <a:pt x="10230" y="1239"/>
                  </a:cubicBezTo>
                  <a:cubicBezTo>
                    <a:pt x="10311" y="894"/>
                    <a:pt x="5988" y="1"/>
                    <a:pt x="59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63"/>
            <p:cNvSpPr/>
            <p:nvPr/>
          </p:nvSpPr>
          <p:spPr>
            <a:xfrm>
              <a:off x="6247592" y="3209059"/>
              <a:ext cx="7625" cy="7000"/>
            </a:xfrm>
            <a:custGeom>
              <a:avLst/>
              <a:gdLst/>
              <a:ahLst/>
              <a:cxnLst/>
              <a:rect l="l" t="t" r="r" b="b"/>
              <a:pathLst>
                <a:path w="305" h="280" extrusionOk="0">
                  <a:moveTo>
                    <a:pt x="140" y="0"/>
                  </a:moveTo>
                  <a:cubicBezTo>
                    <a:pt x="119" y="0"/>
                    <a:pt x="99" y="4"/>
                    <a:pt x="82" y="13"/>
                  </a:cubicBezTo>
                  <a:lnTo>
                    <a:pt x="82" y="33"/>
                  </a:lnTo>
                  <a:cubicBezTo>
                    <a:pt x="0" y="94"/>
                    <a:pt x="21" y="236"/>
                    <a:pt x="102" y="277"/>
                  </a:cubicBezTo>
                  <a:cubicBezTo>
                    <a:pt x="113" y="279"/>
                    <a:pt x="123" y="280"/>
                    <a:pt x="134" y="280"/>
                  </a:cubicBezTo>
                  <a:cubicBezTo>
                    <a:pt x="224" y="280"/>
                    <a:pt x="305" y="207"/>
                    <a:pt x="305" y="135"/>
                  </a:cubicBezTo>
                  <a:cubicBezTo>
                    <a:pt x="305" y="55"/>
                    <a:pt x="217" y="0"/>
                    <a:pt x="1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63"/>
            <p:cNvSpPr/>
            <p:nvPr/>
          </p:nvSpPr>
          <p:spPr>
            <a:xfrm>
              <a:off x="6236942" y="3052984"/>
              <a:ext cx="8050" cy="6975"/>
            </a:xfrm>
            <a:custGeom>
              <a:avLst/>
              <a:gdLst/>
              <a:ahLst/>
              <a:cxnLst/>
              <a:rect l="l" t="t" r="r" b="b"/>
              <a:pathLst>
                <a:path w="322" h="279" extrusionOk="0">
                  <a:moveTo>
                    <a:pt x="174" y="0"/>
                  </a:moveTo>
                  <a:cubicBezTo>
                    <a:pt x="149" y="0"/>
                    <a:pt x="124" y="8"/>
                    <a:pt x="102" y="24"/>
                  </a:cubicBezTo>
                  <a:lnTo>
                    <a:pt x="81" y="24"/>
                  </a:lnTo>
                  <a:cubicBezTo>
                    <a:pt x="0" y="85"/>
                    <a:pt x="20" y="227"/>
                    <a:pt x="122" y="268"/>
                  </a:cubicBezTo>
                  <a:cubicBezTo>
                    <a:pt x="137" y="275"/>
                    <a:pt x="152" y="279"/>
                    <a:pt x="169" y="279"/>
                  </a:cubicBezTo>
                  <a:cubicBezTo>
                    <a:pt x="242" y="279"/>
                    <a:pt x="321" y="209"/>
                    <a:pt x="305" y="126"/>
                  </a:cubicBezTo>
                  <a:cubicBezTo>
                    <a:pt x="305" y="52"/>
                    <a:pt x="241" y="0"/>
                    <a:pt x="1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63"/>
            <p:cNvSpPr/>
            <p:nvPr/>
          </p:nvSpPr>
          <p:spPr>
            <a:xfrm>
              <a:off x="6260792" y="3400559"/>
              <a:ext cx="7625" cy="7000"/>
            </a:xfrm>
            <a:custGeom>
              <a:avLst/>
              <a:gdLst/>
              <a:ahLst/>
              <a:cxnLst/>
              <a:rect l="l" t="t" r="r" b="b"/>
              <a:pathLst>
                <a:path w="305" h="280" extrusionOk="0">
                  <a:moveTo>
                    <a:pt x="155" y="1"/>
                  </a:moveTo>
                  <a:cubicBezTo>
                    <a:pt x="129" y="1"/>
                    <a:pt x="104" y="8"/>
                    <a:pt x="81" y="25"/>
                  </a:cubicBezTo>
                  <a:lnTo>
                    <a:pt x="61" y="25"/>
                  </a:lnTo>
                  <a:cubicBezTo>
                    <a:pt x="0" y="86"/>
                    <a:pt x="20" y="228"/>
                    <a:pt x="102" y="269"/>
                  </a:cubicBezTo>
                  <a:cubicBezTo>
                    <a:pt x="116" y="276"/>
                    <a:pt x="132" y="280"/>
                    <a:pt x="148" y="280"/>
                  </a:cubicBezTo>
                  <a:cubicBezTo>
                    <a:pt x="223" y="280"/>
                    <a:pt x="305" y="210"/>
                    <a:pt x="305" y="127"/>
                  </a:cubicBezTo>
                  <a:cubicBezTo>
                    <a:pt x="290" y="53"/>
                    <a:pt x="222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63"/>
            <p:cNvSpPr/>
            <p:nvPr/>
          </p:nvSpPr>
          <p:spPr>
            <a:xfrm>
              <a:off x="6287167" y="3616009"/>
              <a:ext cx="7650" cy="7025"/>
            </a:xfrm>
            <a:custGeom>
              <a:avLst/>
              <a:gdLst/>
              <a:ahLst/>
              <a:cxnLst/>
              <a:rect l="l" t="t" r="r" b="b"/>
              <a:pathLst>
                <a:path w="306" h="281" extrusionOk="0">
                  <a:moveTo>
                    <a:pt x="138" y="1"/>
                  </a:moveTo>
                  <a:cubicBezTo>
                    <a:pt x="118" y="1"/>
                    <a:pt x="99" y="5"/>
                    <a:pt x="82" y="13"/>
                  </a:cubicBezTo>
                  <a:lnTo>
                    <a:pt x="61" y="34"/>
                  </a:lnTo>
                  <a:cubicBezTo>
                    <a:pt x="1" y="95"/>
                    <a:pt x="21" y="237"/>
                    <a:pt x="102" y="277"/>
                  </a:cubicBezTo>
                  <a:cubicBezTo>
                    <a:pt x="111" y="279"/>
                    <a:pt x="120" y="280"/>
                    <a:pt x="129" y="280"/>
                  </a:cubicBezTo>
                  <a:cubicBezTo>
                    <a:pt x="208" y="280"/>
                    <a:pt x="305" y="208"/>
                    <a:pt x="305" y="135"/>
                  </a:cubicBezTo>
                  <a:cubicBezTo>
                    <a:pt x="289" y="55"/>
                    <a:pt x="210" y="1"/>
                    <a:pt x="1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63"/>
            <p:cNvSpPr/>
            <p:nvPr/>
          </p:nvSpPr>
          <p:spPr>
            <a:xfrm>
              <a:off x="6257242" y="3944534"/>
              <a:ext cx="7625" cy="7000"/>
            </a:xfrm>
            <a:custGeom>
              <a:avLst/>
              <a:gdLst/>
              <a:ahLst/>
              <a:cxnLst/>
              <a:rect l="l" t="t" r="r" b="b"/>
              <a:pathLst>
                <a:path w="305" h="280" extrusionOk="0">
                  <a:moveTo>
                    <a:pt x="158" y="1"/>
                  </a:moveTo>
                  <a:cubicBezTo>
                    <a:pt x="131" y="1"/>
                    <a:pt x="104" y="9"/>
                    <a:pt x="81" y="25"/>
                  </a:cubicBezTo>
                  <a:cubicBezTo>
                    <a:pt x="0" y="86"/>
                    <a:pt x="20" y="228"/>
                    <a:pt x="102" y="269"/>
                  </a:cubicBezTo>
                  <a:cubicBezTo>
                    <a:pt x="120" y="276"/>
                    <a:pt x="138" y="280"/>
                    <a:pt x="156" y="280"/>
                  </a:cubicBezTo>
                  <a:cubicBezTo>
                    <a:pt x="236" y="280"/>
                    <a:pt x="304" y="210"/>
                    <a:pt x="304" y="127"/>
                  </a:cubicBezTo>
                  <a:cubicBezTo>
                    <a:pt x="304" y="53"/>
                    <a:pt x="230" y="1"/>
                    <a:pt x="1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63"/>
            <p:cNvSpPr/>
            <p:nvPr/>
          </p:nvSpPr>
          <p:spPr>
            <a:xfrm>
              <a:off x="6273467" y="4114309"/>
              <a:ext cx="8100" cy="7025"/>
            </a:xfrm>
            <a:custGeom>
              <a:avLst/>
              <a:gdLst/>
              <a:ahLst/>
              <a:cxnLst/>
              <a:rect l="l" t="t" r="r" b="b"/>
              <a:pathLst>
                <a:path w="324" h="281" extrusionOk="0">
                  <a:moveTo>
                    <a:pt x="158" y="1"/>
                  </a:moveTo>
                  <a:cubicBezTo>
                    <a:pt x="139" y="1"/>
                    <a:pt x="119" y="5"/>
                    <a:pt x="102" y="14"/>
                  </a:cubicBezTo>
                  <a:lnTo>
                    <a:pt x="82" y="34"/>
                  </a:lnTo>
                  <a:cubicBezTo>
                    <a:pt x="1" y="95"/>
                    <a:pt x="21" y="237"/>
                    <a:pt x="122" y="278"/>
                  </a:cubicBezTo>
                  <a:cubicBezTo>
                    <a:pt x="131" y="280"/>
                    <a:pt x="140" y="281"/>
                    <a:pt x="149" y="281"/>
                  </a:cubicBezTo>
                  <a:cubicBezTo>
                    <a:pt x="228" y="281"/>
                    <a:pt x="323" y="208"/>
                    <a:pt x="305" y="135"/>
                  </a:cubicBezTo>
                  <a:cubicBezTo>
                    <a:pt x="305" y="56"/>
                    <a:pt x="230" y="1"/>
                    <a:pt x="1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63"/>
            <p:cNvSpPr/>
            <p:nvPr/>
          </p:nvSpPr>
          <p:spPr>
            <a:xfrm>
              <a:off x="6275492" y="4304609"/>
              <a:ext cx="8100" cy="7025"/>
            </a:xfrm>
            <a:custGeom>
              <a:avLst/>
              <a:gdLst/>
              <a:ahLst/>
              <a:cxnLst/>
              <a:rect l="l" t="t" r="r" b="b"/>
              <a:pathLst>
                <a:path w="324" h="281" extrusionOk="0">
                  <a:moveTo>
                    <a:pt x="158" y="1"/>
                  </a:moveTo>
                  <a:cubicBezTo>
                    <a:pt x="139" y="1"/>
                    <a:pt x="120" y="5"/>
                    <a:pt x="102" y="13"/>
                  </a:cubicBezTo>
                  <a:lnTo>
                    <a:pt x="82" y="34"/>
                  </a:lnTo>
                  <a:cubicBezTo>
                    <a:pt x="1" y="94"/>
                    <a:pt x="21" y="237"/>
                    <a:pt x="123" y="277"/>
                  </a:cubicBezTo>
                  <a:cubicBezTo>
                    <a:pt x="131" y="279"/>
                    <a:pt x="140" y="280"/>
                    <a:pt x="149" y="280"/>
                  </a:cubicBezTo>
                  <a:cubicBezTo>
                    <a:pt x="228" y="280"/>
                    <a:pt x="323" y="208"/>
                    <a:pt x="305" y="135"/>
                  </a:cubicBezTo>
                  <a:cubicBezTo>
                    <a:pt x="305" y="55"/>
                    <a:pt x="230" y="1"/>
                    <a:pt x="1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63"/>
            <p:cNvSpPr/>
            <p:nvPr/>
          </p:nvSpPr>
          <p:spPr>
            <a:xfrm>
              <a:off x="6204467" y="3746659"/>
              <a:ext cx="201475" cy="41750"/>
            </a:xfrm>
            <a:custGeom>
              <a:avLst/>
              <a:gdLst/>
              <a:ahLst/>
              <a:cxnLst/>
              <a:rect l="l" t="t" r="r" b="b"/>
              <a:pathLst>
                <a:path w="8059" h="1670" extrusionOk="0">
                  <a:moveTo>
                    <a:pt x="8052" y="1"/>
                  </a:moveTo>
                  <a:cubicBezTo>
                    <a:pt x="7998" y="1"/>
                    <a:pt x="7635" y="329"/>
                    <a:pt x="6982" y="694"/>
                  </a:cubicBezTo>
                  <a:cubicBezTo>
                    <a:pt x="6313" y="1080"/>
                    <a:pt x="5257" y="1465"/>
                    <a:pt x="4080" y="1486"/>
                  </a:cubicBezTo>
                  <a:cubicBezTo>
                    <a:pt x="4015" y="1488"/>
                    <a:pt x="3951" y="1489"/>
                    <a:pt x="3887" y="1489"/>
                  </a:cubicBezTo>
                  <a:cubicBezTo>
                    <a:pt x="2767" y="1489"/>
                    <a:pt x="1769" y="1163"/>
                    <a:pt x="1116" y="836"/>
                  </a:cubicBezTo>
                  <a:cubicBezTo>
                    <a:pt x="427" y="501"/>
                    <a:pt x="63" y="186"/>
                    <a:pt x="23" y="186"/>
                  </a:cubicBezTo>
                  <a:cubicBezTo>
                    <a:pt x="22" y="186"/>
                    <a:pt x="21" y="186"/>
                    <a:pt x="20" y="187"/>
                  </a:cubicBezTo>
                  <a:cubicBezTo>
                    <a:pt x="0" y="207"/>
                    <a:pt x="102" y="288"/>
                    <a:pt x="264" y="430"/>
                  </a:cubicBezTo>
                  <a:cubicBezTo>
                    <a:pt x="447" y="572"/>
                    <a:pt x="710" y="755"/>
                    <a:pt x="1056" y="938"/>
                  </a:cubicBezTo>
                  <a:cubicBezTo>
                    <a:pt x="1747" y="1313"/>
                    <a:pt x="2785" y="1669"/>
                    <a:pt x="3981" y="1669"/>
                  </a:cubicBezTo>
                  <a:cubicBezTo>
                    <a:pt x="4014" y="1669"/>
                    <a:pt x="4047" y="1669"/>
                    <a:pt x="4080" y="1668"/>
                  </a:cubicBezTo>
                  <a:cubicBezTo>
                    <a:pt x="5298" y="1628"/>
                    <a:pt x="6374" y="1222"/>
                    <a:pt x="7043" y="796"/>
                  </a:cubicBezTo>
                  <a:cubicBezTo>
                    <a:pt x="7388" y="593"/>
                    <a:pt x="7652" y="390"/>
                    <a:pt x="7815" y="247"/>
                  </a:cubicBezTo>
                  <a:cubicBezTo>
                    <a:pt x="7977" y="105"/>
                    <a:pt x="8058" y="4"/>
                    <a:pt x="8058" y="4"/>
                  </a:cubicBezTo>
                  <a:cubicBezTo>
                    <a:pt x="8057" y="2"/>
                    <a:pt x="8055" y="1"/>
                    <a:pt x="80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63"/>
            <p:cNvSpPr/>
            <p:nvPr/>
          </p:nvSpPr>
          <p:spPr>
            <a:xfrm>
              <a:off x="6244542" y="4531609"/>
              <a:ext cx="131950" cy="14975"/>
            </a:xfrm>
            <a:custGeom>
              <a:avLst/>
              <a:gdLst/>
              <a:ahLst/>
              <a:cxnLst/>
              <a:rect l="l" t="t" r="r" b="b"/>
              <a:pathLst>
                <a:path w="5278" h="599" extrusionOk="0">
                  <a:moveTo>
                    <a:pt x="5241" y="0"/>
                  </a:moveTo>
                  <a:cubicBezTo>
                    <a:pt x="5096" y="0"/>
                    <a:pt x="3999" y="356"/>
                    <a:pt x="2639" y="412"/>
                  </a:cubicBezTo>
                  <a:cubicBezTo>
                    <a:pt x="2465" y="422"/>
                    <a:pt x="2295" y="426"/>
                    <a:pt x="2131" y="426"/>
                  </a:cubicBezTo>
                  <a:cubicBezTo>
                    <a:pt x="1041" y="426"/>
                    <a:pt x="195" y="242"/>
                    <a:pt x="30" y="242"/>
                  </a:cubicBezTo>
                  <a:cubicBezTo>
                    <a:pt x="11" y="242"/>
                    <a:pt x="1" y="244"/>
                    <a:pt x="1" y="250"/>
                  </a:cubicBezTo>
                  <a:cubicBezTo>
                    <a:pt x="1" y="270"/>
                    <a:pt x="285" y="372"/>
                    <a:pt x="752" y="473"/>
                  </a:cubicBezTo>
                  <a:cubicBezTo>
                    <a:pt x="1175" y="544"/>
                    <a:pt x="1736" y="599"/>
                    <a:pt x="2368" y="599"/>
                  </a:cubicBezTo>
                  <a:cubicBezTo>
                    <a:pt x="2463" y="599"/>
                    <a:pt x="2561" y="598"/>
                    <a:pt x="2660" y="595"/>
                  </a:cubicBezTo>
                  <a:cubicBezTo>
                    <a:pt x="3390" y="554"/>
                    <a:pt x="4060" y="412"/>
                    <a:pt x="4527" y="290"/>
                  </a:cubicBezTo>
                  <a:cubicBezTo>
                    <a:pt x="4994" y="148"/>
                    <a:pt x="5278" y="27"/>
                    <a:pt x="5258" y="6"/>
                  </a:cubicBezTo>
                  <a:cubicBezTo>
                    <a:pt x="5258" y="2"/>
                    <a:pt x="5252" y="0"/>
                    <a:pt x="52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63"/>
            <p:cNvSpPr/>
            <p:nvPr/>
          </p:nvSpPr>
          <p:spPr>
            <a:xfrm>
              <a:off x="5638142" y="2597909"/>
              <a:ext cx="333925" cy="333400"/>
            </a:xfrm>
            <a:custGeom>
              <a:avLst/>
              <a:gdLst/>
              <a:ahLst/>
              <a:cxnLst/>
              <a:rect l="l" t="t" r="r" b="b"/>
              <a:pathLst>
                <a:path w="13357" h="13336" extrusionOk="0">
                  <a:moveTo>
                    <a:pt x="4385" y="6069"/>
                  </a:moveTo>
                  <a:cubicBezTo>
                    <a:pt x="4101" y="7348"/>
                    <a:pt x="4913" y="8606"/>
                    <a:pt x="6192" y="8891"/>
                  </a:cubicBezTo>
                  <a:cubicBezTo>
                    <a:pt x="7491" y="9175"/>
                    <a:pt x="8749" y="8363"/>
                    <a:pt x="9033" y="7064"/>
                  </a:cubicBezTo>
                  <a:cubicBezTo>
                    <a:pt x="9297" y="5785"/>
                    <a:pt x="8485" y="4527"/>
                    <a:pt x="7207" y="4242"/>
                  </a:cubicBezTo>
                  <a:cubicBezTo>
                    <a:pt x="5928" y="3958"/>
                    <a:pt x="4649" y="4770"/>
                    <a:pt x="4385" y="6069"/>
                  </a:cubicBezTo>
                  <a:close/>
                  <a:moveTo>
                    <a:pt x="1828" y="4181"/>
                  </a:moveTo>
                  <a:cubicBezTo>
                    <a:pt x="2051" y="3735"/>
                    <a:pt x="2315" y="3349"/>
                    <a:pt x="2640" y="2984"/>
                  </a:cubicBezTo>
                  <a:lnTo>
                    <a:pt x="2193" y="1725"/>
                  </a:lnTo>
                  <a:lnTo>
                    <a:pt x="4040" y="528"/>
                  </a:lnTo>
                  <a:lnTo>
                    <a:pt x="5014" y="1462"/>
                  </a:lnTo>
                  <a:cubicBezTo>
                    <a:pt x="5461" y="1320"/>
                    <a:pt x="5948" y="1238"/>
                    <a:pt x="6435" y="1198"/>
                  </a:cubicBezTo>
                  <a:lnTo>
                    <a:pt x="7004" y="0"/>
                  </a:lnTo>
                  <a:lnTo>
                    <a:pt x="9155" y="467"/>
                  </a:lnTo>
                  <a:lnTo>
                    <a:pt x="9175" y="1807"/>
                  </a:lnTo>
                  <a:cubicBezTo>
                    <a:pt x="9602" y="2030"/>
                    <a:pt x="10008" y="2294"/>
                    <a:pt x="10353" y="2619"/>
                  </a:cubicBezTo>
                  <a:lnTo>
                    <a:pt x="11611" y="2172"/>
                  </a:lnTo>
                  <a:lnTo>
                    <a:pt x="12829" y="4039"/>
                  </a:lnTo>
                  <a:lnTo>
                    <a:pt x="11875" y="4993"/>
                  </a:lnTo>
                  <a:cubicBezTo>
                    <a:pt x="12037" y="5440"/>
                    <a:pt x="12119" y="5927"/>
                    <a:pt x="12139" y="6414"/>
                  </a:cubicBezTo>
                  <a:lnTo>
                    <a:pt x="13357" y="6983"/>
                  </a:lnTo>
                  <a:lnTo>
                    <a:pt x="12890" y="9134"/>
                  </a:lnTo>
                  <a:lnTo>
                    <a:pt x="11550" y="9154"/>
                  </a:lnTo>
                  <a:cubicBezTo>
                    <a:pt x="11327" y="9601"/>
                    <a:pt x="11043" y="9987"/>
                    <a:pt x="10718" y="10352"/>
                  </a:cubicBezTo>
                  <a:lnTo>
                    <a:pt x="11185" y="11610"/>
                  </a:lnTo>
                  <a:lnTo>
                    <a:pt x="9318" y="12808"/>
                  </a:lnTo>
                  <a:lnTo>
                    <a:pt x="8364" y="11874"/>
                  </a:lnTo>
                  <a:cubicBezTo>
                    <a:pt x="7897" y="12016"/>
                    <a:pt x="7430" y="12098"/>
                    <a:pt x="6943" y="12118"/>
                  </a:cubicBezTo>
                  <a:lnTo>
                    <a:pt x="6374" y="13336"/>
                  </a:lnTo>
                  <a:lnTo>
                    <a:pt x="4203" y="12869"/>
                  </a:lnTo>
                  <a:lnTo>
                    <a:pt x="4182" y="11529"/>
                  </a:lnTo>
                  <a:cubicBezTo>
                    <a:pt x="3756" y="11306"/>
                    <a:pt x="3350" y="11022"/>
                    <a:pt x="3005" y="10697"/>
                  </a:cubicBezTo>
                  <a:lnTo>
                    <a:pt x="1747" y="11164"/>
                  </a:lnTo>
                  <a:lnTo>
                    <a:pt x="549" y="9296"/>
                  </a:lnTo>
                  <a:lnTo>
                    <a:pt x="1483" y="8342"/>
                  </a:lnTo>
                  <a:cubicBezTo>
                    <a:pt x="1341" y="7896"/>
                    <a:pt x="1239" y="7409"/>
                    <a:pt x="1219" y="6922"/>
                  </a:cubicBezTo>
                  <a:lnTo>
                    <a:pt x="1" y="6353"/>
                  </a:lnTo>
                  <a:lnTo>
                    <a:pt x="488" y="418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63"/>
            <p:cNvSpPr/>
            <p:nvPr/>
          </p:nvSpPr>
          <p:spPr>
            <a:xfrm>
              <a:off x="5309342" y="2681109"/>
              <a:ext cx="241550" cy="241075"/>
            </a:xfrm>
            <a:custGeom>
              <a:avLst/>
              <a:gdLst/>
              <a:ahLst/>
              <a:cxnLst/>
              <a:rect l="l" t="t" r="r" b="b"/>
              <a:pathLst>
                <a:path w="9662" h="9643" extrusionOk="0">
                  <a:moveTo>
                    <a:pt x="4834" y="3027"/>
                  </a:moveTo>
                  <a:cubicBezTo>
                    <a:pt x="4953" y="3027"/>
                    <a:pt x="5075" y="3039"/>
                    <a:pt x="5196" y="3066"/>
                  </a:cubicBezTo>
                  <a:cubicBezTo>
                    <a:pt x="6130" y="3269"/>
                    <a:pt x="6719" y="4182"/>
                    <a:pt x="6516" y="5116"/>
                  </a:cubicBezTo>
                  <a:cubicBezTo>
                    <a:pt x="6357" y="5925"/>
                    <a:pt x="5650" y="6475"/>
                    <a:pt x="4856" y="6475"/>
                  </a:cubicBezTo>
                  <a:cubicBezTo>
                    <a:pt x="4734" y="6475"/>
                    <a:pt x="4610" y="6462"/>
                    <a:pt x="4486" y="6435"/>
                  </a:cubicBezTo>
                  <a:cubicBezTo>
                    <a:pt x="3552" y="6232"/>
                    <a:pt x="2964" y="5319"/>
                    <a:pt x="3166" y="4385"/>
                  </a:cubicBezTo>
                  <a:cubicBezTo>
                    <a:pt x="3325" y="3591"/>
                    <a:pt x="4037" y="3027"/>
                    <a:pt x="4834" y="3027"/>
                  </a:cubicBezTo>
                  <a:close/>
                  <a:moveTo>
                    <a:pt x="5034" y="1"/>
                  </a:moveTo>
                  <a:lnTo>
                    <a:pt x="4628" y="874"/>
                  </a:lnTo>
                  <a:cubicBezTo>
                    <a:pt x="4283" y="894"/>
                    <a:pt x="3938" y="955"/>
                    <a:pt x="3593" y="1077"/>
                  </a:cubicBezTo>
                  <a:lnTo>
                    <a:pt x="2903" y="387"/>
                  </a:lnTo>
                  <a:lnTo>
                    <a:pt x="1563" y="1259"/>
                  </a:lnTo>
                  <a:lnTo>
                    <a:pt x="1888" y="2173"/>
                  </a:lnTo>
                  <a:cubicBezTo>
                    <a:pt x="1664" y="2437"/>
                    <a:pt x="1461" y="2721"/>
                    <a:pt x="1299" y="3025"/>
                  </a:cubicBezTo>
                  <a:lnTo>
                    <a:pt x="325" y="3046"/>
                  </a:lnTo>
                  <a:lnTo>
                    <a:pt x="0" y="4609"/>
                  </a:lnTo>
                  <a:lnTo>
                    <a:pt x="873" y="5014"/>
                  </a:lnTo>
                  <a:cubicBezTo>
                    <a:pt x="893" y="5380"/>
                    <a:pt x="954" y="5725"/>
                    <a:pt x="1076" y="6050"/>
                  </a:cubicBezTo>
                  <a:lnTo>
                    <a:pt x="386" y="6740"/>
                  </a:lnTo>
                  <a:lnTo>
                    <a:pt x="1259" y="8100"/>
                  </a:lnTo>
                  <a:lnTo>
                    <a:pt x="2172" y="7755"/>
                  </a:lnTo>
                  <a:cubicBezTo>
                    <a:pt x="2436" y="7978"/>
                    <a:pt x="2720" y="8181"/>
                    <a:pt x="3045" y="8343"/>
                  </a:cubicBezTo>
                  <a:lnTo>
                    <a:pt x="3045" y="9318"/>
                  </a:lnTo>
                  <a:lnTo>
                    <a:pt x="4628" y="9642"/>
                  </a:lnTo>
                  <a:lnTo>
                    <a:pt x="5034" y="8770"/>
                  </a:lnTo>
                  <a:cubicBezTo>
                    <a:pt x="5379" y="8749"/>
                    <a:pt x="5724" y="8688"/>
                    <a:pt x="6049" y="8587"/>
                  </a:cubicBezTo>
                  <a:lnTo>
                    <a:pt x="6739" y="9257"/>
                  </a:lnTo>
                  <a:lnTo>
                    <a:pt x="8099" y="8384"/>
                  </a:lnTo>
                  <a:lnTo>
                    <a:pt x="7754" y="7470"/>
                  </a:lnTo>
                  <a:cubicBezTo>
                    <a:pt x="7997" y="7227"/>
                    <a:pt x="8180" y="6922"/>
                    <a:pt x="8342" y="6618"/>
                  </a:cubicBezTo>
                  <a:lnTo>
                    <a:pt x="9317" y="6598"/>
                  </a:lnTo>
                  <a:lnTo>
                    <a:pt x="9662" y="5035"/>
                  </a:lnTo>
                  <a:lnTo>
                    <a:pt x="8769" y="4629"/>
                  </a:lnTo>
                  <a:cubicBezTo>
                    <a:pt x="8748" y="4263"/>
                    <a:pt x="8687" y="3918"/>
                    <a:pt x="8586" y="3594"/>
                  </a:cubicBezTo>
                  <a:lnTo>
                    <a:pt x="9256" y="2904"/>
                  </a:lnTo>
                  <a:lnTo>
                    <a:pt x="8383" y="1564"/>
                  </a:lnTo>
                  <a:lnTo>
                    <a:pt x="7470" y="1889"/>
                  </a:lnTo>
                  <a:cubicBezTo>
                    <a:pt x="7226" y="1665"/>
                    <a:pt x="6942" y="1462"/>
                    <a:pt x="6617" y="1300"/>
                  </a:cubicBezTo>
                  <a:lnTo>
                    <a:pt x="6597" y="326"/>
                  </a:lnTo>
                  <a:lnTo>
                    <a:pt x="5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63"/>
            <p:cNvSpPr/>
            <p:nvPr/>
          </p:nvSpPr>
          <p:spPr>
            <a:xfrm rot="5400000">
              <a:off x="7958592" y="1401809"/>
              <a:ext cx="162400" cy="162400"/>
            </a:xfrm>
            <a:custGeom>
              <a:avLst/>
              <a:gdLst/>
              <a:ahLst/>
              <a:cxnLst/>
              <a:rect l="l" t="t" r="r" b="b"/>
              <a:pathLst>
                <a:path w="6496" h="6496" extrusionOk="0">
                  <a:moveTo>
                    <a:pt x="3239" y="2042"/>
                  </a:moveTo>
                  <a:cubicBezTo>
                    <a:pt x="3322" y="2042"/>
                    <a:pt x="3406" y="2052"/>
                    <a:pt x="3491" y="2071"/>
                  </a:cubicBezTo>
                  <a:cubicBezTo>
                    <a:pt x="4121" y="2213"/>
                    <a:pt x="4526" y="2822"/>
                    <a:pt x="4384" y="3451"/>
                  </a:cubicBezTo>
                  <a:cubicBezTo>
                    <a:pt x="4278" y="4002"/>
                    <a:pt x="3782" y="4367"/>
                    <a:pt x="3251" y="4367"/>
                  </a:cubicBezTo>
                  <a:cubicBezTo>
                    <a:pt x="3176" y="4367"/>
                    <a:pt x="3100" y="4359"/>
                    <a:pt x="3024" y="4344"/>
                  </a:cubicBezTo>
                  <a:cubicBezTo>
                    <a:pt x="2395" y="4202"/>
                    <a:pt x="1989" y="3593"/>
                    <a:pt x="2131" y="2964"/>
                  </a:cubicBezTo>
                  <a:cubicBezTo>
                    <a:pt x="2237" y="2420"/>
                    <a:pt x="2707" y="2042"/>
                    <a:pt x="3239" y="2042"/>
                  </a:cubicBezTo>
                  <a:close/>
                  <a:moveTo>
                    <a:pt x="3390" y="0"/>
                  </a:moveTo>
                  <a:lnTo>
                    <a:pt x="3106" y="589"/>
                  </a:lnTo>
                  <a:cubicBezTo>
                    <a:pt x="2882" y="609"/>
                    <a:pt x="2639" y="650"/>
                    <a:pt x="2416" y="731"/>
                  </a:cubicBezTo>
                  <a:lnTo>
                    <a:pt x="1949" y="264"/>
                  </a:lnTo>
                  <a:lnTo>
                    <a:pt x="1056" y="853"/>
                  </a:lnTo>
                  <a:lnTo>
                    <a:pt x="1279" y="1462"/>
                  </a:lnTo>
                  <a:cubicBezTo>
                    <a:pt x="1116" y="1645"/>
                    <a:pt x="974" y="1827"/>
                    <a:pt x="873" y="2051"/>
                  </a:cubicBezTo>
                  <a:lnTo>
                    <a:pt x="223" y="2051"/>
                  </a:lnTo>
                  <a:lnTo>
                    <a:pt x="0" y="3106"/>
                  </a:lnTo>
                  <a:lnTo>
                    <a:pt x="589" y="3390"/>
                  </a:lnTo>
                  <a:cubicBezTo>
                    <a:pt x="609" y="3634"/>
                    <a:pt x="650" y="3857"/>
                    <a:pt x="711" y="4080"/>
                  </a:cubicBezTo>
                  <a:lnTo>
                    <a:pt x="264" y="4547"/>
                  </a:lnTo>
                  <a:lnTo>
                    <a:pt x="853" y="5461"/>
                  </a:lnTo>
                  <a:lnTo>
                    <a:pt x="1462" y="5217"/>
                  </a:lnTo>
                  <a:cubicBezTo>
                    <a:pt x="1624" y="5379"/>
                    <a:pt x="1827" y="5521"/>
                    <a:pt x="2050" y="5623"/>
                  </a:cubicBezTo>
                  <a:lnTo>
                    <a:pt x="2050" y="6272"/>
                  </a:lnTo>
                  <a:lnTo>
                    <a:pt x="3106" y="6496"/>
                  </a:lnTo>
                  <a:lnTo>
                    <a:pt x="3370" y="5907"/>
                  </a:lnTo>
                  <a:cubicBezTo>
                    <a:pt x="3613" y="5907"/>
                    <a:pt x="3857" y="5846"/>
                    <a:pt x="4080" y="5785"/>
                  </a:cubicBezTo>
                  <a:lnTo>
                    <a:pt x="4547" y="6232"/>
                  </a:lnTo>
                  <a:lnTo>
                    <a:pt x="5440" y="5643"/>
                  </a:lnTo>
                  <a:lnTo>
                    <a:pt x="5217" y="5034"/>
                  </a:lnTo>
                  <a:cubicBezTo>
                    <a:pt x="5379" y="4872"/>
                    <a:pt x="5521" y="4669"/>
                    <a:pt x="5623" y="4466"/>
                  </a:cubicBezTo>
                  <a:lnTo>
                    <a:pt x="6272" y="4446"/>
                  </a:lnTo>
                  <a:lnTo>
                    <a:pt x="6495" y="3390"/>
                  </a:lnTo>
                  <a:lnTo>
                    <a:pt x="5907" y="3126"/>
                  </a:lnTo>
                  <a:cubicBezTo>
                    <a:pt x="5886" y="2883"/>
                    <a:pt x="5846" y="2639"/>
                    <a:pt x="5785" y="2436"/>
                  </a:cubicBezTo>
                  <a:lnTo>
                    <a:pt x="6231" y="1969"/>
                  </a:lnTo>
                  <a:lnTo>
                    <a:pt x="5643" y="1056"/>
                  </a:lnTo>
                  <a:lnTo>
                    <a:pt x="5034" y="1279"/>
                  </a:lnTo>
                  <a:cubicBezTo>
                    <a:pt x="4851" y="1117"/>
                    <a:pt x="4669" y="995"/>
                    <a:pt x="4445" y="873"/>
                  </a:cubicBezTo>
                  <a:lnTo>
                    <a:pt x="4445" y="224"/>
                  </a:lnTo>
                  <a:lnTo>
                    <a:pt x="33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63"/>
            <p:cNvSpPr/>
            <p:nvPr/>
          </p:nvSpPr>
          <p:spPr>
            <a:xfrm rot="5400000">
              <a:off x="7622405" y="1660846"/>
              <a:ext cx="333925" cy="333400"/>
            </a:xfrm>
            <a:custGeom>
              <a:avLst/>
              <a:gdLst/>
              <a:ahLst/>
              <a:cxnLst/>
              <a:rect l="l" t="t" r="r" b="b"/>
              <a:pathLst>
                <a:path w="13357" h="13336" extrusionOk="0">
                  <a:moveTo>
                    <a:pt x="4385" y="6069"/>
                  </a:moveTo>
                  <a:cubicBezTo>
                    <a:pt x="4101" y="7348"/>
                    <a:pt x="4913" y="8606"/>
                    <a:pt x="6192" y="8891"/>
                  </a:cubicBezTo>
                  <a:cubicBezTo>
                    <a:pt x="7491" y="9175"/>
                    <a:pt x="8749" y="8363"/>
                    <a:pt x="9033" y="7064"/>
                  </a:cubicBezTo>
                  <a:cubicBezTo>
                    <a:pt x="9297" y="5785"/>
                    <a:pt x="8485" y="4527"/>
                    <a:pt x="7207" y="4242"/>
                  </a:cubicBezTo>
                  <a:cubicBezTo>
                    <a:pt x="5928" y="3958"/>
                    <a:pt x="4649" y="4770"/>
                    <a:pt x="4385" y="6069"/>
                  </a:cubicBezTo>
                  <a:close/>
                  <a:moveTo>
                    <a:pt x="1828" y="4181"/>
                  </a:moveTo>
                  <a:cubicBezTo>
                    <a:pt x="2051" y="3735"/>
                    <a:pt x="2315" y="3349"/>
                    <a:pt x="2640" y="2984"/>
                  </a:cubicBezTo>
                  <a:lnTo>
                    <a:pt x="2193" y="1725"/>
                  </a:lnTo>
                  <a:lnTo>
                    <a:pt x="4040" y="528"/>
                  </a:lnTo>
                  <a:lnTo>
                    <a:pt x="5014" y="1462"/>
                  </a:lnTo>
                  <a:cubicBezTo>
                    <a:pt x="5461" y="1320"/>
                    <a:pt x="5948" y="1238"/>
                    <a:pt x="6435" y="1198"/>
                  </a:cubicBezTo>
                  <a:lnTo>
                    <a:pt x="7004" y="0"/>
                  </a:lnTo>
                  <a:lnTo>
                    <a:pt x="9155" y="467"/>
                  </a:lnTo>
                  <a:lnTo>
                    <a:pt x="9175" y="1807"/>
                  </a:lnTo>
                  <a:cubicBezTo>
                    <a:pt x="9602" y="2030"/>
                    <a:pt x="10008" y="2294"/>
                    <a:pt x="10353" y="2619"/>
                  </a:cubicBezTo>
                  <a:lnTo>
                    <a:pt x="11611" y="2172"/>
                  </a:lnTo>
                  <a:lnTo>
                    <a:pt x="12829" y="4039"/>
                  </a:lnTo>
                  <a:lnTo>
                    <a:pt x="11875" y="4993"/>
                  </a:lnTo>
                  <a:cubicBezTo>
                    <a:pt x="12037" y="5440"/>
                    <a:pt x="12119" y="5927"/>
                    <a:pt x="12139" y="6414"/>
                  </a:cubicBezTo>
                  <a:lnTo>
                    <a:pt x="13357" y="6983"/>
                  </a:lnTo>
                  <a:lnTo>
                    <a:pt x="12890" y="9134"/>
                  </a:lnTo>
                  <a:lnTo>
                    <a:pt x="11550" y="9154"/>
                  </a:lnTo>
                  <a:cubicBezTo>
                    <a:pt x="11327" y="9601"/>
                    <a:pt x="11043" y="9987"/>
                    <a:pt x="10718" y="10352"/>
                  </a:cubicBezTo>
                  <a:lnTo>
                    <a:pt x="11185" y="11610"/>
                  </a:lnTo>
                  <a:lnTo>
                    <a:pt x="9318" y="12808"/>
                  </a:lnTo>
                  <a:lnTo>
                    <a:pt x="8364" y="11874"/>
                  </a:lnTo>
                  <a:cubicBezTo>
                    <a:pt x="7897" y="12016"/>
                    <a:pt x="7430" y="12098"/>
                    <a:pt x="6943" y="12118"/>
                  </a:cubicBezTo>
                  <a:lnTo>
                    <a:pt x="6374" y="13336"/>
                  </a:lnTo>
                  <a:lnTo>
                    <a:pt x="4203" y="12869"/>
                  </a:lnTo>
                  <a:lnTo>
                    <a:pt x="4182" y="11529"/>
                  </a:lnTo>
                  <a:cubicBezTo>
                    <a:pt x="3756" y="11306"/>
                    <a:pt x="3350" y="11022"/>
                    <a:pt x="3005" y="10697"/>
                  </a:cubicBezTo>
                  <a:lnTo>
                    <a:pt x="1747" y="11164"/>
                  </a:lnTo>
                  <a:lnTo>
                    <a:pt x="549" y="9296"/>
                  </a:lnTo>
                  <a:lnTo>
                    <a:pt x="1483" y="8342"/>
                  </a:lnTo>
                  <a:cubicBezTo>
                    <a:pt x="1341" y="7896"/>
                    <a:pt x="1239" y="7409"/>
                    <a:pt x="1219" y="6922"/>
                  </a:cubicBezTo>
                  <a:lnTo>
                    <a:pt x="1" y="6353"/>
                  </a:lnTo>
                  <a:lnTo>
                    <a:pt x="488" y="418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63"/>
            <p:cNvSpPr/>
            <p:nvPr/>
          </p:nvSpPr>
          <p:spPr>
            <a:xfrm rot="5400000">
              <a:off x="7631555" y="1332021"/>
              <a:ext cx="241550" cy="241075"/>
            </a:xfrm>
            <a:custGeom>
              <a:avLst/>
              <a:gdLst/>
              <a:ahLst/>
              <a:cxnLst/>
              <a:rect l="l" t="t" r="r" b="b"/>
              <a:pathLst>
                <a:path w="9662" h="9643" extrusionOk="0">
                  <a:moveTo>
                    <a:pt x="4834" y="3027"/>
                  </a:moveTo>
                  <a:cubicBezTo>
                    <a:pt x="4953" y="3027"/>
                    <a:pt x="5075" y="3039"/>
                    <a:pt x="5196" y="3066"/>
                  </a:cubicBezTo>
                  <a:cubicBezTo>
                    <a:pt x="6130" y="3269"/>
                    <a:pt x="6719" y="4182"/>
                    <a:pt x="6516" y="5116"/>
                  </a:cubicBezTo>
                  <a:cubicBezTo>
                    <a:pt x="6357" y="5925"/>
                    <a:pt x="5650" y="6475"/>
                    <a:pt x="4856" y="6475"/>
                  </a:cubicBezTo>
                  <a:cubicBezTo>
                    <a:pt x="4734" y="6475"/>
                    <a:pt x="4610" y="6462"/>
                    <a:pt x="4486" y="6435"/>
                  </a:cubicBezTo>
                  <a:cubicBezTo>
                    <a:pt x="3552" y="6232"/>
                    <a:pt x="2964" y="5319"/>
                    <a:pt x="3166" y="4385"/>
                  </a:cubicBezTo>
                  <a:cubicBezTo>
                    <a:pt x="3325" y="3591"/>
                    <a:pt x="4037" y="3027"/>
                    <a:pt x="4834" y="3027"/>
                  </a:cubicBezTo>
                  <a:close/>
                  <a:moveTo>
                    <a:pt x="5034" y="1"/>
                  </a:moveTo>
                  <a:lnTo>
                    <a:pt x="4628" y="874"/>
                  </a:lnTo>
                  <a:cubicBezTo>
                    <a:pt x="4283" y="894"/>
                    <a:pt x="3938" y="955"/>
                    <a:pt x="3593" y="1077"/>
                  </a:cubicBezTo>
                  <a:lnTo>
                    <a:pt x="2903" y="387"/>
                  </a:lnTo>
                  <a:lnTo>
                    <a:pt x="1563" y="1259"/>
                  </a:lnTo>
                  <a:lnTo>
                    <a:pt x="1888" y="2173"/>
                  </a:lnTo>
                  <a:cubicBezTo>
                    <a:pt x="1664" y="2437"/>
                    <a:pt x="1461" y="2721"/>
                    <a:pt x="1299" y="3025"/>
                  </a:cubicBezTo>
                  <a:lnTo>
                    <a:pt x="325" y="3046"/>
                  </a:lnTo>
                  <a:lnTo>
                    <a:pt x="0" y="4609"/>
                  </a:lnTo>
                  <a:lnTo>
                    <a:pt x="873" y="5014"/>
                  </a:lnTo>
                  <a:cubicBezTo>
                    <a:pt x="893" y="5380"/>
                    <a:pt x="954" y="5725"/>
                    <a:pt x="1076" y="6050"/>
                  </a:cubicBezTo>
                  <a:lnTo>
                    <a:pt x="386" y="6740"/>
                  </a:lnTo>
                  <a:lnTo>
                    <a:pt x="1259" y="8100"/>
                  </a:lnTo>
                  <a:lnTo>
                    <a:pt x="2172" y="7755"/>
                  </a:lnTo>
                  <a:cubicBezTo>
                    <a:pt x="2436" y="7978"/>
                    <a:pt x="2720" y="8181"/>
                    <a:pt x="3045" y="8343"/>
                  </a:cubicBezTo>
                  <a:lnTo>
                    <a:pt x="3045" y="9318"/>
                  </a:lnTo>
                  <a:lnTo>
                    <a:pt x="4628" y="9642"/>
                  </a:lnTo>
                  <a:lnTo>
                    <a:pt x="5034" y="8770"/>
                  </a:lnTo>
                  <a:cubicBezTo>
                    <a:pt x="5379" y="8749"/>
                    <a:pt x="5724" y="8688"/>
                    <a:pt x="6049" y="8587"/>
                  </a:cubicBezTo>
                  <a:lnTo>
                    <a:pt x="6739" y="9257"/>
                  </a:lnTo>
                  <a:lnTo>
                    <a:pt x="8099" y="8384"/>
                  </a:lnTo>
                  <a:lnTo>
                    <a:pt x="7754" y="7470"/>
                  </a:lnTo>
                  <a:cubicBezTo>
                    <a:pt x="7997" y="7227"/>
                    <a:pt x="8180" y="6922"/>
                    <a:pt x="8342" y="6618"/>
                  </a:cubicBezTo>
                  <a:lnTo>
                    <a:pt x="9317" y="6598"/>
                  </a:lnTo>
                  <a:lnTo>
                    <a:pt x="9662" y="5035"/>
                  </a:lnTo>
                  <a:lnTo>
                    <a:pt x="8769" y="4629"/>
                  </a:lnTo>
                  <a:cubicBezTo>
                    <a:pt x="8748" y="4263"/>
                    <a:pt x="8687" y="3918"/>
                    <a:pt x="8586" y="3594"/>
                  </a:cubicBezTo>
                  <a:lnTo>
                    <a:pt x="9256" y="2904"/>
                  </a:lnTo>
                  <a:lnTo>
                    <a:pt x="8383" y="1564"/>
                  </a:lnTo>
                  <a:lnTo>
                    <a:pt x="7470" y="1889"/>
                  </a:lnTo>
                  <a:cubicBezTo>
                    <a:pt x="7226" y="1665"/>
                    <a:pt x="6942" y="1462"/>
                    <a:pt x="6617" y="1300"/>
                  </a:cubicBezTo>
                  <a:lnTo>
                    <a:pt x="6597" y="326"/>
                  </a:lnTo>
                  <a:lnTo>
                    <a:pt x="50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77" name="Google Shape;10277;p85"/>
          <p:cNvGrpSpPr/>
          <p:nvPr/>
        </p:nvGrpSpPr>
        <p:grpSpPr>
          <a:xfrm>
            <a:off x="7101205" y="2607310"/>
            <a:ext cx="514350" cy="489585"/>
            <a:chOff x="5053975" y="4399375"/>
            <a:chExt cx="483000" cy="482975"/>
          </a:xfrm>
          <a:solidFill>
            <a:srgbClr val="C00000"/>
          </a:solidFill>
        </p:grpSpPr>
        <p:sp>
          <p:nvSpPr>
            <p:cNvPr id="10278" name="Google Shape;10278;p85"/>
            <p:cNvSpPr/>
            <p:nvPr/>
          </p:nvSpPr>
          <p:spPr>
            <a:xfrm>
              <a:off x="5053975" y="4399375"/>
              <a:ext cx="483000" cy="482975"/>
            </a:xfrm>
            <a:custGeom>
              <a:avLst/>
              <a:gdLst/>
              <a:ahLst/>
              <a:cxnLst/>
              <a:rect l="l" t="t" r="r" b="b"/>
              <a:pathLst>
                <a:path w="19320" h="19319" extrusionOk="0">
                  <a:moveTo>
                    <a:pt x="9660" y="1130"/>
                  </a:moveTo>
                  <a:cubicBezTo>
                    <a:pt x="11822" y="1130"/>
                    <a:pt x="13981" y="1972"/>
                    <a:pt x="15666" y="3654"/>
                  </a:cubicBezTo>
                  <a:cubicBezTo>
                    <a:pt x="19033" y="7021"/>
                    <a:pt x="19033" y="12299"/>
                    <a:pt x="15666" y="15665"/>
                  </a:cubicBezTo>
                  <a:cubicBezTo>
                    <a:pt x="13983" y="17349"/>
                    <a:pt x="11821" y="18190"/>
                    <a:pt x="9660" y="18190"/>
                  </a:cubicBezTo>
                  <a:cubicBezTo>
                    <a:pt x="7499" y="18190"/>
                    <a:pt x="5338" y="17349"/>
                    <a:pt x="3655" y="15665"/>
                  </a:cubicBezTo>
                  <a:cubicBezTo>
                    <a:pt x="288" y="12299"/>
                    <a:pt x="288" y="7024"/>
                    <a:pt x="3655" y="3654"/>
                  </a:cubicBezTo>
                  <a:cubicBezTo>
                    <a:pt x="5339" y="1972"/>
                    <a:pt x="7498" y="1130"/>
                    <a:pt x="9660" y="1130"/>
                  </a:cubicBezTo>
                  <a:close/>
                  <a:moveTo>
                    <a:pt x="9660" y="0"/>
                  </a:moveTo>
                  <a:cubicBezTo>
                    <a:pt x="7112" y="0"/>
                    <a:pt x="4693" y="1015"/>
                    <a:pt x="2854" y="2854"/>
                  </a:cubicBezTo>
                  <a:cubicBezTo>
                    <a:pt x="1016" y="4693"/>
                    <a:pt x="1" y="7111"/>
                    <a:pt x="1" y="9660"/>
                  </a:cubicBezTo>
                  <a:cubicBezTo>
                    <a:pt x="1" y="12208"/>
                    <a:pt x="1016" y="14627"/>
                    <a:pt x="2854" y="16465"/>
                  </a:cubicBezTo>
                  <a:cubicBezTo>
                    <a:pt x="4693" y="18304"/>
                    <a:pt x="7112" y="19319"/>
                    <a:pt x="9660" y="19319"/>
                  </a:cubicBezTo>
                  <a:cubicBezTo>
                    <a:pt x="12209" y="19319"/>
                    <a:pt x="14627" y="18304"/>
                    <a:pt x="16466" y="16465"/>
                  </a:cubicBezTo>
                  <a:cubicBezTo>
                    <a:pt x="18305" y="14627"/>
                    <a:pt x="19319" y="12208"/>
                    <a:pt x="19319" y="9660"/>
                  </a:cubicBezTo>
                  <a:cubicBezTo>
                    <a:pt x="19319" y="7111"/>
                    <a:pt x="18305" y="4693"/>
                    <a:pt x="16466" y="2854"/>
                  </a:cubicBezTo>
                  <a:cubicBezTo>
                    <a:pt x="14627" y="1015"/>
                    <a:pt x="12209" y="0"/>
                    <a:pt x="966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279" name="Google Shape;10279;p85"/>
            <p:cNvSpPr/>
            <p:nvPr/>
          </p:nvSpPr>
          <p:spPr>
            <a:xfrm>
              <a:off x="5100725" y="4528375"/>
              <a:ext cx="309350" cy="296450"/>
            </a:xfrm>
            <a:custGeom>
              <a:avLst/>
              <a:gdLst/>
              <a:ahLst/>
              <a:cxnLst/>
              <a:rect l="l" t="t" r="r" b="b"/>
              <a:pathLst>
                <a:path w="12374" h="11858" extrusionOk="0">
                  <a:moveTo>
                    <a:pt x="2352" y="1462"/>
                  </a:moveTo>
                  <a:lnTo>
                    <a:pt x="10828" y="9938"/>
                  </a:lnTo>
                  <a:cubicBezTo>
                    <a:pt x="9875" y="10469"/>
                    <a:pt x="8830" y="10728"/>
                    <a:pt x="7793" y="10728"/>
                  </a:cubicBezTo>
                  <a:cubicBezTo>
                    <a:pt x="6180" y="10728"/>
                    <a:pt x="4586" y="10102"/>
                    <a:pt x="3388" y="8902"/>
                  </a:cubicBezTo>
                  <a:cubicBezTo>
                    <a:pt x="1416" y="6933"/>
                    <a:pt x="993" y="3896"/>
                    <a:pt x="2352" y="1462"/>
                  </a:cubicBezTo>
                  <a:close/>
                  <a:moveTo>
                    <a:pt x="2253" y="0"/>
                  </a:moveTo>
                  <a:cubicBezTo>
                    <a:pt x="2078" y="0"/>
                    <a:pt x="1904" y="81"/>
                    <a:pt x="1794" y="236"/>
                  </a:cubicBezTo>
                  <a:cubicBezTo>
                    <a:pt x="257" y="2395"/>
                    <a:pt x="0" y="5215"/>
                    <a:pt x="1120" y="7616"/>
                  </a:cubicBezTo>
                  <a:cubicBezTo>
                    <a:pt x="2243" y="10016"/>
                    <a:pt x="4568" y="11628"/>
                    <a:pt x="7210" y="11837"/>
                  </a:cubicBezTo>
                  <a:lnTo>
                    <a:pt x="7210" y="11834"/>
                  </a:lnTo>
                  <a:cubicBezTo>
                    <a:pt x="7404" y="11849"/>
                    <a:pt x="7597" y="11858"/>
                    <a:pt x="7787" y="11858"/>
                  </a:cubicBezTo>
                  <a:cubicBezTo>
                    <a:pt x="9318" y="11858"/>
                    <a:pt x="10807" y="11384"/>
                    <a:pt x="12057" y="10502"/>
                  </a:cubicBezTo>
                  <a:cubicBezTo>
                    <a:pt x="12340" y="10297"/>
                    <a:pt x="12374" y="9886"/>
                    <a:pt x="12126" y="9639"/>
                  </a:cubicBezTo>
                  <a:lnTo>
                    <a:pt x="2654" y="167"/>
                  </a:lnTo>
                  <a:cubicBezTo>
                    <a:pt x="2542" y="55"/>
                    <a:pt x="2397" y="0"/>
                    <a:pt x="225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280" name="Google Shape;10280;p85"/>
            <p:cNvSpPr/>
            <p:nvPr/>
          </p:nvSpPr>
          <p:spPr>
            <a:xfrm>
              <a:off x="5180875" y="4456850"/>
              <a:ext cx="316625" cy="296575"/>
            </a:xfrm>
            <a:custGeom>
              <a:avLst/>
              <a:gdLst/>
              <a:ahLst/>
              <a:cxnLst/>
              <a:rect l="l" t="t" r="r" b="b"/>
              <a:pathLst>
                <a:path w="12665" h="11863" extrusionOk="0">
                  <a:moveTo>
                    <a:pt x="4584" y="1128"/>
                  </a:moveTo>
                  <a:cubicBezTo>
                    <a:pt x="6196" y="1128"/>
                    <a:pt x="7791" y="1755"/>
                    <a:pt x="8987" y="2958"/>
                  </a:cubicBezTo>
                  <a:cubicBezTo>
                    <a:pt x="10964" y="4924"/>
                    <a:pt x="11387" y="7967"/>
                    <a:pt x="10022" y="10398"/>
                  </a:cubicBezTo>
                  <a:lnTo>
                    <a:pt x="1547" y="1923"/>
                  </a:lnTo>
                  <a:cubicBezTo>
                    <a:pt x="2499" y="1388"/>
                    <a:pt x="3545" y="1128"/>
                    <a:pt x="4584" y="1128"/>
                  </a:cubicBezTo>
                  <a:close/>
                  <a:moveTo>
                    <a:pt x="4578" y="1"/>
                  </a:moveTo>
                  <a:cubicBezTo>
                    <a:pt x="3095" y="1"/>
                    <a:pt x="1604" y="448"/>
                    <a:pt x="321" y="1361"/>
                  </a:cubicBezTo>
                  <a:cubicBezTo>
                    <a:pt x="34" y="1563"/>
                    <a:pt x="1" y="1977"/>
                    <a:pt x="248" y="2224"/>
                  </a:cubicBezTo>
                  <a:lnTo>
                    <a:pt x="9723" y="11697"/>
                  </a:lnTo>
                  <a:cubicBezTo>
                    <a:pt x="9829" y="11802"/>
                    <a:pt x="9971" y="11863"/>
                    <a:pt x="10122" y="11863"/>
                  </a:cubicBezTo>
                  <a:lnTo>
                    <a:pt x="10170" y="11863"/>
                  </a:lnTo>
                  <a:cubicBezTo>
                    <a:pt x="10336" y="11847"/>
                    <a:pt x="10487" y="11763"/>
                    <a:pt x="10584" y="11624"/>
                  </a:cubicBezTo>
                  <a:cubicBezTo>
                    <a:pt x="12664" y="8698"/>
                    <a:pt x="12326" y="4697"/>
                    <a:pt x="9787" y="2158"/>
                  </a:cubicBezTo>
                  <a:cubicBezTo>
                    <a:pt x="8361" y="733"/>
                    <a:pt x="6476" y="1"/>
                    <a:pt x="457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43"/>
          <p:cNvSpPr/>
          <p:nvPr/>
        </p:nvSpPr>
        <p:spPr>
          <a:xfrm>
            <a:off x="755739" y="534364"/>
            <a:ext cx="5212669" cy="423603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43"/>
          <p:cNvSpPr txBox="1">
            <a:spLocks noGrp="1"/>
          </p:cNvSpPr>
          <p:nvPr>
            <p:ph type="title"/>
          </p:nvPr>
        </p:nvSpPr>
        <p:spPr>
          <a:xfrm>
            <a:off x="896000" y="1424283"/>
            <a:ext cx="4703814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Job Displacement:</a:t>
            </a:r>
          </a:p>
        </p:txBody>
      </p:sp>
      <p:grpSp>
        <p:nvGrpSpPr>
          <p:cNvPr id="485" name="Google Shape;485;p43"/>
          <p:cNvGrpSpPr/>
          <p:nvPr/>
        </p:nvGrpSpPr>
        <p:grpSpPr>
          <a:xfrm rot="10800000">
            <a:off x="-369277" y="3791021"/>
            <a:ext cx="2159530" cy="548628"/>
            <a:chOff x="2641350" y="846250"/>
            <a:chExt cx="413600" cy="105075"/>
          </a:xfrm>
        </p:grpSpPr>
        <p:sp>
          <p:nvSpPr>
            <p:cNvPr id="486" name="Google Shape;486;p43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43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43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43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0" name="Google Shape;490;p43"/>
          <p:cNvSpPr/>
          <p:nvPr/>
        </p:nvSpPr>
        <p:spPr>
          <a:xfrm>
            <a:off x="2728800" y="373100"/>
            <a:ext cx="998400" cy="998400"/>
          </a:xfrm>
          <a:prstGeom prst="ellipse">
            <a:avLst/>
          </a:prstGeom>
          <a:solidFill>
            <a:srgbClr val="718AC6">
              <a:alpha val="38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1" name="Google Shape;491;p43"/>
          <p:cNvGrpSpPr/>
          <p:nvPr/>
        </p:nvGrpSpPr>
        <p:grpSpPr>
          <a:xfrm>
            <a:off x="3244263" y="1234912"/>
            <a:ext cx="537556" cy="136576"/>
            <a:chOff x="2641350" y="846250"/>
            <a:chExt cx="413600" cy="105075"/>
          </a:xfrm>
        </p:grpSpPr>
        <p:sp>
          <p:nvSpPr>
            <p:cNvPr id="492" name="Google Shape;492;p43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43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43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43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6" name="Google Shape;496;p43"/>
          <p:cNvSpPr txBox="1">
            <a:spLocks noGrp="1"/>
          </p:cNvSpPr>
          <p:nvPr>
            <p:ph type="body" idx="1"/>
          </p:nvPr>
        </p:nvSpPr>
        <p:spPr>
          <a:xfrm>
            <a:off x="1339263" y="2019300"/>
            <a:ext cx="3810000" cy="312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>
                <a:solidFill>
                  <a:schemeClr val="dk1"/>
                </a:solidFill>
                <a:latin typeface="Bebas Neue" panose="020B0606020202050201" charset="0"/>
                <a:cs typeface="Bebas Neue" panose="020B0606020202050201" charset="0"/>
              </a:rPr>
              <a:t>Points: "The rise of automation can lead to job displacement in certain industries, requiring a shift towards upskilling and retraining to adapt to evolving job markets."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>
                <a:solidFill>
                  <a:schemeClr val="dk1"/>
                </a:solidFill>
                <a:latin typeface="Bebas Neue" panose="020B0606020202050201" charset="0"/>
                <a:cs typeface="Bebas Neue" panose="020B0606020202050201" charset="0"/>
              </a:rPr>
              <a:t>        Examples: Automation in Manufacturing, Driverless Vehicles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>
                <a:solidFill>
                  <a:schemeClr val="dk1"/>
                </a:solidFill>
                <a:latin typeface="Bebas Neue" panose="020B0606020202050201" charset="0"/>
                <a:cs typeface="Bebas Neue" panose="020B0606020202050201" charset="0"/>
              </a:rPr>
              <a:t>    Ethical Concerns: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>
                <a:solidFill>
                  <a:schemeClr val="dk1"/>
                </a:solidFill>
                <a:latin typeface="Bebas Neue" panose="020B0606020202050201" charset="0"/>
                <a:cs typeface="Bebas Neue" panose="020B0606020202050201" charset="0"/>
              </a:rPr>
              <a:t>        Points: "AI raises ethical concerns related to privacy, data security, and bias in algorithms. Ensuring fair and unbiased AI systems is an ongoing challenge."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>
                <a:solidFill>
                  <a:schemeClr val="dk1"/>
                </a:solidFill>
                <a:latin typeface="Bebas Neue" panose="020B0606020202050201" charset="0"/>
                <a:cs typeface="Bebas Neue" panose="020B0606020202050201" charset="0"/>
              </a:rPr>
              <a:t>        Examples: Facial Recognition, Predictive Policing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>
                <a:solidFill>
                  <a:schemeClr val="dk1"/>
                </a:solidFill>
                <a:latin typeface="Bebas Neue" panose="020B0606020202050201" charset="0"/>
                <a:cs typeface="Bebas Neue" panose="020B0606020202050201" charset="0"/>
              </a:rPr>
              <a:t>   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rtificial Intelligence (AI) Startup Business Plan by Slidesgo">
  <a:themeElements>
    <a:clrScheme name="Simple Light">
      <a:dk1>
        <a:srgbClr val="191919"/>
      </a:dk1>
      <a:lt1>
        <a:srgbClr val="FFFFFF"/>
      </a:lt1>
      <a:dk2>
        <a:srgbClr val="C1C1C1"/>
      </a:dk2>
      <a:lt2>
        <a:srgbClr val="E7E7E7"/>
      </a:lt2>
      <a:accent1>
        <a:srgbClr val="6E79E4"/>
      </a:accent1>
      <a:accent2>
        <a:srgbClr val="3C3C3B"/>
      </a:accent2>
      <a:accent3>
        <a:srgbClr val="5C64B8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474</Words>
  <Application>Microsoft Office PowerPoint</Application>
  <PresentationFormat>On-screen Show (16:9)</PresentationFormat>
  <Paragraphs>55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Raleway</vt:lpstr>
      <vt:lpstr>Raleway Medium</vt:lpstr>
      <vt:lpstr>Bebas Neue</vt:lpstr>
      <vt:lpstr>Nunito</vt:lpstr>
      <vt:lpstr>Artificial Intelligence (AI) Startup Business Plan by Slidesgo</vt:lpstr>
      <vt:lpstr>Welcome to Stirling Talks </vt:lpstr>
      <vt:lpstr>WHAT IS AI?</vt:lpstr>
      <vt:lpstr>Artificial Intelligence</vt:lpstr>
      <vt:lpstr> Types of AI</vt:lpstr>
      <vt:lpstr>Narrow AI (Weak AI):</vt:lpstr>
      <vt:lpstr>Advantages of AI</vt:lpstr>
      <vt:lpstr> Boosting Efficiency and Precision</vt:lpstr>
      <vt:lpstr>Disadvantages of AI</vt:lpstr>
      <vt:lpstr>    Job Displacement:</vt:lpstr>
      <vt:lpstr>The Wrap-up</vt:lpstr>
      <vt:lpstr>Reflecting on AI's Impact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Stirling Talks</dc:title>
  <dc:creator>Mohammed Muayyed</dc:creator>
  <cp:lastModifiedBy>Mohammed Muayyed</cp:lastModifiedBy>
  <cp:revision>5</cp:revision>
  <dcterms:created xsi:type="dcterms:W3CDTF">2024-01-01T10:37:13Z</dcterms:created>
  <dcterms:modified xsi:type="dcterms:W3CDTF">2024-01-01T19:50:36Z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6CC7CDFE0FC3428584715F26C1AD1C16_12</vt:lpwstr>
  </property>
  <property fmtid="{D5CDD505-2E9C-101B-9397-08002B2CF9AE}" pid="3" name="KSOProductBuildVer">
    <vt:lpwstr>1033-12.2.0.13359</vt:lpwstr>
  </property>
</Properties>
</file>