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7"/>
  </p:notesMasterIdLst>
  <p:sldIdLst>
    <p:sldId id="256" r:id="rId2"/>
    <p:sldId id="258" r:id="rId3"/>
    <p:sldId id="259" r:id="rId4"/>
    <p:sldId id="260" r:id="rId5"/>
    <p:sldId id="261" r:id="rId6"/>
    <p:sldId id="267" r:id="rId7"/>
    <p:sldId id="268" r:id="rId8"/>
    <p:sldId id="270" r:id="rId9"/>
    <p:sldId id="311" r:id="rId10"/>
    <p:sldId id="274" r:id="rId11"/>
    <p:sldId id="280" r:id="rId12"/>
    <p:sldId id="312" r:id="rId13"/>
    <p:sldId id="313" r:id="rId14"/>
    <p:sldId id="314" r:id="rId15"/>
    <p:sldId id="290" r:id="rId16"/>
  </p:sldIdLst>
  <p:sldSz cx="9144000" cy="5143500" type="screen16x9"/>
  <p:notesSz cx="6858000" cy="9144000"/>
  <p:embeddedFontLst>
    <p:embeddedFont>
      <p:font typeface="Anton" pitchFamily="2" charset="0"/>
      <p:regular r:id="rId18"/>
    </p:embeddedFont>
    <p:embeddedFont>
      <p:font typeface="Lato" panose="020F0502020204030203" pitchFamily="34" charset="0"/>
      <p:regular r:id="rId19"/>
      <p:bold r:id="rId20"/>
      <p:italic r:id="rId21"/>
      <p:boldItalic r:id="rId22"/>
    </p:embeddedFont>
    <p:embeddedFont>
      <p:font typeface="Poppins" panose="00000500000000000000" pitchFamily="2" charset="0"/>
      <p:regular r:id="rId23"/>
      <p:bold r:id="rId24"/>
      <p:italic r:id="rId25"/>
      <p:boldItalic r:id="rId26"/>
    </p:embeddedFont>
    <p:embeddedFont>
      <p:font typeface="Roboto" panose="02000000000000000000" pitchFamily="2" charset="0"/>
      <p:regular r:id="rId27"/>
      <p:bold r:id="rId28"/>
      <p:italic r:id="rId29"/>
      <p:boldItalic r:id="rId30"/>
    </p:embeddedFont>
    <p:embeddedFont>
      <p:font typeface="Rubik" panose="02000604000000020004" pitchFamily="2" charset="-79"/>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3073C70-5BAC-4928-9D0A-3A617800D1A8}">
  <a:tblStyle styleId="{03073C70-5BAC-4928-9D0A-3A617800D1A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a1242414e1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a1242414e1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a1242414e1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a1242414e1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553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a1242414e1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a1242414e1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9239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30572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8b385fd27f_2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8b385fd27f_2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18063b63ec9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 name="Google Shape;393;g18063b63ec9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a1242414e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a1242414e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8b385fd27f_2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8b385fd27f_2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a1242414e1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a1242414e1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8b385fd27f_2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8b385fd27f_2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a1242414e1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a1242414e1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a1242414e1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a1242414e1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3174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100" y="1527950"/>
            <a:ext cx="7243500" cy="1680000"/>
          </a:xfrm>
          <a:prstGeom prst="rect">
            <a:avLst/>
          </a:prstGeom>
        </p:spPr>
        <p:txBody>
          <a:bodyPr spcFirstLastPara="1" wrap="square" lIns="91425" tIns="91425" rIns="91425" bIns="91425" anchor="b" anchorCtr="0">
            <a:noAutofit/>
          </a:bodyPr>
          <a:lstStyle>
            <a:lvl1pPr lvl="0" algn="l" rtl="0">
              <a:spcBef>
                <a:spcPts val="0"/>
              </a:spcBef>
              <a:spcAft>
                <a:spcPts val="0"/>
              </a:spcAft>
              <a:buSzPts val="4800"/>
              <a:buNone/>
              <a:defRPr sz="5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100" y="3098850"/>
            <a:ext cx="7243500" cy="407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1" name="Google Shape;11;p2"/>
          <p:cNvSpPr/>
          <p:nvPr/>
        </p:nvSpPr>
        <p:spPr>
          <a:xfrm>
            <a:off x="-191925" y="-446350"/>
            <a:ext cx="1382218" cy="691201"/>
          </a:xfrm>
          <a:custGeom>
            <a:avLst/>
            <a:gdLst/>
            <a:ahLst/>
            <a:cxnLst/>
            <a:rect l="l" t="t" r="r" b="b"/>
            <a:pathLst>
              <a:path w="14970" h="7486" extrusionOk="0">
                <a:moveTo>
                  <a:pt x="1" y="1"/>
                </a:moveTo>
                <a:cubicBezTo>
                  <a:pt x="1" y="4146"/>
                  <a:pt x="3340" y="7485"/>
                  <a:pt x="7485" y="7485"/>
                </a:cubicBezTo>
                <a:cubicBezTo>
                  <a:pt x="11630" y="7485"/>
                  <a:pt x="14970" y="4146"/>
                  <a:pt x="149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931073" y="3930531"/>
            <a:ext cx="1222153" cy="1222209"/>
          </a:xfrm>
          <a:custGeom>
            <a:avLst/>
            <a:gdLst/>
            <a:ahLst/>
            <a:cxnLst/>
            <a:rect l="l" t="t" r="r" b="b"/>
            <a:pathLst>
              <a:path w="7395" h="7395" extrusionOk="0">
                <a:moveTo>
                  <a:pt x="5285" y="1"/>
                </a:moveTo>
                <a:cubicBezTo>
                  <a:pt x="2358" y="1"/>
                  <a:pt x="0" y="2358"/>
                  <a:pt x="0" y="5286"/>
                </a:cubicBezTo>
                <a:lnTo>
                  <a:pt x="0" y="7395"/>
                </a:lnTo>
                <a:lnTo>
                  <a:pt x="7394" y="7395"/>
                </a:lnTo>
                <a:lnTo>
                  <a:pt x="73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CUSTOM_11_1">
    <p:spTree>
      <p:nvGrpSpPr>
        <p:cNvPr id="1" name="Shape 212"/>
        <p:cNvGrpSpPr/>
        <p:nvPr/>
      </p:nvGrpSpPr>
      <p:grpSpPr>
        <a:xfrm>
          <a:off x="0" y="0"/>
          <a:ext cx="0" cy="0"/>
          <a:chOff x="0" y="0"/>
          <a:chExt cx="0" cy="0"/>
        </a:xfrm>
      </p:grpSpPr>
      <p:sp>
        <p:nvSpPr>
          <p:cNvPr id="213" name="Google Shape;213;p25"/>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4" name="Google Shape;214;p25"/>
          <p:cNvSpPr txBox="1">
            <a:spLocks noGrp="1"/>
          </p:cNvSpPr>
          <p:nvPr>
            <p:ph type="subTitle" idx="1"/>
          </p:nvPr>
        </p:nvSpPr>
        <p:spPr>
          <a:xfrm>
            <a:off x="720000" y="1570175"/>
            <a:ext cx="3598500" cy="233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15" name="Google Shape;215;p25"/>
          <p:cNvSpPr txBox="1">
            <a:spLocks noGrp="1"/>
          </p:cNvSpPr>
          <p:nvPr>
            <p:ph type="subTitle" idx="2"/>
          </p:nvPr>
        </p:nvSpPr>
        <p:spPr>
          <a:xfrm>
            <a:off x="4825525" y="1570175"/>
            <a:ext cx="3598500" cy="233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216" name="Google Shape;216;p25"/>
          <p:cNvSpPr/>
          <p:nvPr/>
        </p:nvSpPr>
        <p:spPr>
          <a:xfrm>
            <a:off x="-41325" y="4115100"/>
            <a:ext cx="3513695" cy="1071504"/>
          </a:xfrm>
          <a:custGeom>
            <a:avLst/>
            <a:gdLst/>
            <a:ahLst/>
            <a:cxnLst/>
            <a:rect l="l" t="t" r="r" b="b"/>
            <a:pathLst>
              <a:path w="16452" h="6105" extrusionOk="0">
                <a:moveTo>
                  <a:pt x="2136" y="1"/>
                </a:moveTo>
                <a:cubicBezTo>
                  <a:pt x="1296" y="1"/>
                  <a:pt x="444" y="389"/>
                  <a:pt x="0" y="1107"/>
                </a:cubicBezTo>
                <a:lnTo>
                  <a:pt x="107" y="6002"/>
                </a:lnTo>
                <a:cubicBezTo>
                  <a:pt x="866" y="5992"/>
                  <a:pt x="1624" y="5988"/>
                  <a:pt x="2381" y="5988"/>
                </a:cubicBezTo>
                <a:cubicBezTo>
                  <a:pt x="6359" y="5988"/>
                  <a:pt x="10316" y="6105"/>
                  <a:pt x="14294" y="6105"/>
                </a:cubicBezTo>
                <a:cubicBezTo>
                  <a:pt x="15012" y="6105"/>
                  <a:pt x="15732" y="6101"/>
                  <a:pt x="16452" y="6092"/>
                </a:cubicBezTo>
                <a:cubicBezTo>
                  <a:pt x="15843" y="4750"/>
                  <a:pt x="15024" y="3464"/>
                  <a:pt x="13863" y="2573"/>
                </a:cubicBezTo>
                <a:cubicBezTo>
                  <a:pt x="12946" y="1876"/>
                  <a:pt x="11802" y="1442"/>
                  <a:pt x="10667" y="1442"/>
                </a:cubicBezTo>
                <a:cubicBezTo>
                  <a:pt x="10343" y="1442"/>
                  <a:pt x="10018" y="1477"/>
                  <a:pt x="9701" y="1553"/>
                </a:cubicBezTo>
                <a:cubicBezTo>
                  <a:pt x="8968" y="1750"/>
                  <a:pt x="8290" y="2144"/>
                  <a:pt x="7557" y="2393"/>
                </a:cubicBezTo>
                <a:cubicBezTo>
                  <a:pt x="7179" y="2524"/>
                  <a:pt x="6762" y="2616"/>
                  <a:pt x="6355" y="2616"/>
                </a:cubicBezTo>
                <a:cubicBezTo>
                  <a:pt x="5991" y="2616"/>
                  <a:pt x="5636" y="2543"/>
                  <a:pt x="5324" y="2359"/>
                </a:cubicBezTo>
                <a:cubicBezTo>
                  <a:pt x="4630" y="1947"/>
                  <a:pt x="4308" y="1124"/>
                  <a:pt x="3717" y="571"/>
                </a:cubicBezTo>
                <a:cubicBezTo>
                  <a:pt x="3287" y="185"/>
                  <a:pt x="2714" y="1"/>
                  <a:pt x="21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 name="Google Shape;217;p25"/>
          <p:cNvGrpSpPr/>
          <p:nvPr/>
        </p:nvGrpSpPr>
        <p:grpSpPr>
          <a:xfrm>
            <a:off x="7901304" y="-10"/>
            <a:ext cx="1156807" cy="915965"/>
            <a:chOff x="7812754" y="-10"/>
            <a:chExt cx="1156807" cy="915965"/>
          </a:xfrm>
        </p:grpSpPr>
        <p:sp>
          <p:nvSpPr>
            <p:cNvPr id="218" name="Google Shape;218;p25"/>
            <p:cNvSpPr/>
            <p:nvPr/>
          </p:nvSpPr>
          <p:spPr>
            <a:xfrm>
              <a:off x="7812754" y="-10"/>
              <a:ext cx="1156807" cy="578499"/>
            </a:xfrm>
            <a:custGeom>
              <a:avLst/>
              <a:gdLst/>
              <a:ahLst/>
              <a:cxnLst/>
              <a:rect l="l" t="t" r="r" b="b"/>
              <a:pathLst>
                <a:path w="14970" h="7486" extrusionOk="0">
                  <a:moveTo>
                    <a:pt x="1" y="1"/>
                  </a:moveTo>
                  <a:cubicBezTo>
                    <a:pt x="1" y="4146"/>
                    <a:pt x="3340" y="7485"/>
                    <a:pt x="7485" y="7485"/>
                  </a:cubicBezTo>
                  <a:cubicBezTo>
                    <a:pt x="11630" y="7485"/>
                    <a:pt x="14970" y="4146"/>
                    <a:pt x="149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5"/>
            <p:cNvSpPr/>
            <p:nvPr/>
          </p:nvSpPr>
          <p:spPr>
            <a:xfrm>
              <a:off x="7812754" y="337455"/>
              <a:ext cx="1156807" cy="578499"/>
            </a:xfrm>
            <a:custGeom>
              <a:avLst/>
              <a:gdLst/>
              <a:ahLst/>
              <a:cxnLst/>
              <a:rect l="l" t="t" r="r" b="b"/>
              <a:pathLst>
                <a:path w="14970" h="7486" extrusionOk="0">
                  <a:moveTo>
                    <a:pt x="1" y="1"/>
                  </a:moveTo>
                  <a:cubicBezTo>
                    <a:pt x="1" y="4146"/>
                    <a:pt x="3340" y="7485"/>
                    <a:pt x="7485" y="7485"/>
                  </a:cubicBezTo>
                  <a:cubicBezTo>
                    <a:pt x="11630" y="7485"/>
                    <a:pt x="14970" y="4146"/>
                    <a:pt x="149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25"/>
          <p:cNvSpPr/>
          <p:nvPr/>
        </p:nvSpPr>
        <p:spPr>
          <a:xfrm>
            <a:off x="3631900" y="4603375"/>
            <a:ext cx="3336916" cy="643807"/>
          </a:xfrm>
          <a:custGeom>
            <a:avLst/>
            <a:gdLst/>
            <a:ahLst/>
            <a:cxnLst/>
            <a:rect l="l" t="t" r="r" b="b"/>
            <a:pathLst>
              <a:path w="21541" h="6450" extrusionOk="0">
                <a:moveTo>
                  <a:pt x="11047" y="1"/>
                </a:moveTo>
                <a:cubicBezTo>
                  <a:pt x="10962" y="1"/>
                  <a:pt x="10876" y="3"/>
                  <a:pt x="10789" y="6"/>
                </a:cubicBezTo>
                <a:cubicBezTo>
                  <a:pt x="8556" y="75"/>
                  <a:pt x="6537" y="1270"/>
                  <a:pt x="4737" y="2556"/>
                </a:cubicBezTo>
                <a:cubicBezTo>
                  <a:pt x="3091" y="3718"/>
                  <a:pt x="1522" y="4987"/>
                  <a:pt x="22" y="6346"/>
                </a:cubicBezTo>
                <a:lnTo>
                  <a:pt x="0" y="6397"/>
                </a:lnTo>
                <a:cubicBezTo>
                  <a:pt x="2357" y="6085"/>
                  <a:pt x="4458" y="6032"/>
                  <a:pt x="6708" y="6032"/>
                </a:cubicBezTo>
                <a:cubicBezTo>
                  <a:pt x="7425" y="6032"/>
                  <a:pt x="8156" y="6037"/>
                  <a:pt x="8916" y="6041"/>
                </a:cubicBezTo>
                <a:cubicBezTo>
                  <a:pt x="10789" y="6041"/>
                  <a:pt x="12667" y="6059"/>
                  <a:pt x="14523" y="6076"/>
                </a:cubicBezTo>
                <a:cubicBezTo>
                  <a:pt x="15809" y="6076"/>
                  <a:pt x="17078" y="6093"/>
                  <a:pt x="18347" y="6221"/>
                </a:cubicBezTo>
                <a:cubicBezTo>
                  <a:pt x="19264" y="6295"/>
                  <a:pt x="20166" y="6450"/>
                  <a:pt x="21079" y="6450"/>
                </a:cubicBezTo>
                <a:cubicBezTo>
                  <a:pt x="21233" y="6450"/>
                  <a:pt x="21386" y="6446"/>
                  <a:pt x="21540" y="6436"/>
                </a:cubicBezTo>
                <a:cubicBezTo>
                  <a:pt x="20828" y="5793"/>
                  <a:pt x="20113" y="5150"/>
                  <a:pt x="19397" y="4507"/>
                </a:cubicBezTo>
                <a:cubicBezTo>
                  <a:pt x="16996" y="2315"/>
                  <a:pt x="14258" y="1"/>
                  <a:pt x="110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5"/>
          <p:cNvSpPr/>
          <p:nvPr/>
        </p:nvSpPr>
        <p:spPr>
          <a:xfrm>
            <a:off x="5614345" y="4115100"/>
            <a:ext cx="3827405" cy="1132072"/>
          </a:xfrm>
          <a:custGeom>
            <a:avLst/>
            <a:gdLst/>
            <a:ahLst/>
            <a:cxnLst/>
            <a:rect l="l" t="t" r="r" b="b"/>
            <a:pathLst>
              <a:path w="21541" h="6450" extrusionOk="0">
                <a:moveTo>
                  <a:pt x="11047" y="1"/>
                </a:moveTo>
                <a:cubicBezTo>
                  <a:pt x="10962" y="1"/>
                  <a:pt x="10876" y="3"/>
                  <a:pt x="10789" y="6"/>
                </a:cubicBezTo>
                <a:cubicBezTo>
                  <a:pt x="8556" y="75"/>
                  <a:pt x="6537" y="1270"/>
                  <a:pt x="4737" y="2556"/>
                </a:cubicBezTo>
                <a:cubicBezTo>
                  <a:pt x="3091" y="3718"/>
                  <a:pt x="1522" y="4987"/>
                  <a:pt x="22" y="6346"/>
                </a:cubicBezTo>
                <a:lnTo>
                  <a:pt x="0" y="6397"/>
                </a:lnTo>
                <a:cubicBezTo>
                  <a:pt x="2357" y="6085"/>
                  <a:pt x="4458" y="6032"/>
                  <a:pt x="6708" y="6032"/>
                </a:cubicBezTo>
                <a:cubicBezTo>
                  <a:pt x="7425" y="6032"/>
                  <a:pt x="8156" y="6037"/>
                  <a:pt x="8916" y="6041"/>
                </a:cubicBezTo>
                <a:cubicBezTo>
                  <a:pt x="10789" y="6041"/>
                  <a:pt x="12667" y="6059"/>
                  <a:pt x="14523" y="6076"/>
                </a:cubicBezTo>
                <a:cubicBezTo>
                  <a:pt x="15809" y="6076"/>
                  <a:pt x="17078" y="6093"/>
                  <a:pt x="18347" y="6221"/>
                </a:cubicBezTo>
                <a:cubicBezTo>
                  <a:pt x="19264" y="6295"/>
                  <a:pt x="20166" y="6450"/>
                  <a:pt x="21079" y="6450"/>
                </a:cubicBezTo>
                <a:cubicBezTo>
                  <a:pt x="21233" y="6450"/>
                  <a:pt x="21386" y="6446"/>
                  <a:pt x="21540" y="6436"/>
                </a:cubicBezTo>
                <a:cubicBezTo>
                  <a:pt x="20828" y="5793"/>
                  <a:pt x="20113" y="5150"/>
                  <a:pt x="19397" y="4507"/>
                </a:cubicBezTo>
                <a:cubicBezTo>
                  <a:pt x="16996" y="2315"/>
                  <a:pt x="14258" y="1"/>
                  <a:pt x="110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1">
  <p:cSld name="CUSTOM_7_1_1">
    <p:spTree>
      <p:nvGrpSpPr>
        <p:cNvPr id="1" name="Shape 321"/>
        <p:cNvGrpSpPr/>
        <p:nvPr/>
      </p:nvGrpSpPr>
      <p:grpSpPr>
        <a:xfrm>
          <a:off x="0" y="0"/>
          <a:ext cx="0" cy="0"/>
          <a:chOff x="0" y="0"/>
          <a:chExt cx="0" cy="0"/>
        </a:xfrm>
      </p:grpSpPr>
      <p:sp>
        <p:nvSpPr>
          <p:cNvPr id="322" name="Google Shape;322;p32"/>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3" name="Google Shape;323;p32"/>
          <p:cNvSpPr txBox="1">
            <a:spLocks noGrp="1"/>
          </p:cNvSpPr>
          <p:nvPr>
            <p:ph type="subTitle" idx="1"/>
          </p:nvPr>
        </p:nvSpPr>
        <p:spPr>
          <a:xfrm>
            <a:off x="954954" y="3881625"/>
            <a:ext cx="1922100" cy="5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324" name="Google Shape;324;p32"/>
          <p:cNvSpPr txBox="1">
            <a:spLocks noGrp="1"/>
          </p:cNvSpPr>
          <p:nvPr>
            <p:ph type="subTitle" idx="2"/>
          </p:nvPr>
        </p:nvSpPr>
        <p:spPr>
          <a:xfrm>
            <a:off x="6266957" y="3881625"/>
            <a:ext cx="1922100" cy="5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325" name="Google Shape;325;p32"/>
          <p:cNvSpPr txBox="1">
            <a:spLocks noGrp="1"/>
          </p:cNvSpPr>
          <p:nvPr>
            <p:ph type="subTitle" idx="3"/>
          </p:nvPr>
        </p:nvSpPr>
        <p:spPr>
          <a:xfrm>
            <a:off x="3610962" y="3881625"/>
            <a:ext cx="1922100" cy="5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solidFill>
                  <a:schemeClr val="dk1"/>
                </a:solidFill>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326" name="Google Shape;326;p32"/>
          <p:cNvSpPr txBox="1">
            <a:spLocks noGrp="1"/>
          </p:cNvSpPr>
          <p:nvPr>
            <p:ph type="subTitle" idx="4"/>
          </p:nvPr>
        </p:nvSpPr>
        <p:spPr>
          <a:xfrm>
            <a:off x="954950" y="3538700"/>
            <a:ext cx="1922100" cy="47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b="1">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7" name="Google Shape;327;p32"/>
          <p:cNvSpPr txBox="1">
            <a:spLocks noGrp="1"/>
          </p:cNvSpPr>
          <p:nvPr>
            <p:ph type="subTitle" idx="5"/>
          </p:nvPr>
        </p:nvSpPr>
        <p:spPr>
          <a:xfrm>
            <a:off x="3610962" y="3538700"/>
            <a:ext cx="1922100" cy="47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b="1">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8" name="Google Shape;328;p32"/>
          <p:cNvSpPr txBox="1">
            <a:spLocks noGrp="1"/>
          </p:cNvSpPr>
          <p:nvPr>
            <p:ph type="subTitle" idx="6"/>
          </p:nvPr>
        </p:nvSpPr>
        <p:spPr>
          <a:xfrm>
            <a:off x="6266961" y="3538700"/>
            <a:ext cx="1922100" cy="477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ton"/>
              <a:buNone/>
              <a:defRPr sz="2400" b="1">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9" name="Google Shape;329;p32"/>
          <p:cNvSpPr txBox="1">
            <a:spLocks noGrp="1"/>
          </p:cNvSpPr>
          <p:nvPr>
            <p:ph type="title" idx="7" hasCustomPrompt="1"/>
          </p:nvPr>
        </p:nvSpPr>
        <p:spPr>
          <a:xfrm>
            <a:off x="1462000" y="2858950"/>
            <a:ext cx="908100" cy="6240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2400"/>
              <a:buNone/>
              <a:defRPr sz="18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330" name="Google Shape;330;p32"/>
          <p:cNvSpPr txBox="1">
            <a:spLocks noGrp="1"/>
          </p:cNvSpPr>
          <p:nvPr>
            <p:ph type="title" idx="8" hasCustomPrompt="1"/>
          </p:nvPr>
        </p:nvSpPr>
        <p:spPr>
          <a:xfrm>
            <a:off x="4117956" y="2858950"/>
            <a:ext cx="908100" cy="6240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2400"/>
              <a:buNone/>
              <a:defRPr sz="18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331" name="Google Shape;331;p32"/>
          <p:cNvSpPr txBox="1">
            <a:spLocks noGrp="1"/>
          </p:cNvSpPr>
          <p:nvPr>
            <p:ph type="title" idx="9" hasCustomPrompt="1"/>
          </p:nvPr>
        </p:nvSpPr>
        <p:spPr>
          <a:xfrm>
            <a:off x="6773899" y="2858950"/>
            <a:ext cx="908100" cy="6240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2400"/>
              <a:buNone/>
              <a:defRPr sz="1800">
                <a:solidFill>
                  <a:schemeClr val="l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332" name="Google Shape;332;p32"/>
          <p:cNvSpPr/>
          <p:nvPr/>
        </p:nvSpPr>
        <p:spPr>
          <a:xfrm flipH="1">
            <a:off x="7145950" y="4583051"/>
            <a:ext cx="2046259" cy="624007"/>
          </a:xfrm>
          <a:custGeom>
            <a:avLst/>
            <a:gdLst/>
            <a:ahLst/>
            <a:cxnLst/>
            <a:rect l="l" t="t" r="r" b="b"/>
            <a:pathLst>
              <a:path w="16452" h="6105" extrusionOk="0">
                <a:moveTo>
                  <a:pt x="2136" y="1"/>
                </a:moveTo>
                <a:cubicBezTo>
                  <a:pt x="1296" y="1"/>
                  <a:pt x="444" y="389"/>
                  <a:pt x="0" y="1107"/>
                </a:cubicBezTo>
                <a:lnTo>
                  <a:pt x="107" y="6002"/>
                </a:lnTo>
                <a:cubicBezTo>
                  <a:pt x="866" y="5992"/>
                  <a:pt x="1624" y="5988"/>
                  <a:pt x="2381" y="5988"/>
                </a:cubicBezTo>
                <a:cubicBezTo>
                  <a:pt x="6359" y="5988"/>
                  <a:pt x="10316" y="6105"/>
                  <a:pt x="14294" y="6105"/>
                </a:cubicBezTo>
                <a:cubicBezTo>
                  <a:pt x="15012" y="6105"/>
                  <a:pt x="15732" y="6101"/>
                  <a:pt x="16452" y="6092"/>
                </a:cubicBezTo>
                <a:cubicBezTo>
                  <a:pt x="15843" y="4750"/>
                  <a:pt x="15024" y="3464"/>
                  <a:pt x="13863" y="2573"/>
                </a:cubicBezTo>
                <a:cubicBezTo>
                  <a:pt x="12946" y="1876"/>
                  <a:pt x="11802" y="1442"/>
                  <a:pt x="10667" y="1442"/>
                </a:cubicBezTo>
                <a:cubicBezTo>
                  <a:pt x="10343" y="1442"/>
                  <a:pt x="10018" y="1477"/>
                  <a:pt x="9701" y="1553"/>
                </a:cubicBezTo>
                <a:cubicBezTo>
                  <a:pt x="8968" y="1750"/>
                  <a:pt x="8290" y="2144"/>
                  <a:pt x="7557" y="2393"/>
                </a:cubicBezTo>
                <a:cubicBezTo>
                  <a:pt x="7179" y="2524"/>
                  <a:pt x="6762" y="2616"/>
                  <a:pt x="6355" y="2616"/>
                </a:cubicBezTo>
                <a:cubicBezTo>
                  <a:pt x="5991" y="2616"/>
                  <a:pt x="5636" y="2543"/>
                  <a:pt x="5324" y="2359"/>
                </a:cubicBezTo>
                <a:cubicBezTo>
                  <a:pt x="4630" y="1947"/>
                  <a:pt x="4308" y="1124"/>
                  <a:pt x="3717" y="571"/>
                </a:cubicBezTo>
                <a:cubicBezTo>
                  <a:pt x="3287" y="185"/>
                  <a:pt x="2714" y="1"/>
                  <a:pt x="21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 name="Google Shape;333;p32"/>
          <p:cNvGrpSpPr/>
          <p:nvPr/>
        </p:nvGrpSpPr>
        <p:grpSpPr>
          <a:xfrm>
            <a:off x="8" y="8"/>
            <a:ext cx="692634" cy="1349775"/>
            <a:chOff x="1775008" y="483683"/>
            <a:chExt cx="692634" cy="1349775"/>
          </a:xfrm>
        </p:grpSpPr>
        <p:sp>
          <p:nvSpPr>
            <p:cNvPr id="334" name="Google Shape;334;p32"/>
            <p:cNvSpPr/>
            <p:nvPr/>
          </p:nvSpPr>
          <p:spPr>
            <a:xfrm rot="-5400000">
              <a:off x="1775017" y="483683"/>
              <a:ext cx="691200" cy="691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rot="10800000">
              <a:off x="1775008" y="1140805"/>
              <a:ext cx="692634" cy="692653"/>
            </a:xfrm>
            <a:custGeom>
              <a:avLst/>
              <a:gdLst/>
              <a:ahLst/>
              <a:cxnLst/>
              <a:rect l="l" t="t" r="r" b="b"/>
              <a:pathLst>
                <a:path w="7395" h="7395" extrusionOk="0">
                  <a:moveTo>
                    <a:pt x="5285" y="1"/>
                  </a:moveTo>
                  <a:cubicBezTo>
                    <a:pt x="2358" y="1"/>
                    <a:pt x="0" y="2358"/>
                    <a:pt x="0" y="5286"/>
                  </a:cubicBezTo>
                  <a:lnTo>
                    <a:pt x="0" y="7395"/>
                  </a:lnTo>
                  <a:lnTo>
                    <a:pt x="7394" y="7395"/>
                  </a:lnTo>
                  <a:lnTo>
                    <a:pt x="73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32"/>
          <p:cNvGrpSpPr/>
          <p:nvPr/>
        </p:nvGrpSpPr>
        <p:grpSpPr>
          <a:xfrm>
            <a:off x="14" y="4251530"/>
            <a:ext cx="1818487" cy="891950"/>
            <a:chOff x="14" y="4251530"/>
            <a:chExt cx="1818487" cy="891950"/>
          </a:xfrm>
        </p:grpSpPr>
        <p:sp>
          <p:nvSpPr>
            <p:cNvPr id="337" name="Google Shape;337;p32"/>
            <p:cNvSpPr/>
            <p:nvPr/>
          </p:nvSpPr>
          <p:spPr>
            <a:xfrm rot="5400000" flipH="1">
              <a:off x="199098" y="4251530"/>
              <a:ext cx="703800" cy="703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rot="5400000">
              <a:off x="598255" y="3923234"/>
              <a:ext cx="622004" cy="1818487"/>
            </a:xfrm>
            <a:custGeom>
              <a:avLst/>
              <a:gdLst/>
              <a:ahLst/>
              <a:cxnLst/>
              <a:rect l="l" t="t" r="r" b="b"/>
              <a:pathLst>
                <a:path w="4378" h="10723" extrusionOk="0">
                  <a:moveTo>
                    <a:pt x="4378" y="0"/>
                  </a:moveTo>
                  <a:cubicBezTo>
                    <a:pt x="2800" y="1548"/>
                    <a:pt x="680" y="4690"/>
                    <a:pt x="1" y="10723"/>
                  </a:cubicBezTo>
                  <a:lnTo>
                    <a:pt x="4378" y="10723"/>
                  </a:lnTo>
                  <a:lnTo>
                    <a:pt x="43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CUSTOM_4">
    <p:spTree>
      <p:nvGrpSpPr>
        <p:cNvPr id="1" name="Shape 339"/>
        <p:cNvGrpSpPr/>
        <p:nvPr/>
      </p:nvGrpSpPr>
      <p:grpSpPr>
        <a:xfrm>
          <a:off x="0" y="0"/>
          <a:ext cx="0" cy="0"/>
          <a:chOff x="0" y="0"/>
          <a:chExt cx="0" cy="0"/>
        </a:xfrm>
      </p:grpSpPr>
      <p:sp>
        <p:nvSpPr>
          <p:cNvPr id="340" name="Google Shape;340;p33"/>
          <p:cNvSpPr txBox="1">
            <a:spLocks noGrp="1"/>
          </p:cNvSpPr>
          <p:nvPr>
            <p:ph type="subTitle" idx="1"/>
          </p:nvPr>
        </p:nvSpPr>
        <p:spPr>
          <a:xfrm>
            <a:off x="4191000" y="1702137"/>
            <a:ext cx="3852000" cy="1073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41" name="Google Shape;341;p33"/>
          <p:cNvSpPr txBox="1">
            <a:spLocks noGrp="1"/>
          </p:cNvSpPr>
          <p:nvPr>
            <p:ph type="ctrTitle"/>
          </p:nvPr>
        </p:nvSpPr>
        <p:spPr>
          <a:xfrm flipH="1">
            <a:off x="4197350" y="910612"/>
            <a:ext cx="3852000" cy="927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42" name="Google Shape;342;p33"/>
          <p:cNvSpPr txBox="1"/>
          <p:nvPr/>
        </p:nvSpPr>
        <p:spPr>
          <a:xfrm>
            <a:off x="4559088" y="3366050"/>
            <a:ext cx="3115800" cy="728700"/>
          </a:xfrm>
          <a:prstGeom prst="rect">
            <a:avLst/>
          </a:prstGeom>
          <a:noFill/>
          <a:ln>
            <a:noFill/>
          </a:ln>
        </p:spPr>
        <p:txBody>
          <a:bodyPr spcFirstLastPara="1" wrap="square" lIns="91425" tIns="91425" rIns="91425" bIns="91425" anchor="t" anchorCtr="0">
            <a:noAutofit/>
          </a:bodyPr>
          <a:lstStyle/>
          <a:p>
            <a:pPr marL="0" lvl="0" indent="0" algn="ctr" rtl="0">
              <a:lnSpc>
                <a:spcPct val="114000"/>
              </a:lnSpc>
              <a:spcBef>
                <a:spcPts val="0"/>
              </a:spcBef>
              <a:spcAft>
                <a:spcPts val="0"/>
              </a:spcAft>
              <a:buNone/>
            </a:pPr>
            <a:r>
              <a:rPr lang="en" sz="1100">
                <a:solidFill>
                  <a:schemeClr val="dk1"/>
                </a:solidFill>
                <a:latin typeface="Lato"/>
                <a:ea typeface="Lato"/>
                <a:cs typeface="Lato"/>
                <a:sym typeface="Lato"/>
              </a:rPr>
              <a:t>CREDITS: This presentation template was created by </a:t>
            </a:r>
            <a:r>
              <a:rPr lang="en" sz="1100" b="1">
                <a:solidFill>
                  <a:schemeClr val="dk1"/>
                </a:solidFill>
                <a:uFill>
                  <a:noFill/>
                </a:u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100" b="1">
                <a:solidFill>
                  <a:schemeClr val="dk1"/>
                </a:solidFill>
                <a:latin typeface="Lato"/>
                <a:ea typeface="Lato"/>
                <a:cs typeface="Lato"/>
                <a:sym typeface="Lato"/>
              </a:rPr>
              <a:t>,</a:t>
            </a:r>
            <a:r>
              <a:rPr lang="en" sz="1100">
                <a:solidFill>
                  <a:schemeClr val="dk1"/>
                </a:solidFill>
                <a:latin typeface="Lato"/>
                <a:ea typeface="Lato"/>
                <a:cs typeface="Lato"/>
                <a:sym typeface="Lato"/>
              </a:rPr>
              <a:t> including icons by </a:t>
            </a:r>
            <a:r>
              <a:rPr lang="en" sz="1100" b="1">
                <a:solidFill>
                  <a:schemeClr val="dk1"/>
                </a:solidFill>
                <a:uFill>
                  <a:noFill/>
                </a:u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100">
                <a:solidFill>
                  <a:schemeClr val="dk1"/>
                </a:solidFill>
                <a:latin typeface="Lato"/>
                <a:ea typeface="Lato"/>
                <a:cs typeface="Lato"/>
                <a:sym typeface="Lato"/>
              </a:rPr>
              <a:t>, infographics &amp; images by </a:t>
            </a:r>
            <a:r>
              <a:rPr lang="en" sz="1100" b="1">
                <a:solidFill>
                  <a:schemeClr val="dk1"/>
                </a:solidFill>
                <a:uFill>
                  <a:noFill/>
                </a:uFill>
                <a:latin typeface="Lato"/>
                <a:ea typeface="Lato"/>
                <a:cs typeface="Lato"/>
                <a:sym typeface="Lato"/>
                <a:hlinkClick r:id="rId4">
                  <a:extLst>
                    <a:ext uri="{A12FA001-AC4F-418D-AE19-62706E023703}">
                      <ahyp:hlinkClr xmlns:ahyp="http://schemas.microsoft.com/office/drawing/2018/hyperlinkcolor" val="tx"/>
                    </a:ext>
                  </a:extLst>
                </a:hlinkClick>
              </a:rPr>
              <a:t>Freepik</a:t>
            </a:r>
            <a:r>
              <a:rPr lang="en" sz="1100">
                <a:solidFill>
                  <a:schemeClr val="dk1"/>
                </a:solidFill>
                <a:latin typeface="Lato"/>
                <a:ea typeface="Lato"/>
                <a:cs typeface="Lato"/>
                <a:sym typeface="Lato"/>
              </a:rPr>
              <a:t> </a:t>
            </a:r>
            <a:endParaRPr sz="1100">
              <a:solidFill>
                <a:schemeClr val="dk1"/>
              </a:solidFill>
              <a:latin typeface="Lato"/>
              <a:ea typeface="Lato"/>
              <a:cs typeface="Lato"/>
              <a:sym typeface="Lato"/>
            </a:endParaRPr>
          </a:p>
        </p:txBody>
      </p:sp>
      <p:sp>
        <p:nvSpPr>
          <p:cNvPr id="343" name="Google Shape;343;p33"/>
          <p:cNvSpPr/>
          <p:nvPr/>
        </p:nvSpPr>
        <p:spPr>
          <a:xfrm rot="5400000" flipH="1">
            <a:off x="-1130451" y="1059463"/>
            <a:ext cx="3008901" cy="889971"/>
          </a:xfrm>
          <a:custGeom>
            <a:avLst/>
            <a:gdLst/>
            <a:ahLst/>
            <a:cxnLst/>
            <a:rect l="l" t="t" r="r" b="b"/>
            <a:pathLst>
              <a:path w="21541" h="6450" extrusionOk="0">
                <a:moveTo>
                  <a:pt x="11047" y="1"/>
                </a:moveTo>
                <a:cubicBezTo>
                  <a:pt x="10962" y="1"/>
                  <a:pt x="10876" y="3"/>
                  <a:pt x="10789" y="6"/>
                </a:cubicBezTo>
                <a:cubicBezTo>
                  <a:pt x="8556" y="75"/>
                  <a:pt x="6537" y="1270"/>
                  <a:pt x="4737" y="2556"/>
                </a:cubicBezTo>
                <a:cubicBezTo>
                  <a:pt x="3091" y="3718"/>
                  <a:pt x="1522" y="4987"/>
                  <a:pt x="22" y="6346"/>
                </a:cubicBezTo>
                <a:lnTo>
                  <a:pt x="0" y="6397"/>
                </a:lnTo>
                <a:cubicBezTo>
                  <a:pt x="2357" y="6085"/>
                  <a:pt x="4458" y="6032"/>
                  <a:pt x="6708" y="6032"/>
                </a:cubicBezTo>
                <a:cubicBezTo>
                  <a:pt x="7425" y="6032"/>
                  <a:pt x="8156" y="6037"/>
                  <a:pt x="8916" y="6041"/>
                </a:cubicBezTo>
                <a:cubicBezTo>
                  <a:pt x="10789" y="6041"/>
                  <a:pt x="12667" y="6059"/>
                  <a:pt x="14523" y="6076"/>
                </a:cubicBezTo>
                <a:cubicBezTo>
                  <a:pt x="15809" y="6076"/>
                  <a:pt x="17078" y="6093"/>
                  <a:pt x="18347" y="6221"/>
                </a:cubicBezTo>
                <a:cubicBezTo>
                  <a:pt x="19264" y="6295"/>
                  <a:pt x="20166" y="6450"/>
                  <a:pt x="21079" y="6450"/>
                </a:cubicBezTo>
                <a:cubicBezTo>
                  <a:pt x="21233" y="6450"/>
                  <a:pt x="21386" y="6446"/>
                  <a:pt x="21540" y="6436"/>
                </a:cubicBezTo>
                <a:cubicBezTo>
                  <a:pt x="20828" y="5793"/>
                  <a:pt x="20113" y="5150"/>
                  <a:pt x="19397" y="4507"/>
                </a:cubicBezTo>
                <a:cubicBezTo>
                  <a:pt x="16996" y="2315"/>
                  <a:pt x="14258" y="1"/>
                  <a:pt x="110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41325" y="4115100"/>
            <a:ext cx="3513695" cy="1071504"/>
          </a:xfrm>
          <a:custGeom>
            <a:avLst/>
            <a:gdLst/>
            <a:ahLst/>
            <a:cxnLst/>
            <a:rect l="l" t="t" r="r" b="b"/>
            <a:pathLst>
              <a:path w="16452" h="6105" extrusionOk="0">
                <a:moveTo>
                  <a:pt x="2136" y="1"/>
                </a:moveTo>
                <a:cubicBezTo>
                  <a:pt x="1296" y="1"/>
                  <a:pt x="444" y="389"/>
                  <a:pt x="0" y="1107"/>
                </a:cubicBezTo>
                <a:lnTo>
                  <a:pt x="107" y="6002"/>
                </a:lnTo>
                <a:cubicBezTo>
                  <a:pt x="866" y="5992"/>
                  <a:pt x="1624" y="5988"/>
                  <a:pt x="2381" y="5988"/>
                </a:cubicBezTo>
                <a:cubicBezTo>
                  <a:pt x="6359" y="5988"/>
                  <a:pt x="10316" y="6105"/>
                  <a:pt x="14294" y="6105"/>
                </a:cubicBezTo>
                <a:cubicBezTo>
                  <a:pt x="15012" y="6105"/>
                  <a:pt x="15732" y="6101"/>
                  <a:pt x="16452" y="6092"/>
                </a:cubicBezTo>
                <a:cubicBezTo>
                  <a:pt x="15843" y="4750"/>
                  <a:pt x="15024" y="3464"/>
                  <a:pt x="13863" y="2573"/>
                </a:cubicBezTo>
                <a:cubicBezTo>
                  <a:pt x="12946" y="1876"/>
                  <a:pt x="11802" y="1442"/>
                  <a:pt x="10667" y="1442"/>
                </a:cubicBezTo>
                <a:cubicBezTo>
                  <a:pt x="10343" y="1442"/>
                  <a:pt x="10018" y="1477"/>
                  <a:pt x="9701" y="1553"/>
                </a:cubicBezTo>
                <a:cubicBezTo>
                  <a:pt x="8968" y="1750"/>
                  <a:pt x="8290" y="2144"/>
                  <a:pt x="7557" y="2393"/>
                </a:cubicBezTo>
                <a:cubicBezTo>
                  <a:pt x="7179" y="2524"/>
                  <a:pt x="6762" y="2616"/>
                  <a:pt x="6355" y="2616"/>
                </a:cubicBezTo>
                <a:cubicBezTo>
                  <a:pt x="5991" y="2616"/>
                  <a:pt x="5636" y="2543"/>
                  <a:pt x="5324" y="2359"/>
                </a:cubicBezTo>
                <a:cubicBezTo>
                  <a:pt x="4630" y="1947"/>
                  <a:pt x="4308" y="1124"/>
                  <a:pt x="3717" y="571"/>
                </a:cubicBezTo>
                <a:cubicBezTo>
                  <a:pt x="3287" y="185"/>
                  <a:pt x="2714" y="1"/>
                  <a:pt x="21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8115641" y="4115101"/>
            <a:ext cx="1028349" cy="1028404"/>
          </a:xfrm>
          <a:custGeom>
            <a:avLst/>
            <a:gdLst/>
            <a:ahLst/>
            <a:cxnLst/>
            <a:rect l="l" t="t" r="r" b="b"/>
            <a:pathLst>
              <a:path w="7395" h="7395" extrusionOk="0">
                <a:moveTo>
                  <a:pt x="5285" y="1"/>
                </a:moveTo>
                <a:cubicBezTo>
                  <a:pt x="2358" y="1"/>
                  <a:pt x="0" y="2358"/>
                  <a:pt x="0" y="5286"/>
                </a:cubicBezTo>
                <a:lnTo>
                  <a:pt x="0" y="7395"/>
                </a:lnTo>
                <a:lnTo>
                  <a:pt x="7394" y="7395"/>
                </a:lnTo>
                <a:lnTo>
                  <a:pt x="73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
  <p:cSld name="CUSTOM_2">
    <p:bg>
      <p:bgPr>
        <a:solidFill>
          <a:schemeClr val="lt1"/>
        </a:solidFill>
        <a:effectLst/>
      </p:bgPr>
    </p:bg>
    <p:spTree>
      <p:nvGrpSpPr>
        <p:cNvPr id="1" name="Shape 346"/>
        <p:cNvGrpSpPr/>
        <p:nvPr/>
      </p:nvGrpSpPr>
      <p:grpSpPr>
        <a:xfrm>
          <a:off x="0" y="0"/>
          <a:ext cx="0" cy="0"/>
          <a:chOff x="0" y="0"/>
          <a:chExt cx="0" cy="0"/>
        </a:xfrm>
      </p:grpSpPr>
      <p:sp>
        <p:nvSpPr>
          <p:cNvPr id="347" name="Google Shape;347;p34"/>
          <p:cNvSpPr/>
          <p:nvPr/>
        </p:nvSpPr>
        <p:spPr>
          <a:xfrm rot="-5400000" flipH="1">
            <a:off x="6743238" y="1254225"/>
            <a:ext cx="3793461" cy="1156806"/>
          </a:xfrm>
          <a:custGeom>
            <a:avLst/>
            <a:gdLst/>
            <a:ahLst/>
            <a:cxnLst/>
            <a:rect l="l" t="t" r="r" b="b"/>
            <a:pathLst>
              <a:path w="16452" h="6105" extrusionOk="0">
                <a:moveTo>
                  <a:pt x="2136" y="1"/>
                </a:moveTo>
                <a:cubicBezTo>
                  <a:pt x="1296" y="1"/>
                  <a:pt x="444" y="389"/>
                  <a:pt x="0" y="1107"/>
                </a:cubicBezTo>
                <a:lnTo>
                  <a:pt x="107" y="6002"/>
                </a:lnTo>
                <a:cubicBezTo>
                  <a:pt x="866" y="5992"/>
                  <a:pt x="1624" y="5988"/>
                  <a:pt x="2381" y="5988"/>
                </a:cubicBezTo>
                <a:cubicBezTo>
                  <a:pt x="6359" y="5988"/>
                  <a:pt x="10316" y="6105"/>
                  <a:pt x="14294" y="6105"/>
                </a:cubicBezTo>
                <a:cubicBezTo>
                  <a:pt x="15012" y="6105"/>
                  <a:pt x="15732" y="6101"/>
                  <a:pt x="16452" y="6092"/>
                </a:cubicBezTo>
                <a:cubicBezTo>
                  <a:pt x="15843" y="4750"/>
                  <a:pt x="15024" y="3464"/>
                  <a:pt x="13863" y="2573"/>
                </a:cubicBezTo>
                <a:cubicBezTo>
                  <a:pt x="12946" y="1876"/>
                  <a:pt x="11802" y="1442"/>
                  <a:pt x="10667" y="1442"/>
                </a:cubicBezTo>
                <a:cubicBezTo>
                  <a:pt x="10343" y="1442"/>
                  <a:pt x="10018" y="1477"/>
                  <a:pt x="9701" y="1553"/>
                </a:cubicBezTo>
                <a:cubicBezTo>
                  <a:pt x="8968" y="1750"/>
                  <a:pt x="8290" y="2144"/>
                  <a:pt x="7557" y="2393"/>
                </a:cubicBezTo>
                <a:cubicBezTo>
                  <a:pt x="7179" y="2524"/>
                  <a:pt x="6762" y="2616"/>
                  <a:pt x="6355" y="2616"/>
                </a:cubicBezTo>
                <a:cubicBezTo>
                  <a:pt x="5991" y="2616"/>
                  <a:pt x="5636" y="2543"/>
                  <a:pt x="5324" y="2359"/>
                </a:cubicBezTo>
                <a:cubicBezTo>
                  <a:pt x="4630" y="1947"/>
                  <a:pt x="4308" y="1124"/>
                  <a:pt x="3717" y="571"/>
                </a:cubicBezTo>
                <a:cubicBezTo>
                  <a:pt x="3287" y="185"/>
                  <a:pt x="2714" y="1"/>
                  <a:pt x="21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4"/>
          <p:cNvSpPr/>
          <p:nvPr/>
        </p:nvSpPr>
        <p:spPr>
          <a:xfrm flipH="1">
            <a:off x="8452811" y="4452300"/>
            <a:ext cx="691200" cy="691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4"/>
          <p:cNvSpPr/>
          <p:nvPr/>
        </p:nvSpPr>
        <p:spPr>
          <a:xfrm rot="-5400000">
            <a:off x="7573390" y="1105784"/>
            <a:ext cx="758100" cy="75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4"/>
          <p:cNvSpPr/>
          <p:nvPr/>
        </p:nvSpPr>
        <p:spPr>
          <a:xfrm flipH="1">
            <a:off x="296474" y="431898"/>
            <a:ext cx="1156807" cy="578499"/>
          </a:xfrm>
          <a:custGeom>
            <a:avLst/>
            <a:gdLst/>
            <a:ahLst/>
            <a:cxnLst/>
            <a:rect l="l" t="t" r="r" b="b"/>
            <a:pathLst>
              <a:path w="14970" h="7486" extrusionOk="0">
                <a:moveTo>
                  <a:pt x="1" y="1"/>
                </a:moveTo>
                <a:cubicBezTo>
                  <a:pt x="1" y="4146"/>
                  <a:pt x="3340" y="7485"/>
                  <a:pt x="7485" y="7485"/>
                </a:cubicBezTo>
                <a:cubicBezTo>
                  <a:pt x="11630" y="7485"/>
                  <a:pt x="14970" y="4146"/>
                  <a:pt x="149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4"/>
          <p:cNvSpPr/>
          <p:nvPr/>
        </p:nvSpPr>
        <p:spPr>
          <a:xfrm flipH="1">
            <a:off x="296474" y="769363"/>
            <a:ext cx="1156807" cy="578499"/>
          </a:xfrm>
          <a:custGeom>
            <a:avLst/>
            <a:gdLst/>
            <a:ahLst/>
            <a:cxnLst/>
            <a:rect l="l" t="t" r="r" b="b"/>
            <a:pathLst>
              <a:path w="14970" h="7486" extrusionOk="0">
                <a:moveTo>
                  <a:pt x="1" y="1"/>
                </a:moveTo>
                <a:cubicBezTo>
                  <a:pt x="1" y="4146"/>
                  <a:pt x="3340" y="7485"/>
                  <a:pt x="7485" y="7485"/>
                </a:cubicBezTo>
                <a:cubicBezTo>
                  <a:pt x="11630" y="7485"/>
                  <a:pt x="14970" y="4146"/>
                  <a:pt x="149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4"/>
          <p:cNvSpPr/>
          <p:nvPr/>
        </p:nvSpPr>
        <p:spPr>
          <a:xfrm rot="-5400000" flipH="1">
            <a:off x="526433" y="1444297"/>
            <a:ext cx="696900" cy="696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4"/>
          <p:cNvSpPr/>
          <p:nvPr/>
        </p:nvSpPr>
        <p:spPr>
          <a:xfrm flipH="1">
            <a:off x="11" y="4003109"/>
            <a:ext cx="1140346" cy="1140383"/>
          </a:xfrm>
          <a:custGeom>
            <a:avLst/>
            <a:gdLst/>
            <a:ahLst/>
            <a:cxnLst/>
            <a:rect l="l" t="t" r="r" b="b"/>
            <a:pathLst>
              <a:path w="7395" h="7395" extrusionOk="0">
                <a:moveTo>
                  <a:pt x="5285" y="1"/>
                </a:moveTo>
                <a:cubicBezTo>
                  <a:pt x="2358" y="1"/>
                  <a:pt x="0" y="2358"/>
                  <a:pt x="0" y="5286"/>
                </a:cubicBezTo>
                <a:lnTo>
                  <a:pt x="0" y="7395"/>
                </a:lnTo>
                <a:lnTo>
                  <a:pt x="7394" y="7395"/>
                </a:lnTo>
                <a:lnTo>
                  <a:pt x="73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2_1">
    <p:bg>
      <p:bgPr>
        <a:solidFill>
          <a:schemeClr val="lt1"/>
        </a:solidFill>
        <a:effectLst/>
      </p:bgPr>
    </p:bg>
    <p:spTree>
      <p:nvGrpSpPr>
        <p:cNvPr id="1" name="Shape 354"/>
        <p:cNvGrpSpPr/>
        <p:nvPr/>
      </p:nvGrpSpPr>
      <p:grpSpPr>
        <a:xfrm>
          <a:off x="0" y="0"/>
          <a:ext cx="0" cy="0"/>
          <a:chOff x="0" y="0"/>
          <a:chExt cx="0" cy="0"/>
        </a:xfrm>
      </p:grpSpPr>
      <p:sp>
        <p:nvSpPr>
          <p:cNvPr id="355" name="Google Shape;355;p35"/>
          <p:cNvSpPr/>
          <p:nvPr/>
        </p:nvSpPr>
        <p:spPr>
          <a:xfrm rot="-5400000">
            <a:off x="7273712" y="906613"/>
            <a:ext cx="3008901" cy="889971"/>
          </a:xfrm>
          <a:custGeom>
            <a:avLst/>
            <a:gdLst/>
            <a:ahLst/>
            <a:cxnLst/>
            <a:rect l="l" t="t" r="r" b="b"/>
            <a:pathLst>
              <a:path w="21541" h="6450" extrusionOk="0">
                <a:moveTo>
                  <a:pt x="11047" y="1"/>
                </a:moveTo>
                <a:cubicBezTo>
                  <a:pt x="10962" y="1"/>
                  <a:pt x="10876" y="3"/>
                  <a:pt x="10789" y="6"/>
                </a:cubicBezTo>
                <a:cubicBezTo>
                  <a:pt x="8556" y="75"/>
                  <a:pt x="6537" y="1270"/>
                  <a:pt x="4737" y="2556"/>
                </a:cubicBezTo>
                <a:cubicBezTo>
                  <a:pt x="3091" y="3718"/>
                  <a:pt x="1522" y="4987"/>
                  <a:pt x="22" y="6346"/>
                </a:cubicBezTo>
                <a:lnTo>
                  <a:pt x="0" y="6397"/>
                </a:lnTo>
                <a:cubicBezTo>
                  <a:pt x="2357" y="6085"/>
                  <a:pt x="4458" y="6032"/>
                  <a:pt x="6708" y="6032"/>
                </a:cubicBezTo>
                <a:cubicBezTo>
                  <a:pt x="7425" y="6032"/>
                  <a:pt x="8156" y="6037"/>
                  <a:pt x="8916" y="6041"/>
                </a:cubicBezTo>
                <a:cubicBezTo>
                  <a:pt x="10789" y="6041"/>
                  <a:pt x="12667" y="6059"/>
                  <a:pt x="14523" y="6076"/>
                </a:cubicBezTo>
                <a:cubicBezTo>
                  <a:pt x="15809" y="6076"/>
                  <a:pt x="17078" y="6093"/>
                  <a:pt x="18347" y="6221"/>
                </a:cubicBezTo>
                <a:cubicBezTo>
                  <a:pt x="19264" y="6295"/>
                  <a:pt x="20166" y="6450"/>
                  <a:pt x="21079" y="6450"/>
                </a:cubicBezTo>
                <a:cubicBezTo>
                  <a:pt x="21233" y="6450"/>
                  <a:pt x="21386" y="6446"/>
                  <a:pt x="21540" y="6436"/>
                </a:cubicBezTo>
                <a:cubicBezTo>
                  <a:pt x="20828" y="5793"/>
                  <a:pt x="20113" y="5150"/>
                  <a:pt x="19397" y="4507"/>
                </a:cubicBezTo>
                <a:cubicBezTo>
                  <a:pt x="16996" y="2315"/>
                  <a:pt x="14258" y="1"/>
                  <a:pt x="110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5"/>
          <p:cNvSpPr/>
          <p:nvPr/>
        </p:nvSpPr>
        <p:spPr>
          <a:xfrm rot="5400000" flipH="1">
            <a:off x="2244544" y="3805975"/>
            <a:ext cx="758100" cy="758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5"/>
          <p:cNvSpPr/>
          <p:nvPr/>
        </p:nvSpPr>
        <p:spPr>
          <a:xfrm rot="-5400000" flipH="1">
            <a:off x="1706073" y="2089580"/>
            <a:ext cx="1337527" cy="4798022"/>
          </a:xfrm>
          <a:custGeom>
            <a:avLst/>
            <a:gdLst/>
            <a:ahLst/>
            <a:cxnLst/>
            <a:rect l="l" t="t" r="r" b="b"/>
            <a:pathLst>
              <a:path w="2214" h="4316" extrusionOk="0">
                <a:moveTo>
                  <a:pt x="958" y="1"/>
                </a:moveTo>
                <a:cubicBezTo>
                  <a:pt x="0" y="1393"/>
                  <a:pt x="899" y="2986"/>
                  <a:pt x="2213" y="4315"/>
                </a:cubicBezTo>
                <a:lnTo>
                  <a:pt x="22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5"/>
          <p:cNvSpPr/>
          <p:nvPr/>
        </p:nvSpPr>
        <p:spPr>
          <a:xfrm rot="5400000">
            <a:off x="888564" y="3560862"/>
            <a:ext cx="669900" cy="2495376"/>
          </a:xfrm>
          <a:custGeom>
            <a:avLst/>
            <a:gdLst/>
            <a:ahLst/>
            <a:cxnLst/>
            <a:rect l="l" t="t" r="r" b="b"/>
            <a:pathLst>
              <a:path w="4378" h="10723" extrusionOk="0">
                <a:moveTo>
                  <a:pt x="4378" y="0"/>
                </a:moveTo>
                <a:cubicBezTo>
                  <a:pt x="2800" y="1548"/>
                  <a:pt x="680" y="4690"/>
                  <a:pt x="1" y="10723"/>
                </a:cubicBezTo>
                <a:lnTo>
                  <a:pt x="4378" y="10723"/>
                </a:lnTo>
                <a:lnTo>
                  <a:pt x="43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5"/>
          <p:cNvSpPr/>
          <p:nvPr/>
        </p:nvSpPr>
        <p:spPr>
          <a:xfrm rot="-5400000">
            <a:off x="-293774" y="977348"/>
            <a:ext cx="1156807" cy="578499"/>
          </a:xfrm>
          <a:custGeom>
            <a:avLst/>
            <a:gdLst/>
            <a:ahLst/>
            <a:cxnLst/>
            <a:rect l="l" t="t" r="r" b="b"/>
            <a:pathLst>
              <a:path w="14970" h="7486" extrusionOk="0">
                <a:moveTo>
                  <a:pt x="1" y="1"/>
                </a:moveTo>
                <a:cubicBezTo>
                  <a:pt x="1" y="4146"/>
                  <a:pt x="3340" y="7485"/>
                  <a:pt x="7485" y="7485"/>
                </a:cubicBezTo>
                <a:cubicBezTo>
                  <a:pt x="11630" y="7485"/>
                  <a:pt x="14970" y="4146"/>
                  <a:pt x="149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5"/>
          <p:cNvSpPr/>
          <p:nvPr/>
        </p:nvSpPr>
        <p:spPr>
          <a:xfrm rot="-5400000">
            <a:off x="48309" y="977348"/>
            <a:ext cx="1156807" cy="578499"/>
          </a:xfrm>
          <a:custGeom>
            <a:avLst/>
            <a:gdLst/>
            <a:ahLst/>
            <a:cxnLst/>
            <a:rect l="l" t="t" r="r" b="b"/>
            <a:pathLst>
              <a:path w="14970" h="7486" extrusionOk="0">
                <a:moveTo>
                  <a:pt x="1" y="1"/>
                </a:moveTo>
                <a:cubicBezTo>
                  <a:pt x="1" y="4146"/>
                  <a:pt x="3340" y="7485"/>
                  <a:pt x="7485" y="7485"/>
                </a:cubicBezTo>
                <a:cubicBezTo>
                  <a:pt x="11630" y="7485"/>
                  <a:pt x="14970" y="4146"/>
                  <a:pt x="149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912075" y="2689500"/>
            <a:ext cx="4676100" cy="808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None/>
              <a:defRPr sz="48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5" name="Google Shape;15;p3"/>
          <p:cNvSpPr txBox="1">
            <a:spLocks noGrp="1"/>
          </p:cNvSpPr>
          <p:nvPr>
            <p:ph type="title" idx="2" hasCustomPrompt="1"/>
          </p:nvPr>
        </p:nvSpPr>
        <p:spPr>
          <a:xfrm>
            <a:off x="1021075" y="1395800"/>
            <a:ext cx="1322100" cy="11040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4800"/>
              <a:buNone/>
              <a:defRPr sz="6000">
                <a:solidFill>
                  <a:schemeClr val="l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6" name="Google Shape;16;p3"/>
          <p:cNvSpPr txBox="1">
            <a:spLocks noGrp="1"/>
          </p:cNvSpPr>
          <p:nvPr>
            <p:ph type="subTitle" idx="1"/>
          </p:nvPr>
        </p:nvSpPr>
        <p:spPr>
          <a:xfrm>
            <a:off x="912075" y="3402312"/>
            <a:ext cx="4676100" cy="369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p:nvPr/>
        </p:nvSpPr>
        <p:spPr>
          <a:xfrm rot="-5400000">
            <a:off x="7296737" y="1059463"/>
            <a:ext cx="3008901" cy="889971"/>
          </a:xfrm>
          <a:custGeom>
            <a:avLst/>
            <a:gdLst/>
            <a:ahLst/>
            <a:cxnLst/>
            <a:rect l="l" t="t" r="r" b="b"/>
            <a:pathLst>
              <a:path w="21541" h="6450" extrusionOk="0">
                <a:moveTo>
                  <a:pt x="11047" y="1"/>
                </a:moveTo>
                <a:cubicBezTo>
                  <a:pt x="10962" y="1"/>
                  <a:pt x="10876" y="3"/>
                  <a:pt x="10789" y="6"/>
                </a:cubicBezTo>
                <a:cubicBezTo>
                  <a:pt x="8556" y="75"/>
                  <a:pt x="6537" y="1270"/>
                  <a:pt x="4737" y="2556"/>
                </a:cubicBezTo>
                <a:cubicBezTo>
                  <a:pt x="3091" y="3718"/>
                  <a:pt x="1522" y="4987"/>
                  <a:pt x="22" y="6346"/>
                </a:cubicBezTo>
                <a:lnTo>
                  <a:pt x="0" y="6397"/>
                </a:lnTo>
                <a:cubicBezTo>
                  <a:pt x="2357" y="6085"/>
                  <a:pt x="4458" y="6032"/>
                  <a:pt x="6708" y="6032"/>
                </a:cubicBezTo>
                <a:cubicBezTo>
                  <a:pt x="7425" y="6032"/>
                  <a:pt x="8156" y="6037"/>
                  <a:pt x="8916" y="6041"/>
                </a:cubicBezTo>
                <a:cubicBezTo>
                  <a:pt x="10789" y="6041"/>
                  <a:pt x="12667" y="6059"/>
                  <a:pt x="14523" y="6076"/>
                </a:cubicBezTo>
                <a:cubicBezTo>
                  <a:pt x="15809" y="6076"/>
                  <a:pt x="17078" y="6093"/>
                  <a:pt x="18347" y="6221"/>
                </a:cubicBezTo>
                <a:cubicBezTo>
                  <a:pt x="19264" y="6295"/>
                  <a:pt x="20166" y="6450"/>
                  <a:pt x="21079" y="6450"/>
                </a:cubicBezTo>
                <a:cubicBezTo>
                  <a:pt x="21233" y="6450"/>
                  <a:pt x="21386" y="6446"/>
                  <a:pt x="21540" y="6436"/>
                </a:cubicBezTo>
                <a:cubicBezTo>
                  <a:pt x="20828" y="5793"/>
                  <a:pt x="20113" y="5150"/>
                  <a:pt x="19397" y="4507"/>
                </a:cubicBezTo>
                <a:cubicBezTo>
                  <a:pt x="16996" y="2315"/>
                  <a:pt x="14258" y="1"/>
                  <a:pt x="110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9234" y="-9234"/>
            <a:ext cx="691200" cy="69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flipH="1">
            <a:off x="-9245" y="3930531"/>
            <a:ext cx="1222153" cy="1222209"/>
          </a:xfrm>
          <a:custGeom>
            <a:avLst/>
            <a:gdLst/>
            <a:ahLst/>
            <a:cxnLst/>
            <a:rect l="l" t="t" r="r" b="b"/>
            <a:pathLst>
              <a:path w="7395" h="7395" extrusionOk="0">
                <a:moveTo>
                  <a:pt x="5285" y="1"/>
                </a:moveTo>
                <a:cubicBezTo>
                  <a:pt x="2358" y="1"/>
                  <a:pt x="0" y="2358"/>
                  <a:pt x="0" y="5286"/>
                </a:cubicBezTo>
                <a:lnTo>
                  <a:pt x="0" y="7395"/>
                </a:lnTo>
                <a:lnTo>
                  <a:pt x="7394" y="7395"/>
                </a:lnTo>
                <a:lnTo>
                  <a:pt x="73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 name="Google Shape;20;p3"/>
          <p:cNvGrpSpPr/>
          <p:nvPr/>
        </p:nvGrpSpPr>
        <p:grpSpPr>
          <a:xfrm>
            <a:off x="4345977" y="3805975"/>
            <a:ext cx="4798022" cy="1337528"/>
            <a:chOff x="4345977" y="3805975"/>
            <a:chExt cx="4798022" cy="1337528"/>
          </a:xfrm>
        </p:grpSpPr>
        <p:sp>
          <p:nvSpPr>
            <p:cNvPr id="21" name="Google Shape;21;p3"/>
            <p:cNvSpPr/>
            <p:nvPr/>
          </p:nvSpPr>
          <p:spPr>
            <a:xfrm rot="-5400000">
              <a:off x="6117181" y="3805975"/>
              <a:ext cx="758100" cy="758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6076225" y="2075728"/>
              <a:ext cx="1337527" cy="4798022"/>
            </a:xfrm>
            <a:custGeom>
              <a:avLst/>
              <a:gdLst/>
              <a:ahLst/>
              <a:cxnLst/>
              <a:rect l="l" t="t" r="r" b="b"/>
              <a:pathLst>
                <a:path w="2214" h="4316" extrusionOk="0">
                  <a:moveTo>
                    <a:pt x="958" y="1"/>
                  </a:moveTo>
                  <a:cubicBezTo>
                    <a:pt x="0" y="1393"/>
                    <a:pt x="899" y="2986"/>
                    <a:pt x="2213" y="4315"/>
                  </a:cubicBezTo>
                  <a:lnTo>
                    <a:pt x="22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flipH="1">
              <a:off x="7561361" y="3560862"/>
              <a:ext cx="669900" cy="2495376"/>
            </a:xfrm>
            <a:custGeom>
              <a:avLst/>
              <a:gdLst/>
              <a:ahLst/>
              <a:cxnLst/>
              <a:rect l="l" t="t" r="r" b="b"/>
              <a:pathLst>
                <a:path w="4378" h="10723" extrusionOk="0">
                  <a:moveTo>
                    <a:pt x="4378" y="0"/>
                  </a:moveTo>
                  <a:cubicBezTo>
                    <a:pt x="2800" y="1548"/>
                    <a:pt x="680" y="4690"/>
                    <a:pt x="1" y="10723"/>
                  </a:cubicBezTo>
                  <a:lnTo>
                    <a:pt x="4378" y="10723"/>
                  </a:lnTo>
                  <a:lnTo>
                    <a:pt x="43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0"/>
        <p:cNvGrpSpPr/>
        <p:nvPr/>
      </p:nvGrpSpPr>
      <p:grpSpPr>
        <a:xfrm>
          <a:off x="0" y="0"/>
          <a:ext cx="0" cy="0"/>
          <a:chOff x="0" y="0"/>
          <a:chExt cx="0" cy="0"/>
        </a:xfrm>
      </p:grpSpPr>
      <p:sp>
        <p:nvSpPr>
          <p:cNvPr id="61" name="Google Shape;61;p8"/>
          <p:cNvSpPr txBox="1">
            <a:spLocks noGrp="1"/>
          </p:cNvSpPr>
          <p:nvPr>
            <p:ph type="title"/>
          </p:nvPr>
        </p:nvSpPr>
        <p:spPr>
          <a:xfrm>
            <a:off x="1786875" y="1382700"/>
            <a:ext cx="5570100" cy="23781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7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62" name="Google Shape;62;p8"/>
          <p:cNvSpPr/>
          <p:nvPr/>
        </p:nvSpPr>
        <p:spPr>
          <a:xfrm rot="-5400000" flipH="1">
            <a:off x="8194753" y="4194247"/>
            <a:ext cx="949222" cy="949278"/>
          </a:xfrm>
          <a:custGeom>
            <a:avLst/>
            <a:gdLst/>
            <a:ahLst/>
            <a:cxnLst/>
            <a:rect l="l" t="t" r="r" b="b"/>
            <a:pathLst>
              <a:path w="7395" h="7395" extrusionOk="0">
                <a:moveTo>
                  <a:pt x="5285" y="1"/>
                </a:moveTo>
                <a:cubicBezTo>
                  <a:pt x="2358" y="1"/>
                  <a:pt x="0" y="2358"/>
                  <a:pt x="0" y="5286"/>
                </a:cubicBezTo>
                <a:lnTo>
                  <a:pt x="0" y="7395"/>
                </a:lnTo>
                <a:lnTo>
                  <a:pt x="7394" y="7395"/>
                </a:lnTo>
                <a:lnTo>
                  <a:pt x="739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rot="-5400000">
            <a:off x="393526" y="-402149"/>
            <a:ext cx="1287126" cy="2074174"/>
          </a:xfrm>
          <a:custGeom>
            <a:avLst/>
            <a:gdLst/>
            <a:ahLst/>
            <a:cxnLst/>
            <a:rect l="l" t="t" r="r" b="b"/>
            <a:pathLst>
              <a:path w="3436" h="5537" extrusionOk="0">
                <a:moveTo>
                  <a:pt x="944" y="1"/>
                </a:moveTo>
                <a:cubicBezTo>
                  <a:pt x="1" y="2073"/>
                  <a:pt x="2459" y="4623"/>
                  <a:pt x="3435" y="5537"/>
                </a:cubicBezTo>
                <a:lnTo>
                  <a:pt x="34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rot="-5400000">
            <a:off x="335626" y="-344272"/>
            <a:ext cx="707030" cy="1378304"/>
          </a:xfrm>
          <a:custGeom>
            <a:avLst/>
            <a:gdLst/>
            <a:ahLst/>
            <a:cxnLst/>
            <a:rect l="l" t="t" r="r" b="b"/>
            <a:pathLst>
              <a:path w="2214" h="4316" extrusionOk="0">
                <a:moveTo>
                  <a:pt x="958" y="1"/>
                </a:moveTo>
                <a:cubicBezTo>
                  <a:pt x="0" y="1393"/>
                  <a:pt x="899" y="2986"/>
                  <a:pt x="2213" y="4315"/>
                </a:cubicBezTo>
                <a:lnTo>
                  <a:pt x="22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8"/>
          <p:cNvGrpSpPr/>
          <p:nvPr/>
        </p:nvGrpSpPr>
        <p:grpSpPr>
          <a:xfrm>
            <a:off x="-41325" y="4119504"/>
            <a:ext cx="5450058" cy="1062459"/>
            <a:chOff x="-41325" y="3921300"/>
            <a:chExt cx="6465842" cy="1260481"/>
          </a:xfrm>
        </p:grpSpPr>
        <p:sp>
          <p:nvSpPr>
            <p:cNvPr id="66" name="Google Shape;66;p8"/>
            <p:cNvSpPr/>
            <p:nvPr/>
          </p:nvSpPr>
          <p:spPr>
            <a:xfrm>
              <a:off x="691200" y="3921300"/>
              <a:ext cx="4132156" cy="1222194"/>
            </a:xfrm>
            <a:custGeom>
              <a:avLst/>
              <a:gdLst/>
              <a:ahLst/>
              <a:cxnLst/>
              <a:rect l="l" t="t" r="r" b="b"/>
              <a:pathLst>
                <a:path w="21541" h="6450" extrusionOk="0">
                  <a:moveTo>
                    <a:pt x="11047" y="1"/>
                  </a:moveTo>
                  <a:cubicBezTo>
                    <a:pt x="10962" y="1"/>
                    <a:pt x="10876" y="3"/>
                    <a:pt x="10789" y="6"/>
                  </a:cubicBezTo>
                  <a:cubicBezTo>
                    <a:pt x="8556" y="75"/>
                    <a:pt x="6537" y="1270"/>
                    <a:pt x="4737" y="2556"/>
                  </a:cubicBezTo>
                  <a:cubicBezTo>
                    <a:pt x="3091" y="3718"/>
                    <a:pt x="1522" y="4987"/>
                    <a:pt x="22" y="6346"/>
                  </a:cubicBezTo>
                  <a:lnTo>
                    <a:pt x="0" y="6397"/>
                  </a:lnTo>
                  <a:cubicBezTo>
                    <a:pt x="2357" y="6085"/>
                    <a:pt x="4458" y="6032"/>
                    <a:pt x="6708" y="6032"/>
                  </a:cubicBezTo>
                  <a:cubicBezTo>
                    <a:pt x="7425" y="6032"/>
                    <a:pt x="8156" y="6037"/>
                    <a:pt x="8916" y="6041"/>
                  </a:cubicBezTo>
                  <a:cubicBezTo>
                    <a:pt x="10789" y="6041"/>
                    <a:pt x="12667" y="6059"/>
                    <a:pt x="14523" y="6076"/>
                  </a:cubicBezTo>
                  <a:cubicBezTo>
                    <a:pt x="15809" y="6076"/>
                    <a:pt x="17078" y="6093"/>
                    <a:pt x="18347" y="6221"/>
                  </a:cubicBezTo>
                  <a:cubicBezTo>
                    <a:pt x="19264" y="6295"/>
                    <a:pt x="20166" y="6450"/>
                    <a:pt x="21079" y="6450"/>
                  </a:cubicBezTo>
                  <a:cubicBezTo>
                    <a:pt x="21233" y="6450"/>
                    <a:pt x="21386" y="6446"/>
                    <a:pt x="21540" y="6436"/>
                  </a:cubicBezTo>
                  <a:cubicBezTo>
                    <a:pt x="20828" y="5793"/>
                    <a:pt x="20113" y="5150"/>
                    <a:pt x="19397" y="4507"/>
                  </a:cubicBezTo>
                  <a:cubicBezTo>
                    <a:pt x="16996" y="2315"/>
                    <a:pt x="14258" y="1"/>
                    <a:pt x="110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a:off x="-41325" y="4024975"/>
              <a:ext cx="6465842" cy="1156806"/>
            </a:xfrm>
            <a:custGeom>
              <a:avLst/>
              <a:gdLst/>
              <a:ahLst/>
              <a:cxnLst/>
              <a:rect l="l" t="t" r="r" b="b"/>
              <a:pathLst>
                <a:path w="16452" h="6105" extrusionOk="0">
                  <a:moveTo>
                    <a:pt x="2136" y="1"/>
                  </a:moveTo>
                  <a:cubicBezTo>
                    <a:pt x="1296" y="1"/>
                    <a:pt x="444" y="389"/>
                    <a:pt x="0" y="1107"/>
                  </a:cubicBezTo>
                  <a:lnTo>
                    <a:pt x="107" y="6002"/>
                  </a:lnTo>
                  <a:cubicBezTo>
                    <a:pt x="866" y="5992"/>
                    <a:pt x="1624" y="5988"/>
                    <a:pt x="2381" y="5988"/>
                  </a:cubicBezTo>
                  <a:cubicBezTo>
                    <a:pt x="6359" y="5988"/>
                    <a:pt x="10316" y="6105"/>
                    <a:pt x="14294" y="6105"/>
                  </a:cubicBezTo>
                  <a:cubicBezTo>
                    <a:pt x="15012" y="6105"/>
                    <a:pt x="15732" y="6101"/>
                    <a:pt x="16452" y="6092"/>
                  </a:cubicBezTo>
                  <a:cubicBezTo>
                    <a:pt x="15843" y="4750"/>
                    <a:pt x="15024" y="3464"/>
                    <a:pt x="13863" y="2573"/>
                  </a:cubicBezTo>
                  <a:cubicBezTo>
                    <a:pt x="12946" y="1876"/>
                    <a:pt x="11802" y="1442"/>
                    <a:pt x="10667" y="1442"/>
                  </a:cubicBezTo>
                  <a:cubicBezTo>
                    <a:pt x="10343" y="1442"/>
                    <a:pt x="10018" y="1477"/>
                    <a:pt x="9701" y="1553"/>
                  </a:cubicBezTo>
                  <a:cubicBezTo>
                    <a:pt x="8968" y="1750"/>
                    <a:pt x="8290" y="2144"/>
                    <a:pt x="7557" y="2393"/>
                  </a:cubicBezTo>
                  <a:cubicBezTo>
                    <a:pt x="7179" y="2524"/>
                    <a:pt x="6762" y="2616"/>
                    <a:pt x="6355" y="2616"/>
                  </a:cubicBezTo>
                  <a:cubicBezTo>
                    <a:pt x="5991" y="2616"/>
                    <a:pt x="5636" y="2543"/>
                    <a:pt x="5324" y="2359"/>
                  </a:cubicBezTo>
                  <a:cubicBezTo>
                    <a:pt x="4630" y="1947"/>
                    <a:pt x="4308" y="1124"/>
                    <a:pt x="3717" y="571"/>
                  </a:cubicBezTo>
                  <a:cubicBezTo>
                    <a:pt x="3287" y="185"/>
                    <a:pt x="2714" y="1"/>
                    <a:pt x="2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4026175" y="3921300"/>
              <a:ext cx="758100" cy="758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9"/>
        <p:cNvGrpSpPr/>
        <p:nvPr/>
      </p:nvGrpSpPr>
      <p:grpSpPr>
        <a:xfrm>
          <a:off x="0" y="0"/>
          <a:ext cx="0" cy="0"/>
          <a:chOff x="0" y="0"/>
          <a:chExt cx="0" cy="0"/>
        </a:xfrm>
      </p:grpSpPr>
      <p:sp>
        <p:nvSpPr>
          <p:cNvPr id="70" name="Google Shape;70;p9"/>
          <p:cNvSpPr txBox="1">
            <a:spLocks noGrp="1"/>
          </p:cNvSpPr>
          <p:nvPr>
            <p:ph type="title"/>
          </p:nvPr>
        </p:nvSpPr>
        <p:spPr>
          <a:xfrm>
            <a:off x="2413712" y="1803225"/>
            <a:ext cx="4316700" cy="113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7200"/>
            </a:lvl1pPr>
            <a:lvl2pPr lvl="1" rtl="0">
              <a:spcBef>
                <a:spcPts val="0"/>
              </a:spcBef>
              <a:spcAft>
                <a:spcPts val="0"/>
              </a:spcAft>
              <a:buSzPts val="2800"/>
              <a:buNone/>
              <a:defRPr>
                <a:latin typeface="Roboto"/>
                <a:ea typeface="Roboto"/>
                <a:cs typeface="Roboto"/>
                <a:sym typeface="Roboto"/>
              </a:defRPr>
            </a:lvl2pPr>
            <a:lvl3pPr lvl="2" rtl="0">
              <a:spcBef>
                <a:spcPts val="0"/>
              </a:spcBef>
              <a:spcAft>
                <a:spcPts val="0"/>
              </a:spcAft>
              <a:buSzPts val="2800"/>
              <a:buNone/>
              <a:defRPr>
                <a:latin typeface="Roboto"/>
                <a:ea typeface="Roboto"/>
                <a:cs typeface="Roboto"/>
                <a:sym typeface="Roboto"/>
              </a:defRPr>
            </a:lvl3pPr>
            <a:lvl4pPr lvl="3" rtl="0">
              <a:spcBef>
                <a:spcPts val="0"/>
              </a:spcBef>
              <a:spcAft>
                <a:spcPts val="0"/>
              </a:spcAft>
              <a:buSzPts val="2800"/>
              <a:buNone/>
              <a:defRPr>
                <a:latin typeface="Roboto"/>
                <a:ea typeface="Roboto"/>
                <a:cs typeface="Roboto"/>
                <a:sym typeface="Roboto"/>
              </a:defRPr>
            </a:lvl4pPr>
            <a:lvl5pPr lvl="4" rtl="0">
              <a:spcBef>
                <a:spcPts val="0"/>
              </a:spcBef>
              <a:spcAft>
                <a:spcPts val="0"/>
              </a:spcAft>
              <a:buSzPts val="2800"/>
              <a:buNone/>
              <a:defRPr>
                <a:latin typeface="Roboto"/>
                <a:ea typeface="Roboto"/>
                <a:cs typeface="Roboto"/>
                <a:sym typeface="Roboto"/>
              </a:defRPr>
            </a:lvl5pPr>
            <a:lvl6pPr lvl="5" rtl="0">
              <a:spcBef>
                <a:spcPts val="0"/>
              </a:spcBef>
              <a:spcAft>
                <a:spcPts val="0"/>
              </a:spcAft>
              <a:buSzPts val="2800"/>
              <a:buNone/>
              <a:defRPr>
                <a:latin typeface="Roboto"/>
                <a:ea typeface="Roboto"/>
                <a:cs typeface="Roboto"/>
                <a:sym typeface="Roboto"/>
              </a:defRPr>
            </a:lvl6pPr>
            <a:lvl7pPr lvl="6" rtl="0">
              <a:spcBef>
                <a:spcPts val="0"/>
              </a:spcBef>
              <a:spcAft>
                <a:spcPts val="0"/>
              </a:spcAft>
              <a:buSzPts val="2800"/>
              <a:buNone/>
              <a:defRPr>
                <a:latin typeface="Roboto"/>
                <a:ea typeface="Roboto"/>
                <a:cs typeface="Roboto"/>
                <a:sym typeface="Roboto"/>
              </a:defRPr>
            </a:lvl7pPr>
            <a:lvl8pPr lvl="7" rtl="0">
              <a:spcBef>
                <a:spcPts val="0"/>
              </a:spcBef>
              <a:spcAft>
                <a:spcPts val="0"/>
              </a:spcAft>
              <a:buSzPts val="2800"/>
              <a:buNone/>
              <a:defRPr>
                <a:latin typeface="Roboto"/>
                <a:ea typeface="Roboto"/>
                <a:cs typeface="Roboto"/>
                <a:sym typeface="Roboto"/>
              </a:defRPr>
            </a:lvl8pPr>
            <a:lvl9pPr lvl="8" rtl="0">
              <a:spcBef>
                <a:spcPts val="0"/>
              </a:spcBef>
              <a:spcAft>
                <a:spcPts val="0"/>
              </a:spcAft>
              <a:buSzPts val="2800"/>
              <a:buNone/>
              <a:defRPr>
                <a:latin typeface="Roboto"/>
                <a:ea typeface="Roboto"/>
                <a:cs typeface="Roboto"/>
                <a:sym typeface="Roboto"/>
              </a:defRPr>
            </a:lvl9pPr>
          </a:lstStyle>
          <a:p>
            <a:endParaRPr/>
          </a:p>
        </p:txBody>
      </p:sp>
      <p:sp>
        <p:nvSpPr>
          <p:cNvPr id="71" name="Google Shape;71;p9"/>
          <p:cNvSpPr txBox="1">
            <a:spLocks noGrp="1"/>
          </p:cNvSpPr>
          <p:nvPr>
            <p:ph type="subTitle" idx="1"/>
          </p:nvPr>
        </p:nvSpPr>
        <p:spPr>
          <a:xfrm>
            <a:off x="2413600" y="2790400"/>
            <a:ext cx="4316700" cy="74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5B595B"/>
              </a:buClr>
              <a:buSzPts val="1400"/>
              <a:buFont typeface="Lato"/>
              <a:buChar char="●"/>
              <a:defRPr sz="1600">
                <a:solidFill>
                  <a:schemeClr val="dk1"/>
                </a:solidFill>
              </a:defRPr>
            </a:lvl1pPr>
            <a:lvl2pPr lvl="1" algn="ctr" rtl="0">
              <a:lnSpc>
                <a:spcPct val="100000"/>
              </a:lnSpc>
              <a:spcBef>
                <a:spcPts val="0"/>
              </a:spcBef>
              <a:spcAft>
                <a:spcPts val="0"/>
              </a:spcAft>
              <a:buClr>
                <a:srgbClr val="5B595B"/>
              </a:buClr>
              <a:buSzPts val="1400"/>
              <a:buFont typeface="Lato"/>
              <a:buChar char="○"/>
              <a:defRPr sz="2100"/>
            </a:lvl2pPr>
            <a:lvl3pPr lvl="2" algn="ctr" rtl="0">
              <a:lnSpc>
                <a:spcPct val="100000"/>
              </a:lnSpc>
              <a:spcBef>
                <a:spcPts val="0"/>
              </a:spcBef>
              <a:spcAft>
                <a:spcPts val="0"/>
              </a:spcAft>
              <a:buClr>
                <a:srgbClr val="5B595B"/>
              </a:buClr>
              <a:buSzPts val="1400"/>
              <a:buFont typeface="Lato"/>
              <a:buChar char="■"/>
              <a:defRPr sz="2100"/>
            </a:lvl3pPr>
            <a:lvl4pPr lvl="3" algn="ctr" rtl="0">
              <a:lnSpc>
                <a:spcPct val="100000"/>
              </a:lnSpc>
              <a:spcBef>
                <a:spcPts val="0"/>
              </a:spcBef>
              <a:spcAft>
                <a:spcPts val="0"/>
              </a:spcAft>
              <a:buClr>
                <a:srgbClr val="5B595B"/>
              </a:buClr>
              <a:buSzPts val="1400"/>
              <a:buFont typeface="Lato"/>
              <a:buChar char="●"/>
              <a:defRPr sz="2100"/>
            </a:lvl4pPr>
            <a:lvl5pPr lvl="4" algn="ctr" rtl="0">
              <a:lnSpc>
                <a:spcPct val="100000"/>
              </a:lnSpc>
              <a:spcBef>
                <a:spcPts val="0"/>
              </a:spcBef>
              <a:spcAft>
                <a:spcPts val="0"/>
              </a:spcAft>
              <a:buClr>
                <a:srgbClr val="5B595B"/>
              </a:buClr>
              <a:buSzPts val="1400"/>
              <a:buFont typeface="Lato"/>
              <a:buChar char="○"/>
              <a:defRPr sz="2100"/>
            </a:lvl5pPr>
            <a:lvl6pPr lvl="5" algn="ctr" rtl="0">
              <a:lnSpc>
                <a:spcPct val="100000"/>
              </a:lnSpc>
              <a:spcBef>
                <a:spcPts val="0"/>
              </a:spcBef>
              <a:spcAft>
                <a:spcPts val="0"/>
              </a:spcAft>
              <a:buClr>
                <a:srgbClr val="5B595B"/>
              </a:buClr>
              <a:buSzPts val="1400"/>
              <a:buFont typeface="Lato"/>
              <a:buChar char="■"/>
              <a:defRPr sz="2100"/>
            </a:lvl6pPr>
            <a:lvl7pPr lvl="6" algn="ctr" rtl="0">
              <a:lnSpc>
                <a:spcPct val="100000"/>
              </a:lnSpc>
              <a:spcBef>
                <a:spcPts val="0"/>
              </a:spcBef>
              <a:spcAft>
                <a:spcPts val="0"/>
              </a:spcAft>
              <a:buClr>
                <a:srgbClr val="5B595B"/>
              </a:buClr>
              <a:buSzPts val="1400"/>
              <a:buFont typeface="Lato"/>
              <a:buChar char="●"/>
              <a:defRPr sz="2100"/>
            </a:lvl7pPr>
            <a:lvl8pPr lvl="7" algn="ctr" rtl="0">
              <a:lnSpc>
                <a:spcPct val="100000"/>
              </a:lnSpc>
              <a:spcBef>
                <a:spcPts val="0"/>
              </a:spcBef>
              <a:spcAft>
                <a:spcPts val="0"/>
              </a:spcAft>
              <a:buClr>
                <a:srgbClr val="5B595B"/>
              </a:buClr>
              <a:buSzPts val="1400"/>
              <a:buFont typeface="Lato"/>
              <a:buChar char="○"/>
              <a:defRPr sz="2100"/>
            </a:lvl8pPr>
            <a:lvl9pPr lvl="8" algn="ctr" rtl="0">
              <a:lnSpc>
                <a:spcPct val="100000"/>
              </a:lnSpc>
              <a:spcBef>
                <a:spcPts val="0"/>
              </a:spcBef>
              <a:spcAft>
                <a:spcPts val="0"/>
              </a:spcAft>
              <a:buClr>
                <a:srgbClr val="5B595B"/>
              </a:buClr>
              <a:buSzPts val="1400"/>
              <a:buFont typeface="Lato"/>
              <a:buChar char="■"/>
              <a:defRPr sz="2100"/>
            </a:lvl9pPr>
          </a:lstStyle>
          <a:p>
            <a:endParaRPr/>
          </a:p>
        </p:txBody>
      </p:sp>
      <p:sp>
        <p:nvSpPr>
          <p:cNvPr id="72" name="Google Shape;72;p9"/>
          <p:cNvSpPr/>
          <p:nvPr/>
        </p:nvSpPr>
        <p:spPr>
          <a:xfrm>
            <a:off x="0" y="4452300"/>
            <a:ext cx="691200" cy="6912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73;p9"/>
          <p:cNvGrpSpPr/>
          <p:nvPr/>
        </p:nvGrpSpPr>
        <p:grpSpPr>
          <a:xfrm>
            <a:off x="5408750" y="3536800"/>
            <a:ext cx="3793461" cy="1644981"/>
            <a:chOff x="5408750" y="3536800"/>
            <a:chExt cx="3793461" cy="1644981"/>
          </a:xfrm>
        </p:grpSpPr>
        <p:sp>
          <p:nvSpPr>
            <p:cNvPr id="74" name="Google Shape;74;p9"/>
            <p:cNvSpPr/>
            <p:nvPr/>
          </p:nvSpPr>
          <p:spPr>
            <a:xfrm flipH="1">
              <a:off x="5408750" y="4024975"/>
              <a:ext cx="3793461" cy="1156806"/>
            </a:xfrm>
            <a:custGeom>
              <a:avLst/>
              <a:gdLst/>
              <a:ahLst/>
              <a:cxnLst/>
              <a:rect l="l" t="t" r="r" b="b"/>
              <a:pathLst>
                <a:path w="16452" h="6105" extrusionOk="0">
                  <a:moveTo>
                    <a:pt x="2136" y="1"/>
                  </a:moveTo>
                  <a:cubicBezTo>
                    <a:pt x="1296" y="1"/>
                    <a:pt x="444" y="389"/>
                    <a:pt x="0" y="1107"/>
                  </a:cubicBezTo>
                  <a:lnTo>
                    <a:pt x="107" y="6002"/>
                  </a:lnTo>
                  <a:cubicBezTo>
                    <a:pt x="866" y="5992"/>
                    <a:pt x="1624" y="5988"/>
                    <a:pt x="2381" y="5988"/>
                  </a:cubicBezTo>
                  <a:cubicBezTo>
                    <a:pt x="6359" y="5988"/>
                    <a:pt x="10316" y="6105"/>
                    <a:pt x="14294" y="6105"/>
                  </a:cubicBezTo>
                  <a:cubicBezTo>
                    <a:pt x="15012" y="6105"/>
                    <a:pt x="15732" y="6101"/>
                    <a:pt x="16452" y="6092"/>
                  </a:cubicBezTo>
                  <a:cubicBezTo>
                    <a:pt x="15843" y="4750"/>
                    <a:pt x="15024" y="3464"/>
                    <a:pt x="13863" y="2573"/>
                  </a:cubicBezTo>
                  <a:cubicBezTo>
                    <a:pt x="12946" y="1876"/>
                    <a:pt x="11802" y="1442"/>
                    <a:pt x="10667" y="1442"/>
                  </a:cubicBezTo>
                  <a:cubicBezTo>
                    <a:pt x="10343" y="1442"/>
                    <a:pt x="10018" y="1477"/>
                    <a:pt x="9701" y="1553"/>
                  </a:cubicBezTo>
                  <a:cubicBezTo>
                    <a:pt x="8968" y="1750"/>
                    <a:pt x="8290" y="2144"/>
                    <a:pt x="7557" y="2393"/>
                  </a:cubicBezTo>
                  <a:cubicBezTo>
                    <a:pt x="7179" y="2524"/>
                    <a:pt x="6762" y="2616"/>
                    <a:pt x="6355" y="2616"/>
                  </a:cubicBezTo>
                  <a:cubicBezTo>
                    <a:pt x="5991" y="2616"/>
                    <a:pt x="5636" y="2543"/>
                    <a:pt x="5324" y="2359"/>
                  </a:cubicBezTo>
                  <a:cubicBezTo>
                    <a:pt x="4630" y="1947"/>
                    <a:pt x="4308" y="1124"/>
                    <a:pt x="3717" y="571"/>
                  </a:cubicBezTo>
                  <a:cubicBezTo>
                    <a:pt x="3287" y="185"/>
                    <a:pt x="2714" y="1"/>
                    <a:pt x="21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9"/>
            <p:cNvSpPr/>
            <p:nvPr/>
          </p:nvSpPr>
          <p:spPr>
            <a:xfrm>
              <a:off x="7307450" y="3536800"/>
              <a:ext cx="758100" cy="75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9"/>
          <p:cNvSpPr/>
          <p:nvPr/>
        </p:nvSpPr>
        <p:spPr>
          <a:xfrm rot="-5400000">
            <a:off x="8276347" y="3"/>
            <a:ext cx="867655" cy="867674"/>
          </a:xfrm>
          <a:custGeom>
            <a:avLst/>
            <a:gdLst/>
            <a:ahLst/>
            <a:cxnLst/>
            <a:rect l="l" t="t" r="r" b="b"/>
            <a:pathLst>
              <a:path w="7395" h="7395" extrusionOk="0">
                <a:moveTo>
                  <a:pt x="5285" y="1"/>
                </a:moveTo>
                <a:cubicBezTo>
                  <a:pt x="2358" y="1"/>
                  <a:pt x="0" y="2358"/>
                  <a:pt x="0" y="5286"/>
                </a:cubicBezTo>
                <a:lnTo>
                  <a:pt x="0" y="7395"/>
                </a:lnTo>
                <a:lnTo>
                  <a:pt x="7394" y="7395"/>
                </a:lnTo>
                <a:lnTo>
                  <a:pt x="73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96"/>
        <p:cNvGrpSpPr/>
        <p:nvPr/>
      </p:nvGrpSpPr>
      <p:grpSpPr>
        <a:xfrm>
          <a:off x="0" y="0"/>
          <a:ext cx="0" cy="0"/>
          <a:chOff x="0" y="0"/>
          <a:chExt cx="0" cy="0"/>
        </a:xfrm>
      </p:grpSpPr>
      <p:sp>
        <p:nvSpPr>
          <p:cNvPr id="97" name="Google Shape;97;p13"/>
          <p:cNvSpPr txBox="1">
            <a:spLocks noGrp="1"/>
          </p:cNvSpPr>
          <p:nvPr>
            <p:ph type="title"/>
          </p:nvPr>
        </p:nvSpPr>
        <p:spPr>
          <a:xfrm>
            <a:off x="1949100" y="540000"/>
            <a:ext cx="5245800" cy="477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Clr>
                <a:schemeClr val="dk2"/>
              </a:buClr>
              <a:buSzPts val="2800"/>
              <a:buNone/>
              <a:defRPr>
                <a:solidFill>
                  <a:schemeClr val="dk2"/>
                </a:solidFill>
                <a:latin typeface="Roboto"/>
                <a:ea typeface="Roboto"/>
                <a:cs typeface="Roboto"/>
                <a:sym typeface="Roboto"/>
              </a:defRPr>
            </a:lvl2pPr>
            <a:lvl3pPr lvl="2" rtl="0">
              <a:spcBef>
                <a:spcPts val="0"/>
              </a:spcBef>
              <a:spcAft>
                <a:spcPts val="0"/>
              </a:spcAft>
              <a:buClr>
                <a:schemeClr val="dk2"/>
              </a:buClr>
              <a:buSzPts val="2800"/>
              <a:buNone/>
              <a:defRPr>
                <a:solidFill>
                  <a:schemeClr val="dk2"/>
                </a:solidFill>
                <a:latin typeface="Roboto"/>
                <a:ea typeface="Roboto"/>
                <a:cs typeface="Roboto"/>
                <a:sym typeface="Roboto"/>
              </a:defRPr>
            </a:lvl3pPr>
            <a:lvl4pPr lvl="3" rtl="0">
              <a:spcBef>
                <a:spcPts val="0"/>
              </a:spcBef>
              <a:spcAft>
                <a:spcPts val="0"/>
              </a:spcAft>
              <a:buClr>
                <a:schemeClr val="dk2"/>
              </a:buClr>
              <a:buSzPts val="2800"/>
              <a:buNone/>
              <a:defRPr>
                <a:solidFill>
                  <a:schemeClr val="dk2"/>
                </a:solidFill>
                <a:latin typeface="Roboto"/>
                <a:ea typeface="Roboto"/>
                <a:cs typeface="Roboto"/>
                <a:sym typeface="Roboto"/>
              </a:defRPr>
            </a:lvl4pPr>
            <a:lvl5pPr lvl="4" rtl="0">
              <a:spcBef>
                <a:spcPts val="0"/>
              </a:spcBef>
              <a:spcAft>
                <a:spcPts val="0"/>
              </a:spcAft>
              <a:buClr>
                <a:schemeClr val="dk2"/>
              </a:buClr>
              <a:buSzPts val="2800"/>
              <a:buNone/>
              <a:defRPr>
                <a:solidFill>
                  <a:schemeClr val="dk2"/>
                </a:solidFill>
                <a:latin typeface="Roboto"/>
                <a:ea typeface="Roboto"/>
                <a:cs typeface="Roboto"/>
                <a:sym typeface="Roboto"/>
              </a:defRPr>
            </a:lvl5pPr>
            <a:lvl6pPr lvl="5" rtl="0">
              <a:spcBef>
                <a:spcPts val="0"/>
              </a:spcBef>
              <a:spcAft>
                <a:spcPts val="0"/>
              </a:spcAft>
              <a:buClr>
                <a:schemeClr val="dk2"/>
              </a:buClr>
              <a:buSzPts val="2800"/>
              <a:buNone/>
              <a:defRPr>
                <a:solidFill>
                  <a:schemeClr val="dk2"/>
                </a:solidFill>
                <a:latin typeface="Roboto"/>
                <a:ea typeface="Roboto"/>
                <a:cs typeface="Roboto"/>
                <a:sym typeface="Roboto"/>
              </a:defRPr>
            </a:lvl6pPr>
            <a:lvl7pPr lvl="6" rtl="0">
              <a:spcBef>
                <a:spcPts val="0"/>
              </a:spcBef>
              <a:spcAft>
                <a:spcPts val="0"/>
              </a:spcAft>
              <a:buClr>
                <a:schemeClr val="dk2"/>
              </a:buClr>
              <a:buSzPts val="2800"/>
              <a:buNone/>
              <a:defRPr>
                <a:solidFill>
                  <a:schemeClr val="dk2"/>
                </a:solidFill>
                <a:latin typeface="Roboto"/>
                <a:ea typeface="Roboto"/>
                <a:cs typeface="Roboto"/>
                <a:sym typeface="Roboto"/>
              </a:defRPr>
            </a:lvl7pPr>
            <a:lvl8pPr lvl="7" rtl="0">
              <a:spcBef>
                <a:spcPts val="0"/>
              </a:spcBef>
              <a:spcAft>
                <a:spcPts val="0"/>
              </a:spcAft>
              <a:buClr>
                <a:schemeClr val="dk2"/>
              </a:buClr>
              <a:buSzPts val="2800"/>
              <a:buNone/>
              <a:defRPr>
                <a:solidFill>
                  <a:schemeClr val="dk2"/>
                </a:solidFill>
                <a:latin typeface="Roboto"/>
                <a:ea typeface="Roboto"/>
                <a:cs typeface="Roboto"/>
                <a:sym typeface="Roboto"/>
              </a:defRPr>
            </a:lvl8pPr>
            <a:lvl9pPr lvl="8" rtl="0">
              <a:spcBef>
                <a:spcPts val="0"/>
              </a:spcBef>
              <a:spcAft>
                <a:spcPts val="0"/>
              </a:spcAft>
              <a:buClr>
                <a:schemeClr val="dk2"/>
              </a:buClr>
              <a:buSzPts val="2800"/>
              <a:buNone/>
              <a:defRPr>
                <a:solidFill>
                  <a:schemeClr val="dk2"/>
                </a:solidFill>
                <a:latin typeface="Roboto"/>
                <a:ea typeface="Roboto"/>
                <a:cs typeface="Roboto"/>
                <a:sym typeface="Roboto"/>
              </a:defRPr>
            </a:lvl9pPr>
          </a:lstStyle>
          <a:p>
            <a:endParaRPr/>
          </a:p>
        </p:txBody>
      </p:sp>
      <p:sp>
        <p:nvSpPr>
          <p:cNvPr id="98" name="Google Shape;98;p13"/>
          <p:cNvSpPr txBox="1">
            <a:spLocks noGrp="1"/>
          </p:cNvSpPr>
          <p:nvPr>
            <p:ph type="subTitle" idx="1"/>
          </p:nvPr>
        </p:nvSpPr>
        <p:spPr>
          <a:xfrm>
            <a:off x="2138151" y="2059652"/>
            <a:ext cx="2417100" cy="50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9" name="Google Shape;99;p13"/>
          <p:cNvSpPr txBox="1">
            <a:spLocks noGrp="1"/>
          </p:cNvSpPr>
          <p:nvPr>
            <p:ph type="title" idx="2" hasCustomPrompt="1"/>
          </p:nvPr>
        </p:nvSpPr>
        <p:spPr>
          <a:xfrm>
            <a:off x="1139750" y="1652427"/>
            <a:ext cx="998400" cy="8904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lt1"/>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100" name="Google Shape;100;p13"/>
          <p:cNvSpPr txBox="1">
            <a:spLocks noGrp="1"/>
          </p:cNvSpPr>
          <p:nvPr>
            <p:ph type="subTitle" idx="3"/>
          </p:nvPr>
        </p:nvSpPr>
        <p:spPr>
          <a:xfrm>
            <a:off x="5917798" y="2059661"/>
            <a:ext cx="2417100" cy="50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1" name="Google Shape;101;p13"/>
          <p:cNvSpPr txBox="1">
            <a:spLocks noGrp="1"/>
          </p:cNvSpPr>
          <p:nvPr>
            <p:ph type="title" idx="4" hasCustomPrompt="1"/>
          </p:nvPr>
        </p:nvSpPr>
        <p:spPr>
          <a:xfrm>
            <a:off x="4919375" y="1652326"/>
            <a:ext cx="998400" cy="8904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lt1"/>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102" name="Google Shape;102;p13"/>
          <p:cNvSpPr txBox="1">
            <a:spLocks noGrp="1"/>
          </p:cNvSpPr>
          <p:nvPr>
            <p:ph type="subTitle" idx="5"/>
          </p:nvPr>
        </p:nvSpPr>
        <p:spPr>
          <a:xfrm>
            <a:off x="2138151" y="3575486"/>
            <a:ext cx="2417100" cy="50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3" name="Google Shape;103;p13"/>
          <p:cNvSpPr txBox="1">
            <a:spLocks noGrp="1"/>
          </p:cNvSpPr>
          <p:nvPr>
            <p:ph type="title" idx="6" hasCustomPrompt="1"/>
          </p:nvPr>
        </p:nvSpPr>
        <p:spPr>
          <a:xfrm>
            <a:off x="1139750" y="3168103"/>
            <a:ext cx="998400" cy="8904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lt1"/>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104" name="Google Shape;104;p13"/>
          <p:cNvSpPr txBox="1">
            <a:spLocks noGrp="1"/>
          </p:cNvSpPr>
          <p:nvPr>
            <p:ph type="subTitle" idx="7"/>
          </p:nvPr>
        </p:nvSpPr>
        <p:spPr>
          <a:xfrm>
            <a:off x="5917798" y="3575488"/>
            <a:ext cx="2417100" cy="50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5" name="Google Shape;105;p13"/>
          <p:cNvSpPr txBox="1">
            <a:spLocks noGrp="1"/>
          </p:cNvSpPr>
          <p:nvPr>
            <p:ph type="title" idx="8" hasCustomPrompt="1"/>
          </p:nvPr>
        </p:nvSpPr>
        <p:spPr>
          <a:xfrm>
            <a:off x="4919378" y="3168145"/>
            <a:ext cx="998400" cy="8904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4800"/>
              <a:buNone/>
              <a:defRPr sz="3000">
                <a:solidFill>
                  <a:schemeClr val="lt1"/>
                </a:solidFill>
              </a:defRPr>
            </a:lvl1pPr>
            <a:lvl2pPr lvl="1" algn="ctr" rtl="0">
              <a:spcBef>
                <a:spcPts val="0"/>
              </a:spcBef>
              <a:spcAft>
                <a:spcPts val="0"/>
              </a:spcAft>
              <a:buClr>
                <a:schemeClr val="dk2"/>
              </a:buClr>
              <a:buSzPts val="12000"/>
              <a:buNone/>
              <a:defRPr sz="12000">
                <a:solidFill>
                  <a:schemeClr val="dk2"/>
                </a:solidFill>
              </a:defRPr>
            </a:lvl2pPr>
            <a:lvl3pPr lvl="2" algn="ctr" rtl="0">
              <a:spcBef>
                <a:spcPts val="0"/>
              </a:spcBef>
              <a:spcAft>
                <a:spcPts val="0"/>
              </a:spcAft>
              <a:buClr>
                <a:schemeClr val="dk2"/>
              </a:buClr>
              <a:buSzPts val="12000"/>
              <a:buNone/>
              <a:defRPr sz="12000">
                <a:solidFill>
                  <a:schemeClr val="dk2"/>
                </a:solidFill>
              </a:defRPr>
            </a:lvl3pPr>
            <a:lvl4pPr lvl="3" algn="ctr" rtl="0">
              <a:spcBef>
                <a:spcPts val="0"/>
              </a:spcBef>
              <a:spcAft>
                <a:spcPts val="0"/>
              </a:spcAft>
              <a:buClr>
                <a:schemeClr val="dk2"/>
              </a:buClr>
              <a:buSzPts val="12000"/>
              <a:buNone/>
              <a:defRPr sz="12000">
                <a:solidFill>
                  <a:schemeClr val="dk2"/>
                </a:solidFill>
              </a:defRPr>
            </a:lvl4pPr>
            <a:lvl5pPr lvl="4" algn="ctr" rtl="0">
              <a:spcBef>
                <a:spcPts val="0"/>
              </a:spcBef>
              <a:spcAft>
                <a:spcPts val="0"/>
              </a:spcAft>
              <a:buClr>
                <a:schemeClr val="dk2"/>
              </a:buClr>
              <a:buSzPts val="12000"/>
              <a:buNone/>
              <a:defRPr sz="12000">
                <a:solidFill>
                  <a:schemeClr val="dk2"/>
                </a:solidFill>
              </a:defRPr>
            </a:lvl5pPr>
            <a:lvl6pPr lvl="5" algn="ctr" rtl="0">
              <a:spcBef>
                <a:spcPts val="0"/>
              </a:spcBef>
              <a:spcAft>
                <a:spcPts val="0"/>
              </a:spcAft>
              <a:buClr>
                <a:schemeClr val="dk2"/>
              </a:buClr>
              <a:buSzPts val="12000"/>
              <a:buNone/>
              <a:defRPr sz="12000">
                <a:solidFill>
                  <a:schemeClr val="dk2"/>
                </a:solidFill>
              </a:defRPr>
            </a:lvl6pPr>
            <a:lvl7pPr lvl="6" algn="ctr" rtl="0">
              <a:spcBef>
                <a:spcPts val="0"/>
              </a:spcBef>
              <a:spcAft>
                <a:spcPts val="0"/>
              </a:spcAft>
              <a:buClr>
                <a:schemeClr val="dk2"/>
              </a:buClr>
              <a:buSzPts val="12000"/>
              <a:buNone/>
              <a:defRPr sz="12000">
                <a:solidFill>
                  <a:schemeClr val="dk2"/>
                </a:solidFill>
              </a:defRPr>
            </a:lvl7pPr>
            <a:lvl8pPr lvl="7" algn="ctr" rtl="0">
              <a:spcBef>
                <a:spcPts val="0"/>
              </a:spcBef>
              <a:spcAft>
                <a:spcPts val="0"/>
              </a:spcAft>
              <a:buClr>
                <a:schemeClr val="dk2"/>
              </a:buClr>
              <a:buSzPts val="12000"/>
              <a:buNone/>
              <a:defRPr sz="12000">
                <a:solidFill>
                  <a:schemeClr val="dk2"/>
                </a:solidFill>
              </a:defRPr>
            </a:lvl8pPr>
            <a:lvl9pPr lvl="8" algn="ctr" rtl="0">
              <a:spcBef>
                <a:spcPts val="0"/>
              </a:spcBef>
              <a:spcAft>
                <a:spcPts val="0"/>
              </a:spcAft>
              <a:buClr>
                <a:schemeClr val="dk2"/>
              </a:buClr>
              <a:buSzPts val="12000"/>
              <a:buNone/>
              <a:defRPr sz="12000">
                <a:solidFill>
                  <a:schemeClr val="dk2"/>
                </a:solidFill>
              </a:defRPr>
            </a:lvl9pPr>
          </a:lstStyle>
          <a:p>
            <a:r>
              <a:t>xx%</a:t>
            </a:r>
          </a:p>
        </p:txBody>
      </p:sp>
      <p:sp>
        <p:nvSpPr>
          <p:cNvPr id="106" name="Google Shape;106;p13"/>
          <p:cNvSpPr txBox="1">
            <a:spLocks noGrp="1"/>
          </p:cNvSpPr>
          <p:nvPr>
            <p:ph type="subTitle" idx="9"/>
          </p:nvPr>
        </p:nvSpPr>
        <p:spPr>
          <a:xfrm>
            <a:off x="2138151" y="1752125"/>
            <a:ext cx="2417100" cy="439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Anton"/>
              <a:buNone/>
              <a:defRPr sz="2400" b="1">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7" name="Google Shape;107;p13"/>
          <p:cNvSpPr txBox="1">
            <a:spLocks noGrp="1"/>
          </p:cNvSpPr>
          <p:nvPr>
            <p:ph type="subTitle" idx="13"/>
          </p:nvPr>
        </p:nvSpPr>
        <p:spPr>
          <a:xfrm>
            <a:off x="5917798" y="1752125"/>
            <a:ext cx="2417100" cy="439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Anton"/>
              <a:buNone/>
              <a:defRPr sz="2400" b="1">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 name="Google Shape;108;p13"/>
          <p:cNvSpPr txBox="1">
            <a:spLocks noGrp="1"/>
          </p:cNvSpPr>
          <p:nvPr>
            <p:ph type="subTitle" idx="14"/>
          </p:nvPr>
        </p:nvSpPr>
        <p:spPr>
          <a:xfrm>
            <a:off x="2138151" y="3267950"/>
            <a:ext cx="2417100" cy="439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Anton"/>
              <a:buNone/>
              <a:defRPr sz="2400" b="1">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9" name="Google Shape;109;p13"/>
          <p:cNvSpPr txBox="1">
            <a:spLocks noGrp="1"/>
          </p:cNvSpPr>
          <p:nvPr>
            <p:ph type="subTitle" idx="15"/>
          </p:nvPr>
        </p:nvSpPr>
        <p:spPr>
          <a:xfrm>
            <a:off x="5917798" y="3267950"/>
            <a:ext cx="2417100" cy="439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Anton"/>
              <a:buNone/>
              <a:defRPr sz="2400" b="1">
                <a:solidFill>
                  <a:schemeClr val="dk1"/>
                </a:solidFill>
                <a:latin typeface="Poppins"/>
                <a:ea typeface="Poppins"/>
                <a:cs typeface="Poppins"/>
                <a:sym typeface="Poppins"/>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0" name="Google Shape;110;p13"/>
          <p:cNvSpPr/>
          <p:nvPr/>
        </p:nvSpPr>
        <p:spPr>
          <a:xfrm rot="5400000">
            <a:off x="-6585" y="4309125"/>
            <a:ext cx="844084" cy="844084"/>
          </a:xfrm>
          <a:custGeom>
            <a:avLst/>
            <a:gdLst/>
            <a:ahLst/>
            <a:cxnLst/>
            <a:rect l="l" t="t" r="r" b="b"/>
            <a:pathLst>
              <a:path w="7395" h="7395" extrusionOk="0">
                <a:moveTo>
                  <a:pt x="5285" y="1"/>
                </a:moveTo>
                <a:cubicBezTo>
                  <a:pt x="2358" y="1"/>
                  <a:pt x="0" y="2358"/>
                  <a:pt x="0" y="5286"/>
                </a:cubicBezTo>
                <a:lnTo>
                  <a:pt x="0" y="7395"/>
                </a:lnTo>
                <a:lnTo>
                  <a:pt x="7394" y="7395"/>
                </a:lnTo>
                <a:lnTo>
                  <a:pt x="73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flipH="1">
            <a:off x="5690250" y="4152350"/>
            <a:ext cx="3513695" cy="1071504"/>
          </a:xfrm>
          <a:custGeom>
            <a:avLst/>
            <a:gdLst/>
            <a:ahLst/>
            <a:cxnLst/>
            <a:rect l="l" t="t" r="r" b="b"/>
            <a:pathLst>
              <a:path w="16452" h="6105" extrusionOk="0">
                <a:moveTo>
                  <a:pt x="2136" y="1"/>
                </a:moveTo>
                <a:cubicBezTo>
                  <a:pt x="1296" y="1"/>
                  <a:pt x="444" y="389"/>
                  <a:pt x="0" y="1107"/>
                </a:cubicBezTo>
                <a:lnTo>
                  <a:pt x="107" y="6002"/>
                </a:lnTo>
                <a:cubicBezTo>
                  <a:pt x="866" y="5992"/>
                  <a:pt x="1624" y="5988"/>
                  <a:pt x="2381" y="5988"/>
                </a:cubicBezTo>
                <a:cubicBezTo>
                  <a:pt x="6359" y="5988"/>
                  <a:pt x="10316" y="6105"/>
                  <a:pt x="14294" y="6105"/>
                </a:cubicBezTo>
                <a:cubicBezTo>
                  <a:pt x="15012" y="6105"/>
                  <a:pt x="15732" y="6101"/>
                  <a:pt x="16452" y="6092"/>
                </a:cubicBezTo>
                <a:cubicBezTo>
                  <a:pt x="15843" y="4750"/>
                  <a:pt x="15024" y="3464"/>
                  <a:pt x="13863" y="2573"/>
                </a:cubicBezTo>
                <a:cubicBezTo>
                  <a:pt x="12946" y="1876"/>
                  <a:pt x="11802" y="1442"/>
                  <a:pt x="10667" y="1442"/>
                </a:cubicBezTo>
                <a:cubicBezTo>
                  <a:pt x="10343" y="1442"/>
                  <a:pt x="10018" y="1477"/>
                  <a:pt x="9701" y="1553"/>
                </a:cubicBezTo>
                <a:cubicBezTo>
                  <a:pt x="8968" y="1750"/>
                  <a:pt x="8290" y="2144"/>
                  <a:pt x="7557" y="2393"/>
                </a:cubicBezTo>
                <a:cubicBezTo>
                  <a:pt x="7179" y="2524"/>
                  <a:pt x="6762" y="2616"/>
                  <a:pt x="6355" y="2616"/>
                </a:cubicBezTo>
                <a:cubicBezTo>
                  <a:pt x="5991" y="2616"/>
                  <a:pt x="5636" y="2543"/>
                  <a:pt x="5324" y="2359"/>
                </a:cubicBezTo>
                <a:cubicBezTo>
                  <a:pt x="4630" y="1947"/>
                  <a:pt x="4308" y="1124"/>
                  <a:pt x="3717" y="571"/>
                </a:cubicBezTo>
                <a:cubicBezTo>
                  <a:pt x="3287" y="185"/>
                  <a:pt x="2714" y="1"/>
                  <a:pt x="21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3_1">
    <p:spTree>
      <p:nvGrpSpPr>
        <p:cNvPr id="1" name="Shape 112"/>
        <p:cNvGrpSpPr/>
        <p:nvPr/>
      </p:nvGrpSpPr>
      <p:grpSpPr>
        <a:xfrm>
          <a:off x="0" y="0"/>
          <a:ext cx="0" cy="0"/>
          <a:chOff x="0" y="0"/>
          <a:chExt cx="0" cy="0"/>
        </a:xfrm>
      </p:grpSpPr>
      <p:sp>
        <p:nvSpPr>
          <p:cNvPr id="113" name="Google Shape;113;p14"/>
          <p:cNvSpPr txBox="1">
            <a:spLocks noGrp="1"/>
          </p:cNvSpPr>
          <p:nvPr>
            <p:ph type="title"/>
          </p:nvPr>
        </p:nvSpPr>
        <p:spPr>
          <a:xfrm>
            <a:off x="720000" y="3330362"/>
            <a:ext cx="5158800" cy="398100"/>
          </a:xfrm>
          <a:prstGeom prst="rect">
            <a:avLst/>
          </a:prstGeom>
        </p:spPr>
        <p:txBody>
          <a:bodyPr spcFirstLastPara="1" wrap="square" lIns="91425" tIns="91425" rIns="91425" bIns="91425" anchor="t" anchorCtr="0">
            <a:noAutofit/>
          </a:bodyPr>
          <a:lstStyle>
            <a:lvl1pPr lvl="0" algn="l" rtl="0">
              <a:spcBef>
                <a:spcPts val="0"/>
              </a:spcBef>
              <a:spcAft>
                <a:spcPts val="0"/>
              </a:spcAft>
              <a:buClr>
                <a:schemeClr val="dk2"/>
              </a:buClr>
              <a:buSzPts val="1400"/>
              <a:buNone/>
              <a:defRPr sz="2100">
                <a:solidFill>
                  <a:schemeClr val="dk2"/>
                </a:solidFill>
              </a:defRPr>
            </a:lvl1pPr>
            <a:lvl2pPr lvl="1" rtl="0">
              <a:spcBef>
                <a:spcPts val="0"/>
              </a:spcBef>
              <a:spcAft>
                <a:spcPts val="0"/>
              </a:spcAft>
              <a:buSzPts val="2800"/>
              <a:buNone/>
              <a:defRPr>
                <a:latin typeface="Lato"/>
                <a:ea typeface="Lato"/>
                <a:cs typeface="Lato"/>
                <a:sym typeface="Lato"/>
              </a:defRPr>
            </a:lvl2pPr>
            <a:lvl3pPr lvl="2" rtl="0">
              <a:spcBef>
                <a:spcPts val="0"/>
              </a:spcBef>
              <a:spcAft>
                <a:spcPts val="0"/>
              </a:spcAft>
              <a:buSzPts val="2800"/>
              <a:buNone/>
              <a:defRPr>
                <a:latin typeface="Lato"/>
                <a:ea typeface="Lato"/>
                <a:cs typeface="Lato"/>
                <a:sym typeface="Lato"/>
              </a:defRPr>
            </a:lvl3pPr>
            <a:lvl4pPr lvl="3" rtl="0">
              <a:spcBef>
                <a:spcPts val="0"/>
              </a:spcBef>
              <a:spcAft>
                <a:spcPts val="0"/>
              </a:spcAft>
              <a:buSzPts val="2800"/>
              <a:buNone/>
              <a:defRPr>
                <a:latin typeface="Lato"/>
                <a:ea typeface="Lato"/>
                <a:cs typeface="Lato"/>
                <a:sym typeface="Lato"/>
              </a:defRPr>
            </a:lvl4pPr>
            <a:lvl5pPr lvl="4" rtl="0">
              <a:spcBef>
                <a:spcPts val="0"/>
              </a:spcBef>
              <a:spcAft>
                <a:spcPts val="0"/>
              </a:spcAft>
              <a:buSzPts val="2800"/>
              <a:buNone/>
              <a:defRPr>
                <a:latin typeface="Lato"/>
                <a:ea typeface="Lato"/>
                <a:cs typeface="Lato"/>
                <a:sym typeface="Lato"/>
              </a:defRPr>
            </a:lvl5pPr>
            <a:lvl6pPr lvl="5" rtl="0">
              <a:spcBef>
                <a:spcPts val="0"/>
              </a:spcBef>
              <a:spcAft>
                <a:spcPts val="0"/>
              </a:spcAft>
              <a:buSzPts val="2800"/>
              <a:buNone/>
              <a:defRPr>
                <a:latin typeface="Lato"/>
                <a:ea typeface="Lato"/>
                <a:cs typeface="Lato"/>
                <a:sym typeface="Lato"/>
              </a:defRPr>
            </a:lvl6pPr>
            <a:lvl7pPr lvl="6" rtl="0">
              <a:spcBef>
                <a:spcPts val="0"/>
              </a:spcBef>
              <a:spcAft>
                <a:spcPts val="0"/>
              </a:spcAft>
              <a:buSzPts val="2800"/>
              <a:buNone/>
              <a:defRPr>
                <a:latin typeface="Lato"/>
                <a:ea typeface="Lato"/>
                <a:cs typeface="Lato"/>
                <a:sym typeface="Lato"/>
              </a:defRPr>
            </a:lvl7pPr>
            <a:lvl8pPr lvl="7" rtl="0">
              <a:spcBef>
                <a:spcPts val="0"/>
              </a:spcBef>
              <a:spcAft>
                <a:spcPts val="0"/>
              </a:spcAft>
              <a:buSzPts val="2800"/>
              <a:buNone/>
              <a:defRPr>
                <a:latin typeface="Lato"/>
                <a:ea typeface="Lato"/>
                <a:cs typeface="Lato"/>
                <a:sym typeface="Lato"/>
              </a:defRPr>
            </a:lvl8pPr>
            <a:lvl9pPr lvl="8" rtl="0">
              <a:spcBef>
                <a:spcPts val="0"/>
              </a:spcBef>
              <a:spcAft>
                <a:spcPts val="0"/>
              </a:spcAft>
              <a:buSzPts val="2800"/>
              <a:buNone/>
              <a:defRPr>
                <a:latin typeface="Lato"/>
                <a:ea typeface="Lato"/>
                <a:cs typeface="Lato"/>
                <a:sym typeface="Lato"/>
              </a:defRPr>
            </a:lvl9pPr>
          </a:lstStyle>
          <a:p>
            <a:endParaRPr/>
          </a:p>
        </p:txBody>
      </p:sp>
      <p:sp>
        <p:nvSpPr>
          <p:cNvPr id="114" name="Google Shape;114;p14"/>
          <p:cNvSpPr txBox="1">
            <a:spLocks noGrp="1"/>
          </p:cNvSpPr>
          <p:nvPr>
            <p:ph type="subTitle" idx="1"/>
          </p:nvPr>
        </p:nvSpPr>
        <p:spPr>
          <a:xfrm>
            <a:off x="720000" y="1415025"/>
            <a:ext cx="5158800" cy="1949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14"/>
          <p:cNvSpPr/>
          <p:nvPr/>
        </p:nvSpPr>
        <p:spPr>
          <a:xfrm>
            <a:off x="4795500" y="4732315"/>
            <a:ext cx="2668607" cy="514855"/>
          </a:xfrm>
          <a:custGeom>
            <a:avLst/>
            <a:gdLst/>
            <a:ahLst/>
            <a:cxnLst/>
            <a:rect l="l" t="t" r="r" b="b"/>
            <a:pathLst>
              <a:path w="21541" h="6450" extrusionOk="0">
                <a:moveTo>
                  <a:pt x="11047" y="1"/>
                </a:moveTo>
                <a:cubicBezTo>
                  <a:pt x="10962" y="1"/>
                  <a:pt x="10876" y="3"/>
                  <a:pt x="10789" y="6"/>
                </a:cubicBezTo>
                <a:cubicBezTo>
                  <a:pt x="8556" y="75"/>
                  <a:pt x="6537" y="1270"/>
                  <a:pt x="4737" y="2556"/>
                </a:cubicBezTo>
                <a:cubicBezTo>
                  <a:pt x="3091" y="3718"/>
                  <a:pt x="1522" y="4987"/>
                  <a:pt x="22" y="6346"/>
                </a:cubicBezTo>
                <a:lnTo>
                  <a:pt x="0" y="6397"/>
                </a:lnTo>
                <a:cubicBezTo>
                  <a:pt x="2357" y="6085"/>
                  <a:pt x="4458" y="6032"/>
                  <a:pt x="6708" y="6032"/>
                </a:cubicBezTo>
                <a:cubicBezTo>
                  <a:pt x="7425" y="6032"/>
                  <a:pt x="8156" y="6037"/>
                  <a:pt x="8916" y="6041"/>
                </a:cubicBezTo>
                <a:cubicBezTo>
                  <a:pt x="10789" y="6041"/>
                  <a:pt x="12667" y="6059"/>
                  <a:pt x="14523" y="6076"/>
                </a:cubicBezTo>
                <a:cubicBezTo>
                  <a:pt x="15809" y="6076"/>
                  <a:pt x="17078" y="6093"/>
                  <a:pt x="18347" y="6221"/>
                </a:cubicBezTo>
                <a:cubicBezTo>
                  <a:pt x="19264" y="6295"/>
                  <a:pt x="20166" y="6450"/>
                  <a:pt x="21079" y="6450"/>
                </a:cubicBezTo>
                <a:cubicBezTo>
                  <a:pt x="21233" y="6450"/>
                  <a:pt x="21386" y="6446"/>
                  <a:pt x="21540" y="6436"/>
                </a:cubicBezTo>
                <a:cubicBezTo>
                  <a:pt x="20828" y="5793"/>
                  <a:pt x="20113" y="5150"/>
                  <a:pt x="19397" y="4507"/>
                </a:cubicBezTo>
                <a:cubicBezTo>
                  <a:pt x="16996" y="2315"/>
                  <a:pt x="14258" y="1"/>
                  <a:pt x="110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6380900" y="4341834"/>
            <a:ext cx="3060868" cy="905338"/>
          </a:xfrm>
          <a:custGeom>
            <a:avLst/>
            <a:gdLst/>
            <a:ahLst/>
            <a:cxnLst/>
            <a:rect l="l" t="t" r="r" b="b"/>
            <a:pathLst>
              <a:path w="21541" h="6450" extrusionOk="0">
                <a:moveTo>
                  <a:pt x="11047" y="1"/>
                </a:moveTo>
                <a:cubicBezTo>
                  <a:pt x="10962" y="1"/>
                  <a:pt x="10876" y="3"/>
                  <a:pt x="10789" y="6"/>
                </a:cubicBezTo>
                <a:cubicBezTo>
                  <a:pt x="8556" y="75"/>
                  <a:pt x="6537" y="1270"/>
                  <a:pt x="4737" y="2556"/>
                </a:cubicBezTo>
                <a:cubicBezTo>
                  <a:pt x="3091" y="3718"/>
                  <a:pt x="1522" y="4987"/>
                  <a:pt x="22" y="6346"/>
                </a:cubicBezTo>
                <a:lnTo>
                  <a:pt x="0" y="6397"/>
                </a:lnTo>
                <a:cubicBezTo>
                  <a:pt x="2357" y="6085"/>
                  <a:pt x="4458" y="6032"/>
                  <a:pt x="6708" y="6032"/>
                </a:cubicBezTo>
                <a:cubicBezTo>
                  <a:pt x="7425" y="6032"/>
                  <a:pt x="8156" y="6037"/>
                  <a:pt x="8916" y="6041"/>
                </a:cubicBezTo>
                <a:cubicBezTo>
                  <a:pt x="10789" y="6041"/>
                  <a:pt x="12667" y="6059"/>
                  <a:pt x="14523" y="6076"/>
                </a:cubicBezTo>
                <a:cubicBezTo>
                  <a:pt x="15809" y="6076"/>
                  <a:pt x="17078" y="6093"/>
                  <a:pt x="18347" y="6221"/>
                </a:cubicBezTo>
                <a:cubicBezTo>
                  <a:pt x="19264" y="6295"/>
                  <a:pt x="20166" y="6450"/>
                  <a:pt x="21079" y="6450"/>
                </a:cubicBezTo>
                <a:cubicBezTo>
                  <a:pt x="21233" y="6450"/>
                  <a:pt x="21386" y="6446"/>
                  <a:pt x="21540" y="6436"/>
                </a:cubicBezTo>
                <a:cubicBezTo>
                  <a:pt x="20828" y="5793"/>
                  <a:pt x="20113" y="5150"/>
                  <a:pt x="19397" y="4507"/>
                </a:cubicBezTo>
                <a:cubicBezTo>
                  <a:pt x="16996" y="2315"/>
                  <a:pt x="14258" y="1"/>
                  <a:pt x="1104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14"/>
          <p:cNvGrpSpPr/>
          <p:nvPr/>
        </p:nvGrpSpPr>
        <p:grpSpPr>
          <a:xfrm>
            <a:off x="809015" y="-2"/>
            <a:ext cx="3471183" cy="571125"/>
            <a:chOff x="400240" y="-2"/>
            <a:chExt cx="3471183" cy="571125"/>
          </a:xfrm>
        </p:grpSpPr>
        <p:sp>
          <p:nvSpPr>
            <p:cNvPr id="118" name="Google Shape;118;p14"/>
            <p:cNvSpPr/>
            <p:nvPr/>
          </p:nvSpPr>
          <p:spPr>
            <a:xfrm rot="10800000" flipH="1">
              <a:off x="400240" y="375"/>
              <a:ext cx="3471183" cy="570748"/>
            </a:xfrm>
            <a:custGeom>
              <a:avLst/>
              <a:gdLst/>
              <a:ahLst/>
              <a:cxnLst/>
              <a:rect l="l" t="t" r="r" b="b"/>
              <a:pathLst>
                <a:path w="16293" h="2679" extrusionOk="0">
                  <a:moveTo>
                    <a:pt x="6830" y="0"/>
                  </a:moveTo>
                  <a:cubicBezTo>
                    <a:pt x="6611" y="0"/>
                    <a:pt x="6392" y="10"/>
                    <a:pt x="6175" y="32"/>
                  </a:cubicBezTo>
                  <a:cubicBezTo>
                    <a:pt x="5663" y="80"/>
                    <a:pt x="5169" y="173"/>
                    <a:pt x="4675" y="310"/>
                  </a:cubicBezTo>
                  <a:cubicBezTo>
                    <a:pt x="3654" y="589"/>
                    <a:pt x="2707" y="1023"/>
                    <a:pt x="1950" y="1424"/>
                  </a:cubicBezTo>
                  <a:cubicBezTo>
                    <a:pt x="758" y="2059"/>
                    <a:pt x="1" y="2679"/>
                    <a:pt x="1" y="2679"/>
                  </a:cubicBezTo>
                  <a:lnTo>
                    <a:pt x="16293" y="2679"/>
                  </a:lnTo>
                  <a:cubicBezTo>
                    <a:pt x="14622" y="2181"/>
                    <a:pt x="13122" y="1610"/>
                    <a:pt x="11729" y="1131"/>
                  </a:cubicBezTo>
                  <a:cubicBezTo>
                    <a:pt x="9944" y="494"/>
                    <a:pt x="8357" y="0"/>
                    <a:pt x="68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rot="10800000" flipH="1">
              <a:off x="400240" y="-2"/>
              <a:ext cx="1770425" cy="345133"/>
            </a:xfrm>
            <a:custGeom>
              <a:avLst/>
              <a:gdLst/>
              <a:ahLst/>
              <a:cxnLst/>
              <a:rect l="l" t="t" r="r" b="b"/>
              <a:pathLst>
                <a:path w="8310" h="1620" extrusionOk="0">
                  <a:moveTo>
                    <a:pt x="3730" y="1"/>
                  </a:moveTo>
                  <a:cubicBezTo>
                    <a:pt x="2989" y="1"/>
                    <a:pt x="2440" y="188"/>
                    <a:pt x="1950" y="365"/>
                  </a:cubicBezTo>
                  <a:cubicBezTo>
                    <a:pt x="758" y="1000"/>
                    <a:pt x="1" y="1620"/>
                    <a:pt x="1" y="1620"/>
                  </a:cubicBezTo>
                  <a:lnTo>
                    <a:pt x="8310" y="1620"/>
                  </a:lnTo>
                  <a:cubicBezTo>
                    <a:pt x="7983" y="1416"/>
                    <a:pt x="7675" y="1249"/>
                    <a:pt x="7382" y="1108"/>
                  </a:cubicBezTo>
                  <a:cubicBezTo>
                    <a:pt x="5748" y="261"/>
                    <a:pt x="4604" y="1"/>
                    <a:pt x="37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14"/>
          <p:cNvSpPr/>
          <p:nvPr/>
        </p:nvSpPr>
        <p:spPr>
          <a:xfrm rot="-5400000">
            <a:off x="77555" y="96572"/>
            <a:ext cx="641857" cy="643030"/>
          </a:xfrm>
          <a:custGeom>
            <a:avLst/>
            <a:gdLst/>
            <a:ahLst/>
            <a:cxnLst/>
            <a:rect l="l" t="t" r="r" b="b"/>
            <a:pathLst>
              <a:path w="9307" h="9324" extrusionOk="0">
                <a:moveTo>
                  <a:pt x="4665" y="1"/>
                </a:moveTo>
                <a:cubicBezTo>
                  <a:pt x="2093" y="1"/>
                  <a:pt x="1" y="2093"/>
                  <a:pt x="1" y="4664"/>
                </a:cubicBezTo>
                <a:cubicBezTo>
                  <a:pt x="1" y="7236"/>
                  <a:pt x="2093" y="9324"/>
                  <a:pt x="4665" y="9324"/>
                </a:cubicBezTo>
                <a:cubicBezTo>
                  <a:pt x="7237" y="9324"/>
                  <a:pt x="9307" y="7236"/>
                  <a:pt x="9307" y="4664"/>
                </a:cubicBezTo>
                <a:cubicBezTo>
                  <a:pt x="9307" y="2093"/>
                  <a:pt x="7237" y="1"/>
                  <a:pt x="46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5_2_1_1_2">
    <p:spTree>
      <p:nvGrpSpPr>
        <p:cNvPr id="1" name="Shape 121"/>
        <p:cNvGrpSpPr/>
        <p:nvPr/>
      </p:nvGrpSpPr>
      <p:grpSpPr>
        <a:xfrm>
          <a:off x="0" y="0"/>
          <a:ext cx="0" cy="0"/>
          <a:chOff x="0" y="0"/>
          <a:chExt cx="0" cy="0"/>
        </a:xfrm>
      </p:grpSpPr>
      <p:sp>
        <p:nvSpPr>
          <p:cNvPr id="122" name="Google Shape;122;p15"/>
          <p:cNvSpPr txBox="1">
            <a:spLocks noGrp="1"/>
          </p:cNvSpPr>
          <p:nvPr>
            <p:ph type="title"/>
          </p:nvPr>
        </p:nvSpPr>
        <p:spPr>
          <a:xfrm>
            <a:off x="713100" y="2668250"/>
            <a:ext cx="3948900" cy="829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400"/>
              <a:buNone/>
              <a:defRPr sz="48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3" name="Google Shape;123;p15"/>
          <p:cNvSpPr txBox="1">
            <a:spLocks noGrp="1"/>
          </p:cNvSpPr>
          <p:nvPr>
            <p:ph type="title" idx="2" hasCustomPrompt="1"/>
          </p:nvPr>
        </p:nvSpPr>
        <p:spPr>
          <a:xfrm>
            <a:off x="3249900" y="1392826"/>
            <a:ext cx="1322100" cy="1104000"/>
          </a:xfrm>
          <a:prstGeom prst="rect">
            <a:avLst/>
          </a:prstGeom>
          <a:solidFill>
            <a:schemeClr val="accent5"/>
          </a:solidFill>
        </p:spPr>
        <p:txBody>
          <a:bodyPr spcFirstLastPara="1" wrap="square" lIns="91425" tIns="91425" rIns="91425" bIns="91425" anchor="t" anchorCtr="0">
            <a:noAutofit/>
          </a:bodyPr>
          <a:lstStyle>
            <a:lvl1pPr lvl="0" rtl="0">
              <a:spcBef>
                <a:spcPts val="0"/>
              </a:spcBef>
              <a:spcAft>
                <a:spcPts val="0"/>
              </a:spcAft>
              <a:buSzPts val="4800"/>
              <a:buNone/>
              <a:defRPr sz="6000">
                <a:solidFill>
                  <a:schemeClr val="l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24" name="Google Shape;124;p15"/>
          <p:cNvSpPr txBox="1">
            <a:spLocks noGrp="1"/>
          </p:cNvSpPr>
          <p:nvPr>
            <p:ph type="subTitle" idx="1"/>
          </p:nvPr>
        </p:nvSpPr>
        <p:spPr>
          <a:xfrm>
            <a:off x="713100" y="3407399"/>
            <a:ext cx="3948900" cy="325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6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5" name="Google Shape;125;p15"/>
          <p:cNvSpPr/>
          <p:nvPr/>
        </p:nvSpPr>
        <p:spPr>
          <a:xfrm rot="5400000" flipH="1">
            <a:off x="802045" y="-7"/>
            <a:ext cx="692634" cy="692653"/>
          </a:xfrm>
          <a:custGeom>
            <a:avLst/>
            <a:gdLst/>
            <a:ahLst/>
            <a:cxnLst/>
            <a:rect l="l" t="t" r="r" b="b"/>
            <a:pathLst>
              <a:path w="7395" h="7395" extrusionOk="0">
                <a:moveTo>
                  <a:pt x="5285" y="1"/>
                </a:moveTo>
                <a:cubicBezTo>
                  <a:pt x="2358" y="1"/>
                  <a:pt x="0" y="2358"/>
                  <a:pt x="0" y="5286"/>
                </a:cubicBezTo>
                <a:lnTo>
                  <a:pt x="0" y="7395"/>
                </a:lnTo>
                <a:lnTo>
                  <a:pt x="7394" y="7395"/>
                </a:lnTo>
                <a:lnTo>
                  <a:pt x="7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5"/>
          <p:cNvSpPr/>
          <p:nvPr/>
        </p:nvSpPr>
        <p:spPr>
          <a:xfrm flipH="1">
            <a:off x="6" y="21"/>
            <a:ext cx="1287126" cy="2074174"/>
          </a:xfrm>
          <a:custGeom>
            <a:avLst/>
            <a:gdLst/>
            <a:ahLst/>
            <a:cxnLst/>
            <a:rect l="l" t="t" r="r" b="b"/>
            <a:pathLst>
              <a:path w="3436" h="5537" extrusionOk="0">
                <a:moveTo>
                  <a:pt x="944" y="1"/>
                </a:moveTo>
                <a:cubicBezTo>
                  <a:pt x="1" y="2073"/>
                  <a:pt x="2459" y="4623"/>
                  <a:pt x="3435" y="5537"/>
                </a:cubicBezTo>
                <a:lnTo>
                  <a:pt x="343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5"/>
          <p:cNvSpPr/>
          <p:nvPr/>
        </p:nvSpPr>
        <p:spPr>
          <a:xfrm flipH="1">
            <a:off x="-5" y="9"/>
            <a:ext cx="707030" cy="1378304"/>
          </a:xfrm>
          <a:custGeom>
            <a:avLst/>
            <a:gdLst/>
            <a:ahLst/>
            <a:cxnLst/>
            <a:rect l="l" t="t" r="r" b="b"/>
            <a:pathLst>
              <a:path w="2214" h="4316" extrusionOk="0">
                <a:moveTo>
                  <a:pt x="958" y="1"/>
                </a:moveTo>
                <a:cubicBezTo>
                  <a:pt x="0" y="1393"/>
                  <a:pt x="899" y="2986"/>
                  <a:pt x="2213" y="4315"/>
                </a:cubicBezTo>
                <a:lnTo>
                  <a:pt x="22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5"/>
          <p:cNvSpPr/>
          <p:nvPr/>
        </p:nvSpPr>
        <p:spPr>
          <a:xfrm>
            <a:off x="-41352" y="4316897"/>
            <a:ext cx="3093470" cy="862896"/>
          </a:xfrm>
          <a:custGeom>
            <a:avLst/>
            <a:gdLst/>
            <a:ahLst/>
            <a:cxnLst/>
            <a:rect l="l" t="t" r="r" b="b"/>
            <a:pathLst>
              <a:path w="16452" h="6105" extrusionOk="0">
                <a:moveTo>
                  <a:pt x="2136" y="1"/>
                </a:moveTo>
                <a:cubicBezTo>
                  <a:pt x="1296" y="1"/>
                  <a:pt x="444" y="389"/>
                  <a:pt x="0" y="1107"/>
                </a:cubicBezTo>
                <a:lnTo>
                  <a:pt x="107" y="6002"/>
                </a:lnTo>
                <a:cubicBezTo>
                  <a:pt x="866" y="5992"/>
                  <a:pt x="1624" y="5988"/>
                  <a:pt x="2381" y="5988"/>
                </a:cubicBezTo>
                <a:cubicBezTo>
                  <a:pt x="6359" y="5988"/>
                  <a:pt x="10316" y="6105"/>
                  <a:pt x="14294" y="6105"/>
                </a:cubicBezTo>
                <a:cubicBezTo>
                  <a:pt x="15012" y="6105"/>
                  <a:pt x="15732" y="6101"/>
                  <a:pt x="16452" y="6092"/>
                </a:cubicBezTo>
                <a:cubicBezTo>
                  <a:pt x="15843" y="4750"/>
                  <a:pt x="15024" y="3464"/>
                  <a:pt x="13863" y="2573"/>
                </a:cubicBezTo>
                <a:cubicBezTo>
                  <a:pt x="12946" y="1876"/>
                  <a:pt x="11802" y="1442"/>
                  <a:pt x="10667" y="1442"/>
                </a:cubicBezTo>
                <a:cubicBezTo>
                  <a:pt x="10343" y="1442"/>
                  <a:pt x="10018" y="1477"/>
                  <a:pt x="9701" y="1553"/>
                </a:cubicBezTo>
                <a:cubicBezTo>
                  <a:pt x="8968" y="1750"/>
                  <a:pt x="8290" y="2144"/>
                  <a:pt x="7557" y="2393"/>
                </a:cubicBezTo>
                <a:cubicBezTo>
                  <a:pt x="7179" y="2524"/>
                  <a:pt x="6762" y="2616"/>
                  <a:pt x="6355" y="2616"/>
                </a:cubicBezTo>
                <a:cubicBezTo>
                  <a:pt x="5991" y="2616"/>
                  <a:pt x="5636" y="2543"/>
                  <a:pt x="5324" y="2359"/>
                </a:cubicBezTo>
                <a:cubicBezTo>
                  <a:pt x="4630" y="1947"/>
                  <a:pt x="4308" y="1124"/>
                  <a:pt x="3717" y="571"/>
                </a:cubicBezTo>
                <a:cubicBezTo>
                  <a:pt x="3287" y="185"/>
                  <a:pt x="2714" y="1"/>
                  <a:pt x="213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15"/>
          <p:cNvGrpSpPr/>
          <p:nvPr/>
        </p:nvGrpSpPr>
        <p:grpSpPr>
          <a:xfrm>
            <a:off x="4913103" y="3964078"/>
            <a:ext cx="4230896" cy="1179432"/>
            <a:chOff x="4345977" y="3805975"/>
            <a:chExt cx="4798022" cy="1337528"/>
          </a:xfrm>
        </p:grpSpPr>
        <p:sp>
          <p:nvSpPr>
            <p:cNvPr id="130" name="Google Shape;130;p15"/>
            <p:cNvSpPr/>
            <p:nvPr/>
          </p:nvSpPr>
          <p:spPr>
            <a:xfrm rot="-5400000">
              <a:off x="6117181" y="3805975"/>
              <a:ext cx="758100" cy="758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rot="5400000">
              <a:off x="6076225" y="2075728"/>
              <a:ext cx="1337527" cy="4798022"/>
            </a:xfrm>
            <a:custGeom>
              <a:avLst/>
              <a:gdLst/>
              <a:ahLst/>
              <a:cxnLst/>
              <a:rect l="l" t="t" r="r" b="b"/>
              <a:pathLst>
                <a:path w="2214" h="4316" extrusionOk="0">
                  <a:moveTo>
                    <a:pt x="958" y="1"/>
                  </a:moveTo>
                  <a:cubicBezTo>
                    <a:pt x="0" y="1393"/>
                    <a:pt x="899" y="2986"/>
                    <a:pt x="2213" y="4315"/>
                  </a:cubicBezTo>
                  <a:lnTo>
                    <a:pt x="22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rot="-5400000" flipH="1">
              <a:off x="7561361" y="3560862"/>
              <a:ext cx="669900" cy="2495376"/>
            </a:xfrm>
            <a:custGeom>
              <a:avLst/>
              <a:gdLst/>
              <a:ahLst/>
              <a:cxnLst/>
              <a:rect l="l" t="t" r="r" b="b"/>
              <a:pathLst>
                <a:path w="4378" h="10723" extrusionOk="0">
                  <a:moveTo>
                    <a:pt x="4378" y="0"/>
                  </a:moveTo>
                  <a:cubicBezTo>
                    <a:pt x="2800" y="1548"/>
                    <a:pt x="680" y="4690"/>
                    <a:pt x="1" y="10723"/>
                  </a:cubicBezTo>
                  <a:lnTo>
                    <a:pt x="4378" y="10723"/>
                  </a:lnTo>
                  <a:lnTo>
                    <a:pt x="437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CUSTOM_5_2_1_1_1_2">
    <p:spTree>
      <p:nvGrpSpPr>
        <p:cNvPr id="1" name="Shape 133"/>
        <p:cNvGrpSpPr/>
        <p:nvPr/>
      </p:nvGrpSpPr>
      <p:grpSpPr>
        <a:xfrm>
          <a:off x="0" y="0"/>
          <a:ext cx="0" cy="0"/>
          <a:chOff x="0" y="0"/>
          <a:chExt cx="0" cy="0"/>
        </a:xfrm>
      </p:grpSpPr>
      <p:sp>
        <p:nvSpPr>
          <p:cNvPr id="134" name="Google Shape;134;p16"/>
          <p:cNvSpPr txBox="1">
            <a:spLocks noGrp="1"/>
          </p:cNvSpPr>
          <p:nvPr>
            <p:ph type="title"/>
          </p:nvPr>
        </p:nvSpPr>
        <p:spPr>
          <a:xfrm>
            <a:off x="2400000" y="2496812"/>
            <a:ext cx="4344000" cy="894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48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35" name="Google Shape;135;p16"/>
          <p:cNvSpPr txBox="1">
            <a:spLocks noGrp="1"/>
          </p:cNvSpPr>
          <p:nvPr>
            <p:ph type="title" idx="2" hasCustomPrompt="1"/>
          </p:nvPr>
        </p:nvSpPr>
        <p:spPr>
          <a:xfrm>
            <a:off x="3910950" y="1297275"/>
            <a:ext cx="1322100" cy="1104000"/>
          </a:xfrm>
          <a:prstGeom prst="rect">
            <a:avLst/>
          </a:prstGeom>
          <a:solidFill>
            <a:schemeClr val="accent5"/>
          </a:solidFill>
        </p:spPr>
        <p:txBody>
          <a:bodyPr spcFirstLastPara="1" wrap="square" lIns="91425" tIns="91425" rIns="91425" bIns="91425" anchor="ctr" anchorCtr="0">
            <a:noAutofit/>
          </a:bodyPr>
          <a:lstStyle>
            <a:lvl1pPr lvl="0" rtl="0">
              <a:spcBef>
                <a:spcPts val="0"/>
              </a:spcBef>
              <a:spcAft>
                <a:spcPts val="0"/>
              </a:spcAft>
              <a:buSzPts val="4800"/>
              <a:buNone/>
              <a:defRPr sz="6000">
                <a:solidFill>
                  <a:schemeClr val="lt1"/>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136" name="Google Shape;136;p16"/>
          <p:cNvSpPr txBox="1">
            <a:spLocks noGrp="1"/>
          </p:cNvSpPr>
          <p:nvPr>
            <p:ph type="subTitle" idx="1"/>
          </p:nvPr>
        </p:nvSpPr>
        <p:spPr>
          <a:xfrm>
            <a:off x="2400000" y="3298712"/>
            <a:ext cx="4344000" cy="3255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6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7" name="Google Shape;137;p16"/>
          <p:cNvSpPr/>
          <p:nvPr/>
        </p:nvSpPr>
        <p:spPr>
          <a:xfrm>
            <a:off x="-61775" y="4135550"/>
            <a:ext cx="3513695" cy="1071504"/>
          </a:xfrm>
          <a:custGeom>
            <a:avLst/>
            <a:gdLst/>
            <a:ahLst/>
            <a:cxnLst/>
            <a:rect l="l" t="t" r="r" b="b"/>
            <a:pathLst>
              <a:path w="16452" h="6105" extrusionOk="0">
                <a:moveTo>
                  <a:pt x="2136" y="1"/>
                </a:moveTo>
                <a:cubicBezTo>
                  <a:pt x="1296" y="1"/>
                  <a:pt x="444" y="389"/>
                  <a:pt x="0" y="1107"/>
                </a:cubicBezTo>
                <a:lnTo>
                  <a:pt x="107" y="6002"/>
                </a:lnTo>
                <a:cubicBezTo>
                  <a:pt x="866" y="5992"/>
                  <a:pt x="1624" y="5988"/>
                  <a:pt x="2381" y="5988"/>
                </a:cubicBezTo>
                <a:cubicBezTo>
                  <a:pt x="6359" y="5988"/>
                  <a:pt x="10316" y="6105"/>
                  <a:pt x="14294" y="6105"/>
                </a:cubicBezTo>
                <a:cubicBezTo>
                  <a:pt x="15012" y="6105"/>
                  <a:pt x="15732" y="6101"/>
                  <a:pt x="16452" y="6092"/>
                </a:cubicBezTo>
                <a:cubicBezTo>
                  <a:pt x="15843" y="4750"/>
                  <a:pt x="15024" y="3464"/>
                  <a:pt x="13863" y="2573"/>
                </a:cubicBezTo>
                <a:cubicBezTo>
                  <a:pt x="12946" y="1876"/>
                  <a:pt x="11802" y="1442"/>
                  <a:pt x="10667" y="1442"/>
                </a:cubicBezTo>
                <a:cubicBezTo>
                  <a:pt x="10343" y="1442"/>
                  <a:pt x="10018" y="1477"/>
                  <a:pt x="9701" y="1553"/>
                </a:cubicBezTo>
                <a:cubicBezTo>
                  <a:pt x="8968" y="1750"/>
                  <a:pt x="8290" y="2144"/>
                  <a:pt x="7557" y="2393"/>
                </a:cubicBezTo>
                <a:cubicBezTo>
                  <a:pt x="7179" y="2524"/>
                  <a:pt x="6762" y="2616"/>
                  <a:pt x="6355" y="2616"/>
                </a:cubicBezTo>
                <a:cubicBezTo>
                  <a:pt x="5991" y="2616"/>
                  <a:pt x="5636" y="2543"/>
                  <a:pt x="5324" y="2359"/>
                </a:cubicBezTo>
                <a:cubicBezTo>
                  <a:pt x="4630" y="1947"/>
                  <a:pt x="4308" y="1124"/>
                  <a:pt x="3717" y="571"/>
                </a:cubicBezTo>
                <a:cubicBezTo>
                  <a:pt x="3287" y="185"/>
                  <a:pt x="2714" y="1"/>
                  <a:pt x="2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16"/>
          <p:cNvGrpSpPr/>
          <p:nvPr/>
        </p:nvGrpSpPr>
        <p:grpSpPr>
          <a:xfrm>
            <a:off x="8" y="8"/>
            <a:ext cx="692634" cy="1349775"/>
            <a:chOff x="1775008" y="483683"/>
            <a:chExt cx="692634" cy="1349775"/>
          </a:xfrm>
        </p:grpSpPr>
        <p:sp>
          <p:nvSpPr>
            <p:cNvPr id="139" name="Google Shape;139;p16"/>
            <p:cNvSpPr/>
            <p:nvPr/>
          </p:nvSpPr>
          <p:spPr>
            <a:xfrm rot="-5400000">
              <a:off x="1775017" y="483683"/>
              <a:ext cx="691200" cy="6912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6"/>
            <p:cNvSpPr/>
            <p:nvPr/>
          </p:nvSpPr>
          <p:spPr>
            <a:xfrm rot="10800000">
              <a:off x="1775008" y="1140805"/>
              <a:ext cx="692634" cy="692653"/>
            </a:xfrm>
            <a:custGeom>
              <a:avLst/>
              <a:gdLst/>
              <a:ahLst/>
              <a:cxnLst/>
              <a:rect l="l" t="t" r="r" b="b"/>
              <a:pathLst>
                <a:path w="7395" h="7395" extrusionOk="0">
                  <a:moveTo>
                    <a:pt x="5285" y="1"/>
                  </a:moveTo>
                  <a:cubicBezTo>
                    <a:pt x="2358" y="1"/>
                    <a:pt x="0" y="2358"/>
                    <a:pt x="0" y="5286"/>
                  </a:cubicBezTo>
                  <a:lnTo>
                    <a:pt x="0" y="7395"/>
                  </a:lnTo>
                  <a:lnTo>
                    <a:pt x="7394" y="7395"/>
                  </a:lnTo>
                  <a:lnTo>
                    <a:pt x="73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16"/>
          <p:cNvSpPr/>
          <p:nvPr/>
        </p:nvSpPr>
        <p:spPr>
          <a:xfrm rot="5400000">
            <a:off x="7463338" y="3462828"/>
            <a:ext cx="1287126" cy="2074174"/>
          </a:xfrm>
          <a:custGeom>
            <a:avLst/>
            <a:gdLst/>
            <a:ahLst/>
            <a:cxnLst/>
            <a:rect l="l" t="t" r="r" b="b"/>
            <a:pathLst>
              <a:path w="3436" h="5537" extrusionOk="0">
                <a:moveTo>
                  <a:pt x="944" y="1"/>
                </a:moveTo>
                <a:cubicBezTo>
                  <a:pt x="1" y="2073"/>
                  <a:pt x="2459" y="4623"/>
                  <a:pt x="3435" y="5537"/>
                </a:cubicBezTo>
                <a:lnTo>
                  <a:pt x="34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rot="5400000">
            <a:off x="8101334" y="4100822"/>
            <a:ext cx="707030" cy="1378304"/>
          </a:xfrm>
          <a:custGeom>
            <a:avLst/>
            <a:gdLst/>
            <a:ahLst/>
            <a:cxnLst/>
            <a:rect l="l" t="t" r="r" b="b"/>
            <a:pathLst>
              <a:path w="2214" h="4316" extrusionOk="0">
                <a:moveTo>
                  <a:pt x="958" y="1"/>
                </a:moveTo>
                <a:cubicBezTo>
                  <a:pt x="0" y="1393"/>
                  <a:pt x="899" y="2986"/>
                  <a:pt x="2213" y="4315"/>
                </a:cubicBezTo>
                <a:lnTo>
                  <a:pt x="221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rot="5400000">
            <a:off x="7753924" y="-257728"/>
            <a:ext cx="517375" cy="1032061"/>
          </a:xfrm>
          <a:custGeom>
            <a:avLst/>
            <a:gdLst/>
            <a:ahLst/>
            <a:cxnLst/>
            <a:rect l="l" t="t" r="r" b="b"/>
            <a:pathLst>
              <a:path w="7502" h="14965" extrusionOk="0">
                <a:moveTo>
                  <a:pt x="0" y="0"/>
                </a:moveTo>
                <a:lnTo>
                  <a:pt x="0" y="14964"/>
                </a:lnTo>
                <a:cubicBezTo>
                  <a:pt x="4141" y="14964"/>
                  <a:pt x="7502" y="11625"/>
                  <a:pt x="7502" y="7484"/>
                </a:cubicBezTo>
                <a:cubicBezTo>
                  <a:pt x="7502" y="3339"/>
                  <a:pt x="4141" y="0"/>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477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2"/>
              </a:buClr>
              <a:buSzPts val="3000"/>
              <a:buFont typeface="Poppins"/>
              <a:buNone/>
              <a:defRPr sz="3000" b="1">
                <a:solidFill>
                  <a:schemeClr val="dk2"/>
                </a:solidFill>
                <a:latin typeface="Poppins"/>
                <a:ea typeface="Poppins"/>
                <a:cs typeface="Poppins"/>
                <a:sym typeface="Poppins"/>
              </a:defRPr>
            </a:lvl1pPr>
            <a:lvl2pPr lvl="1"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2pPr>
            <a:lvl3pPr lvl="2"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3pPr>
            <a:lvl4pPr lvl="3"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4pPr>
            <a:lvl5pPr lvl="4"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5pPr>
            <a:lvl6pPr lvl="5"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6pPr>
            <a:lvl7pPr lvl="6"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7pPr>
            <a:lvl8pPr lvl="7"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8pPr>
            <a:lvl9pPr lvl="8" rtl="0">
              <a:spcBef>
                <a:spcPts val="0"/>
              </a:spcBef>
              <a:spcAft>
                <a:spcPts val="0"/>
              </a:spcAft>
              <a:buClr>
                <a:schemeClr val="dk1"/>
              </a:buClr>
              <a:buSzPts val="2800"/>
              <a:buFont typeface="Poppins"/>
              <a:buNone/>
              <a:defRPr sz="28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1pPr>
            <a:lvl2pPr marL="914400" lvl="1" indent="-317500" rtl="0">
              <a:lnSpc>
                <a:spcPct val="100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00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00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00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00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00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00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00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8" r:id="rId5"/>
    <p:sldLayoutId id="2147483659" r:id="rId6"/>
    <p:sldLayoutId id="2147483660" r:id="rId7"/>
    <p:sldLayoutId id="2147483661" r:id="rId8"/>
    <p:sldLayoutId id="2147483662" r:id="rId9"/>
    <p:sldLayoutId id="2147483671" r:id="rId10"/>
    <p:sldLayoutId id="2147483678" r:id="rId11"/>
    <p:sldLayoutId id="2147483679" r:id="rId12"/>
    <p:sldLayoutId id="2147483680" r:id="rId13"/>
    <p:sldLayoutId id="214748368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9"/>
          <p:cNvSpPr txBox="1">
            <a:spLocks noGrp="1"/>
          </p:cNvSpPr>
          <p:nvPr>
            <p:ph type="ctrTitle"/>
          </p:nvPr>
        </p:nvSpPr>
        <p:spPr>
          <a:xfrm>
            <a:off x="713100" y="1527950"/>
            <a:ext cx="7243500" cy="1680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dk1"/>
                </a:solidFill>
              </a:rPr>
              <a:t>Iraq Oil</a:t>
            </a:r>
            <a:br>
              <a:rPr lang="en" dirty="0">
                <a:solidFill>
                  <a:schemeClr val="dk1"/>
                </a:solidFill>
              </a:rPr>
            </a:br>
            <a:r>
              <a:rPr lang="en" dirty="0"/>
              <a:t>Extraction Methods</a:t>
            </a:r>
            <a:endParaRPr dirty="0"/>
          </a:p>
        </p:txBody>
      </p:sp>
      <p:grpSp>
        <p:nvGrpSpPr>
          <p:cNvPr id="373" name="Google Shape;373;p39"/>
          <p:cNvGrpSpPr/>
          <p:nvPr/>
        </p:nvGrpSpPr>
        <p:grpSpPr>
          <a:xfrm>
            <a:off x="-41325" y="3921300"/>
            <a:ext cx="6465842" cy="1260481"/>
            <a:chOff x="-41325" y="3921300"/>
            <a:chExt cx="6465842" cy="1260481"/>
          </a:xfrm>
        </p:grpSpPr>
        <p:sp>
          <p:nvSpPr>
            <p:cNvPr id="374" name="Google Shape;374;p39"/>
            <p:cNvSpPr/>
            <p:nvPr/>
          </p:nvSpPr>
          <p:spPr>
            <a:xfrm>
              <a:off x="691200" y="3921300"/>
              <a:ext cx="4132156" cy="1222194"/>
            </a:xfrm>
            <a:custGeom>
              <a:avLst/>
              <a:gdLst/>
              <a:ahLst/>
              <a:cxnLst/>
              <a:rect l="l" t="t" r="r" b="b"/>
              <a:pathLst>
                <a:path w="21541" h="6450" extrusionOk="0">
                  <a:moveTo>
                    <a:pt x="11047" y="1"/>
                  </a:moveTo>
                  <a:cubicBezTo>
                    <a:pt x="10962" y="1"/>
                    <a:pt x="10876" y="3"/>
                    <a:pt x="10789" y="6"/>
                  </a:cubicBezTo>
                  <a:cubicBezTo>
                    <a:pt x="8556" y="75"/>
                    <a:pt x="6537" y="1270"/>
                    <a:pt x="4737" y="2556"/>
                  </a:cubicBezTo>
                  <a:cubicBezTo>
                    <a:pt x="3091" y="3718"/>
                    <a:pt x="1522" y="4987"/>
                    <a:pt x="22" y="6346"/>
                  </a:cubicBezTo>
                  <a:lnTo>
                    <a:pt x="0" y="6397"/>
                  </a:lnTo>
                  <a:cubicBezTo>
                    <a:pt x="2357" y="6085"/>
                    <a:pt x="4458" y="6032"/>
                    <a:pt x="6708" y="6032"/>
                  </a:cubicBezTo>
                  <a:cubicBezTo>
                    <a:pt x="7425" y="6032"/>
                    <a:pt x="8156" y="6037"/>
                    <a:pt x="8916" y="6041"/>
                  </a:cubicBezTo>
                  <a:cubicBezTo>
                    <a:pt x="10789" y="6041"/>
                    <a:pt x="12667" y="6059"/>
                    <a:pt x="14523" y="6076"/>
                  </a:cubicBezTo>
                  <a:cubicBezTo>
                    <a:pt x="15809" y="6076"/>
                    <a:pt x="17078" y="6093"/>
                    <a:pt x="18347" y="6221"/>
                  </a:cubicBezTo>
                  <a:cubicBezTo>
                    <a:pt x="19264" y="6295"/>
                    <a:pt x="20166" y="6450"/>
                    <a:pt x="21079" y="6450"/>
                  </a:cubicBezTo>
                  <a:cubicBezTo>
                    <a:pt x="21233" y="6450"/>
                    <a:pt x="21386" y="6446"/>
                    <a:pt x="21540" y="6436"/>
                  </a:cubicBezTo>
                  <a:cubicBezTo>
                    <a:pt x="20828" y="5793"/>
                    <a:pt x="20113" y="5150"/>
                    <a:pt x="19397" y="4507"/>
                  </a:cubicBezTo>
                  <a:cubicBezTo>
                    <a:pt x="16996" y="2315"/>
                    <a:pt x="14258" y="1"/>
                    <a:pt x="110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9"/>
            <p:cNvSpPr/>
            <p:nvPr/>
          </p:nvSpPr>
          <p:spPr>
            <a:xfrm>
              <a:off x="-41325" y="4024975"/>
              <a:ext cx="6465842" cy="1156806"/>
            </a:xfrm>
            <a:custGeom>
              <a:avLst/>
              <a:gdLst/>
              <a:ahLst/>
              <a:cxnLst/>
              <a:rect l="l" t="t" r="r" b="b"/>
              <a:pathLst>
                <a:path w="16452" h="6105" extrusionOk="0">
                  <a:moveTo>
                    <a:pt x="2136" y="1"/>
                  </a:moveTo>
                  <a:cubicBezTo>
                    <a:pt x="1296" y="1"/>
                    <a:pt x="444" y="389"/>
                    <a:pt x="0" y="1107"/>
                  </a:cubicBezTo>
                  <a:lnTo>
                    <a:pt x="107" y="6002"/>
                  </a:lnTo>
                  <a:cubicBezTo>
                    <a:pt x="866" y="5992"/>
                    <a:pt x="1624" y="5988"/>
                    <a:pt x="2381" y="5988"/>
                  </a:cubicBezTo>
                  <a:cubicBezTo>
                    <a:pt x="6359" y="5988"/>
                    <a:pt x="10316" y="6105"/>
                    <a:pt x="14294" y="6105"/>
                  </a:cubicBezTo>
                  <a:cubicBezTo>
                    <a:pt x="15012" y="6105"/>
                    <a:pt x="15732" y="6101"/>
                    <a:pt x="16452" y="6092"/>
                  </a:cubicBezTo>
                  <a:cubicBezTo>
                    <a:pt x="15843" y="4750"/>
                    <a:pt x="15024" y="3464"/>
                    <a:pt x="13863" y="2573"/>
                  </a:cubicBezTo>
                  <a:cubicBezTo>
                    <a:pt x="12946" y="1876"/>
                    <a:pt x="11802" y="1442"/>
                    <a:pt x="10667" y="1442"/>
                  </a:cubicBezTo>
                  <a:cubicBezTo>
                    <a:pt x="10343" y="1442"/>
                    <a:pt x="10018" y="1477"/>
                    <a:pt x="9701" y="1553"/>
                  </a:cubicBezTo>
                  <a:cubicBezTo>
                    <a:pt x="8968" y="1750"/>
                    <a:pt x="8290" y="2144"/>
                    <a:pt x="7557" y="2393"/>
                  </a:cubicBezTo>
                  <a:cubicBezTo>
                    <a:pt x="7179" y="2524"/>
                    <a:pt x="6762" y="2616"/>
                    <a:pt x="6355" y="2616"/>
                  </a:cubicBezTo>
                  <a:cubicBezTo>
                    <a:pt x="5991" y="2616"/>
                    <a:pt x="5636" y="2543"/>
                    <a:pt x="5324" y="2359"/>
                  </a:cubicBezTo>
                  <a:cubicBezTo>
                    <a:pt x="4630" y="1947"/>
                    <a:pt x="4308" y="1124"/>
                    <a:pt x="3717" y="571"/>
                  </a:cubicBezTo>
                  <a:cubicBezTo>
                    <a:pt x="3287" y="185"/>
                    <a:pt x="2714" y="1"/>
                    <a:pt x="213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4026175" y="3921300"/>
              <a:ext cx="758100" cy="758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39"/>
          <p:cNvGrpSpPr/>
          <p:nvPr/>
        </p:nvGrpSpPr>
        <p:grpSpPr>
          <a:xfrm>
            <a:off x="7337329" y="399295"/>
            <a:ext cx="1350555" cy="1032070"/>
            <a:chOff x="4338287" y="332320"/>
            <a:chExt cx="1072465" cy="819558"/>
          </a:xfrm>
        </p:grpSpPr>
        <p:grpSp>
          <p:nvGrpSpPr>
            <p:cNvPr id="378" name="Google Shape;378;p39"/>
            <p:cNvGrpSpPr/>
            <p:nvPr/>
          </p:nvGrpSpPr>
          <p:grpSpPr>
            <a:xfrm>
              <a:off x="4338287" y="332320"/>
              <a:ext cx="665342" cy="819558"/>
              <a:chOff x="1427225" y="332320"/>
              <a:chExt cx="665342" cy="819558"/>
            </a:xfrm>
          </p:grpSpPr>
          <p:sp>
            <p:nvSpPr>
              <p:cNvPr id="379" name="Google Shape;379;p39"/>
              <p:cNvSpPr/>
              <p:nvPr/>
            </p:nvSpPr>
            <p:spPr>
              <a:xfrm>
                <a:off x="1682651" y="332320"/>
                <a:ext cx="409916" cy="819558"/>
              </a:xfrm>
              <a:custGeom>
                <a:avLst/>
                <a:gdLst/>
                <a:ahLst/>
                <a:cxnLst/>
                <a:rect l="l" t="t" r="r" b="b"/>
                <a:pathLst>
                  <a:path w="7485" h="14965" extrusionOk="0">
                    <a:moveTo>
                      <a:pt x="1" y="0"/>
                    </a:moveTo>
                    <a:lnTo>
                      <a:pt x="1" y="14964"/>
                    </a:lnTo>
                    <a:cubicBezTo>
                      <a:pt x="4124" y="14964"/>
                      <a:pt x="7485" y="11625"/>
                      <a:pt x="7485" y="7484"/>
                    </a:cubicBezTo>
                    <a:cubicBezTo>
                      <a:pt x="7485" y="3339"/>
                      <a:pt x="4124" y="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9"/>
              <p:cNvSpPr/>
              <p:nvPr/>
            </p:nvSpPr>
            <p:spPr>
              <a:xfrm>
                <a:off x="1427225" y="486763"/>
                <a:ext cx="509698" cy="510629"/>
              </a:xfrm>
              <a:custGeom>
                <a:avLst/>
                <a:gdLst/>
                <a:ahLst/>
                <a:cxnLst/>
                <a:rect l="l" t="t" r="r" b="b"/>
                <a:pathLst>
                  <a:path w="9307" h="9324" extrusionOk="0">
                    <a:moveTo>
                      <a:pt x="4665" y="1"/>
                    </a:moveTo>
                    <a:cubicBezTo>
                      <a:pt x="2093" y="1"/>
                      <a:pt x="1" y="2093"/>
                      <a:pt x="1" y="4664"/>
                    </a:cubicBezTo>
                    <a:cubicBezTo>
                      <a:pt x="1" y="7236"/>
                      <a:pt x="2093" y="9324"/>
                      <a:pt x="4665" y="9324"/>
                    </a:cubicBezTo>
                    <a:cubicBezTo>
                      <a:pt x="7237" y="9324"/>
                      <a:pt x="9307" y="7236"/>
                      <a:pt x="9307" y="4664"/>
                    </a:cubicBezTo>
                    <a:cubicBezTo>
                      <a:pt x="9307" y="2093"/>
                      <a:pt x="7237" y="1"/>
                      <a:pt x="46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1" name="Google Shape;381;p39"/>
            <p:cNvSpPr/>
            <p:nvPr/>
          </p:nvSpPr>
          <p:spPr>
            <a:xfrm rot="10800000">
              <a:off x="4999906" y="332320"/>
              <a:ext cx="410847" cy="819558"/>
            </a:xfrm>
            <a:custGeom>
              <a:avLst/>
              <a:gdLst/>
              <a:ahLst/>
              <a:cxnLst/>
              <a:rect l="l" t="t" r="r" b="b"/>
              <a:pathLst>
                <a:path w="7502" h="14965" extrusionOk="0">
                  <a:moveTo>
                    <a:pt x="0" y="0"/>
                  </a:moveTo>
                  <a:lnTo>
                    <a:pt x="0" y="14964"/>
                  </a:lnTo>
                  <a:cubicBezTo>
                    <a:pt x="4141" y="14964"/>
                    <a:pt x="7502" y="11625"/>
                    <a:pt x="7502" y="7484"/>
                  </a:cubicBezTo>
                  <a:cubicBezTo>
                    <a:pt x="7502" y="3339"/>
                    <a:pt x="414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57"/>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Comparsion in </a:t>
            </a:r>
            <a:r>
              <a:rPr lang="en" dirty="0">
                <a:solidFill>
                  <a:schemeClr val="accent5"/>
                </a:solidFill>
              </a:rPr>
              <a:t>Oil production </a:t>
            </a:r>
            <a:r>
              <a:rPr lang="en" dirty="0">
                <a:solidFill>
                  <a:schemeClr val="dk1"/>
                </a:solidFill>
              </a:rPr>
              <a:t>rate</a:t>
            </a:r>
            <a:endParaRPr dirty="0"/>
          </a:p>
        </p:txBody>
      </p:sp>
      <p:sp>
        <p:nvSpPr>
          <p:cNvPr id="653" name="Google Shape;653;p57"/>
          <p:cNvSpPr txBox="1">
            <a:spLocks noGrp="1"/>
          </p:cNvSpPr>
          <p:nvPr>
            <p:ph type="subTitle" idx="4"/>
          </p:nvPr>
        </p:nvSpPr>
        <p:spPr>
          <a:xfrm>
            <a:off x="954950" y="3538700"/>
            <a:ext cx="1922100" cy="47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KSA</a:t>
            </a:r>
            <a:endParaRPr dirty="0"/>
          </a:p>
        </p:txBody>
      </p:sp>
      <p:sp>
        <p:nvSpPr>
          <p:cNvPr id="654" name="Google Shape;654;p57"/>
          <p:cNvSpPr txBox="1">
            <a:spLocks noGrp="1"/>
          </p:cNvSpPr>
          <p:nvPr>
            <p:ph type="subTitle" idx="5"/>
          </p:nvPr>
        </p:nvSpPr>
        <p:spPr>
          <a:xfrm>
            <a:off x="3610962" y="3538700"/>
            <a:ext cx="1922100" cy="47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Iran</a:t>
            </a:r>
            <a:endParaRPr dirty="0"/>
          </a:p>
        </p:txBody>
      </p:sp>
      <p:sp>
        <p:nvSpPr>
          <p:cNvPr id="655" name="Google Shape;655;p57"/>
          <p:cNvSpPr txBox="1">
            <a:spLocks noGrp="1"/>
          </p:cNvSpPr>
          <p:nvPr>
            <p:ph type="subTitle" idx="6"/>
          </p:nvPr>
        </p:nvSpPr>
        <p:spPr>
          <a:xfrm>
            <a:off x="6266961" y="3538700"/>
            <a:ext cx="1922100" cy="477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Iraq</a:t>
            </a:r>
            <a:endParaRPr dirty="0"/>
          </a:p>
        </p:txBody>
      </p:sp>
      <p:sp>
        <p:nvSpPr>
          <p:cNvPr id="656" name="Google Shape;656;p57"/>
          <p:cNvSpPr txBox="1">
            <a:spLocks noGrp="1"/>
          </p:cNvSpPr>
          <p:nvPr>
            <p:ph type="title" idx="7"/>
          </p:nvPr>
        </p:nvSpPr>
        <p:spPr>
          <a:xfrm>
            <a:off x="1462000" y="2858950"/>
            <a:ext cx="908100" cy="62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9%</a:t>
            </a:r>
            <a:endParaRPr dirty="0"/>
          </a:p>
        </p:txBody>
      </p:sp>
      <p:sp>
        <p:nvSpPr>
          <p:cNvPr id="657" name="Google Shape;657;p57"/>
          <p:cNvSpPr txBox="1">
            <a:spLocks noGrp="1"/>
          </p:cNvSpPr>
          <p:nvPr>
            <p:ph type="title" idx="8"/>
          </p:nvPr>
        </p:nvSpPr>
        <p:spPr>
          <a:xfrm>
            <a:off x="4117956" y="2858950"/>
            <a:ext cx="908100" cy="62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3%</a:t>
            </a:r>
            <a:endParaRPr dirty="0"/>
          </a:p>
        </p:txBody>
      </p:sp>
      <p:sp>
        <p:nvSpPr>
          <p:cNvPr id="658" name="Google Shape;658;p57"/>
          <p:cNvSpPr txBox="1">
            <a:spLocks noGrp="1"/>
          </p:cNvSpPr>
          <p:nvPr>
            <p:ph type="title" idx="9"/>
          </p:nvPr>
        </p:nvSpPr>
        <p:spPr>
          <a:xfrm>
            <a:off x="6773899" y="2858950"/>
            <a:ext cx="908100" cy="62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5%</a:t>
            </a:r>
            <a:endParaRPr dirty="0"/>
          </a:p>
        </p:txBody>
      </p:sp>
      <p:sp>
        <p:nvSpPr>
          <p:cNvPr id="659" name="Google Shape;659;p57"/>
          <p:cNvSpPr/>
          <p:nvPr/>
        </p:nvSpPr>
        <p:spPr>
          <a:xfrm>
            <a:off x="1417000" y="1561100"/>
            <a:ext cx="998100" cy="998100"/>
          </a:xfrm>
          <a:prstGeom prst="pie">
            <a:avLst>
              <a:gd name="adj1" fmla="val 16229690"/>
              <a:gd name="adj2" fmla="val 5364798"/>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7"/>
          <p:cNvSpPr/>
          <p:nvPr/>
        </p:nvSpPr>
        <p:spPr>
          <a:xfrm>
            <a:off x="1566850" y="1710950"/>
            <a:ext cx="698400" cy="698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7"/>
          <p:cNvSpPr/>
          <p:nvPr/>
        </p:nvSpPr>
        <p:spPr>
          <a:xfrm>
            <a:off x="4072950" y="1561100"/>
            <a:ext cx="998100" cy="998100"/>
          </a:xfrm>
          <a:prstGeom prst="pie">
            <a:avLst>
              <a:gd name="adj1" fmla="val 16229690"/>
              <a:gd name="adj2" fmla="val 2036041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7"/>
          <p:cNvSpPr/>
          <p:nvPr/>
        </p:nvSpPr>
        <p:spPr>
          <a:xfrm>
            <a:off x="4222800" y="1710950"/>
            <a:ext cx="698400" cy="698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7"/>
          <p:cNvSpPr/>
          <p:nvPr/>
        </p:nvSpPr>
        <p:spPr>
          <a:xfrm>
            <a:off x="6728900" y="1561100"/>
            <a:ext cx="998100" cy="998100"/>
          </a:xfrm>
          <a:prstGeom prst="pie">
            <a:avLst>
              <a:gd name="adj1" fmla="val 16229690"/>
              <a:gd name="adj2" fmla="val 176771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7"/>
          <p:cNvSpPr/>
          <p:nvPr/>
        </p:nvSpPr>
        <p:spPr>
          <a:xfrm>
            <a:off x="6878750" y="1710950"/>
            <a:ext cx="698400" cy="698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Subtitle 6">
            <a:extLst>
              <a:ext uri="{FF2B5EF4-FFF2-40B4-BE49-F238E27FC236}">
                <a16:creationId xmlns:a16="http://schemas.microsoft.com/office/drawing/2014/main" id="{599D0BBB-16E7-C8A1-C34F-90AD99C67EEE}"/>
              </a:ext>
            </a:extLst>
          </p:cNvPr>
          <p:cNvSpPr>
            <a:spLocks noGrp="1"/>
          </p:cNvSpPr>
          <p:nvPr>
            <p:ph type="subTitle" idx="2"/>
          </p:nvPr>
        </p:nvSpPr>
        <p:spPr>
          <a:xfrm>
            <a:off x="815162" y="4193800"/>
            <a:ext cx="7230140" cy="537300"/>
          </a:xfrm>
        </p:spPr>
        <p:txBody>
          <a:bodyPr/>
          <a:lstStyle/>
          <a:p>
            <a:r>
              <a:rPr lang="en-US" dirty="0"/>
              <a:t>In terms of a percentage comparison, let's assume the total oil production of the three countries combined is 100 million barrels per day (just for illustrative purposes)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63"/>
          <p:cNvSpPr txBox="1">
            <a:spLocks noGrp="1"/>
          </p:cNvSpPr>
          <p:nvPr>
            <p:ph type="title"/>
          </p:nvPr>
        </p:nvSpPr>
        <p:spPr>
          <a:xfrm>
            <a:off x="-94974" y="3355822"/>
            <a:ext cx="5453784" cy="8295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b="1" dirty="0"/>
              <a:t>Challenges and Opportunities</a:t>
            </a:r>
            <a:endParaRPr dirty="0"/>
          </a:p>
        </p:txBody>
      </p:sp>
      <p:sp>
        <p:nvSpPr>
          <p:cNvPr id="791" name="Google Shape;791;p63"/>
          <p:cNvSpPr txBox="1">
            <a:spLocks noGrp="1"/>
          </p:cNvSpPr>
          <p:nvPr>
            <p:ph type="title" idx="2"/>
          </p:nvPr>
        </p:nvSpPr>
        <p:spPr>
          <a:xfrm>
            <a:off x="3249900" y="1392826"/>
            <a:ext cx="1322100" cy="110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793" name="Google Shape;793;p63"/>
          <p:cNvGrpSpPr/>
          <p:nvPr/>
        </p:nvGrpSpPr>
        <p:grpSpPr>
          <a:xfrm rot="10800000">
            <a:off x="7269612" y="540008"/>
            <a:ext cx="1093067" cy="2571731"/>
            <a:chOff x="134695" y="2421799"/>
            <a:chExt cx="1156807" cy="2721696"/>
          </a:xfrm>
        </p:grpSpPr>
        <p:sp>
          <p:nvSpPr>
            <p:cNvPr id="794" name="Google Shape;794;p63"/>
            <p:cNvSpPr/>
            <p:nvPr/>
          </p:nvSpPr>
          <p:spPr>
            <a:xfrm rot="10800000">
              <a:off x="134695" y="4564996"/>
              <a:ext cx="1156807" cy="578499"/>
            </a:xfrm>
            <a:custGeom>
              <a:avLst/>
              <a:gdLst/>
              <a:ahLst/>
              <a:cxnLst/>
              <a:rect l="l" t="t" r="r" b="b"/>
              <a:pathLst>
                <a:path w="14970" h="7486" extrusionOk="0">
                  <a:moveTo>
                    <a:pt x="1" y="1"/>
                  </a:moveTo>
                  <a:cubicBezTo>
                    <a:pt x="1" y="4146"/>
                    <a:pt x="3340" y="7485"/>
                    <a:pt x="7485" y="7485"/>
                  </a:cubicBezTo>
                  <a:cubicBezTo>
                    <a:pt x="11630" y="7485"/>
                    <a:pt x="14970" y="4146"/>
                    <a:pt x="149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63"/>
            <p:cNvSpPr/>
            <p:nvPr/>
          </p:nvSpPr>
          <p:spPr>
            <a:xfrm rot="10800000">
              <a:off x="134695" y="4227530"/>
              <a:ext cx="1156807" cy="578499"/>
            </a:xfrm>
            <a:custGeom>
              <a:avLst/>
              <a:gdLst/>
              <a:ahLst/>
              <a:cxnLst/>
              <a:rect l="l" t="t" r="r" b="b"/>
              <a:pathLst>
                <a:path w="14970" h="7486" extrusionOk="0">
                  <a:moveTo>
                    <a:pt x="1" y="1"/>
                  </a:moveTo>
                  <a:cubicBezTo>
                    <a:pt x="1" y="4146"/>
                    <a:pt x="3340" y="7485"/>
                    <a:pt x="7485" y="7485"/>
                  </a:cubicBezTo>
                  <a:cubicBezTo>
                    <a:pt x="11630" y="7485"/>
                    <a:pt x="14970" y="4146"/>
                    <a:pt x="149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63"/>
            <p:cNvSpPr/>
            <p:nvPr/>
          </p:nvSpPr>
          <p:spPr>
            <a:xfrm rot="10800000">
              <a:off x="134695" y="3552599"/>
              <a:ext cx="1156807" cy="578499"/>
            </a:xfrm>
            <a:custGeom>
              <a:avLst/>
              <a:gdLst/>
              <a:ahLst/>
              <a:cxnLst/>
              <a:rect l="l" t="t" r="r" b="b"/>
              <a:pathLst>
                <a:path w="14970" h="7486" extrusionOk="0">
                  <a:moveTo>
                    <a:pt x="1" y="1"/>
                  </a:moveTo>
                  <a:cubicBezTo>
                    <a:pt x="1" y="4146"/>
                    <a:pt x="3340" y="7485"/>
                    <a:pt x="7485" y="7485"/>
                  </a:cubicBezTo>
                  <a:cubicBezTo>
                    <a:pt x="11630" y="7485"/>
                    <a:pt x="14970" y="4146"/>
                    <a:pt x="149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63"/>
            <p:cNvSpPr/>
            <p:nvPr/>
          </p:nvSpPr>
          <p:spPr>
            <a:xfrm rot="10800000">
              <a:off x="134695" y="3215133"/>
              <a:ext cx="1156807" cy="578499"/>
            </a:xfrm>
            <a:custGeom>
              <a:avLst/>
              <a:gdLst/>
              <a:ahLst/>
              <a:cxnLst/>
              <a:rect l="l" t="t" r="r" b="b"/>
              <a:pathLst>
                <a:path w="14970" h="7486" extrusionOk="0">
                  <a:moveTo>
                    <a:pt x="1" y="1"/>
                  </a:moveTo>
                  <a:cubicBezTo>
                    <a:pt x="1" y="4146"/>
                    <a:pt x="3340" y="7485"/>
                    <a:pt x="7485" y="7485"/>
                  </a:cubicBezTo>
                  <a:cubicBezTo>
                    <a:pt x="11630" y="7485"/>
                    <a:pt x="14970" y="4146"/>
                    <a:pt x="149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63"/>
            <p:cNvSpPr/>
            <p:nvPr/>
          </p:nvSpPr>
          <p:spPr>
            <a:xfrm rot="-5400000">
              <a:off x="364654" y="2421799"/>
              <a:ext cx="696900" cy="696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44"/>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accent5"/>
                </a:solidFill>
              </a:rPr>
              <a:t>Challenges</a:t>
            </a:r>
            <a:r>
              <a:rPr lang="en-US" b="1" dirty="0"/>
              <a:t> </a:t>
            </a:r>
            <a:r>
              <a:rPr lang="en-US" b="1" dirty="0">
                <a:solidFill>
                  <a:schemeClr val="tx1"/>
                </a:solidFill>
              </a:rPr>
              <a:t>and</a:t>
            </a:r>
            <a:r>
              <a:rPr lang="en-US" b="1" dirty="0"/>
              <a:t> Opportunities</a:t>
            </a:r>
            <a:endParaRPr dirty="0">
              <a:solidFill>
                <a:schemeClr val="accent5"/>
              </a:solidFill>
            </a:endParaRPr>
          </a:p>
        </p:txBody>
      </p:sp>
      <p:sp>
        <p:nvSpPr>
          <p:cNvPr id="435" name="Google Shape;435;p44"/>
          <p:cNvSpPr txBox="1">
            <a:spLocks noGrp="1"/>
          </p:cNvSpPr>
          <p:nvPr>
            <p:ph type="subTitle" idx="1"/>
          </p:nvPr>
        </p:nvSpPr>
        <p:spPr>
          <a:xfrm>
            <a:off x="494679" y="1116517"/>
            <a:ext cx="8154642" cy="3033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Iraq faces challenges in its oil sector, including political instability, security concerns, and the need for infrastructure development. However, the country is actively addressing these challenges by implementing reforms, encouraging foreign investment, and exploring opportunities for technological advancements. Sustainable practices and environmental considerations are also gaining importance in the industry.</a:t>
            </a:r>
            <a:endParaRPr sz="2400" dirty="0"/>
          </a:p>
        </p:txBody>
      </p:sp>
    </p:spTree>
    <p:extLst>
      <p:ext uri="{BB962C8B-B14F-4D97-AF65-F5344CB8AC3E}">
        <p14:creationId xmlns:p14="http://schemas.microsoft.com/office/powerpoint/2010/main" val="4100352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grpSp>
        <p:nvGrpSpPr>
          <p:cNvPr id="575" name="Google Shape;575;p50"/>
          <p:cNvGrpSpPr/>
          <p:nvPr/>
        </p:nvGrpSpPr>
        <p:grpSpPr>
          <a:xfrm rot="-5400000">
            <a:off x="7008087" y="-553892"/>
            <a:ext cx="1093067" cy="2571731"/>
            <a:chOff x="134695" y="2421799"/>
            <a:chExt cx="1156807" cy="2721696"/>
          </a:xfrm>
        </p:grpSpPr>
        <p:sp>
          <p:nvSpPr>
            <p:cNvPr id="576" name="Google Shape;576;p50"/>
            <p:cNvSpPr/>
            <p:nvPr/>
          </p:nvSpPr>
          <p:spPr>
            <a:xfrm rot="10800000">
              <a:off x="134695" y="4564996"/>
              <a:ext cx="1156807" cy="578499"/>
            </a:xfrm>
            <a:custGeom>
              <a:avLst/>
              <a:gdLst/>
              <a:ahLst/>
              <a:cxnLst/>
              <a:rect l="l" t="t" r="r" b="b"/>
              <a:pathLst>
                <a:path w="14970" h="7486" extrusionOk="0">
                  <a:moveTo>
                    <a:pt x="1" y="1"/>
                  </a:moveTo>
                  <a:cubicBezTo>
                    <a:pt x="1" y="4146"/>
                    <a:pt x="3340" y="7485"/>
                    <a:pt x="7485" y="7485"/>
                  </a:cubicBezTo>
                  <a:cubicBezTo>
                    <a:pt x="11630" y="7485"/>
                    <a:pt x="14970" y="4146"/>
                    <a:pt x="149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0"/>
            <p:cNvSpPr/>
            <p:nvPr/>
          </p:nvSpPr>
          <p:spPr>
            <a:xfrm rot="10800000">
              <a:off x="134695" y="4227530"/>
              <a:ext cx="1156807" cy="578499"/>
            </a:xfrm>
            <a:custGeom>
              <a:avLst/>
              <a:gdLst/>
              <a:ahLst/>
              <a:cxnLst/>
              <a:rect l="l" t="t" r="r" b="b"/>
              <a:pathLst>
                <a:path w="14970" h="7486" extrusionOk="0">
                  <a:moveTo>
                    <a:pt x="1" y="1"/>
                  </a:moveTo>
                  <a:cubicBezTo>
                    <a:pt x="1" y="4146"/>
                    <a:pt x="3340" y="7485"/>
                    <a:pt x="7485" y="7485"/>
                  </a:cubicBezTo>
                  <a:cubicBezTo>
                    <a:pt x="11630" y="7485"/>
                    <a:pt x="14970" y="4146"/>
                    <a:pt x="149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0"/>
            <p:cNvSpPr/>
            <p:nvPr/>
          </p:nvSpPr>
          <p:spPr>
            <a:xfrm rot="10800000">
              <a:off x="134695" y="3552599"/>
              <a:ext cx="1156807" cy="578499"/>
            </a:xfrm>
            <a:custGeom>
              <a:avLst/>
              <a:gdLst/>
              <a:ahLst/>
              <a:cxnLst/>
              <a:rect l="l" t="t" r="r" b="b"/>
              <a:pathLst>
                <a:path w="14970" h="7486" extrusionOk="0">
                  <a:moveTo>
                    <a:pt x="1" y="1"/>
                  </a:moveTo>
                  <a:cubicBezTo>
                    <a:pt x="1" y="4146"/>
                    <a:pt x="3340" y="7485"/>
                    <a:pt x="7485" y="7485"/>
                  </a:cubicBezTo>
                  <a:cubicBezTo>
                    <a:pt x="11630" y="7485"/>
                    <a:pt x="14970" y="4146"/>
                    <a:pt x="149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0"/>
            <p:cNvSpPr/>
            <p:nvPr/>
          </p:nvSpPr>
          <p:spPr>
            <a:xfrm rot="10800000">
              <a:off x="134695" y="3215133"/>
              <a:ext cx="1156807" cy="578499"/>
            </a:xfrm>
            <a:custGeom>
              <a:avLst/>
              <a:gdLst/>
              <a:ahLst/>
              <a:cxnLst/>
              <a:rect l="l" t="t" r="r" b="b"/>
              <a:pathLst>
                <a:path w="14970" h="7486" extrusionOk="0">
                  <a:moveTo>
                    <a:pt x="1" y="1"/>
                  </a:moveTo>
                  <a:cubicBezTo>
                    <a:pt x="1" y="4146"/>
                    <a:pt x="3340" y="7485"/>
                    <a:pt x="7485" y="7485"/>
                  </a:cubicBezTo>
                  <a:cubicBezTo>
                    <a:pt x="11630" y="7485"/>
                    <a:pt x="14970" y="4146"/>
                    <a:pt x="149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0"/>
            <p:cNvSpPr/>
            <p:nvPr/>
          </p:nvSpPr>
          <p:spPr>
            <a:xfrm rot="-5400000">
              <a:off x="364654" y="2421799"/>
              <a:ext cx="696900" cy="696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391C180A-7566-F0E1-610D-4A6AA40BCE9D}"/>
              </a:ext>
            </a:extLst>
          </p:cNvPr>
          <p:cNvSpPr txBox="1"/>
          <p:nvPr/>
        </p:nvSpPr>
        <p:spPr>
          <a:xfrm>
            <a:off x="4856445" y="1146279"/>
            <a:ext cx="1169582" cy="1015663"/>
          </a:xfrm>
          <a:prstGeom prst="rect">
            <a:avLst/>
          </a:prstGeom>
          <a:solidFill>
            <a:schemeClr val="accent5"/>
          </a:solidFill>
        </p:spPr>
        <p:txBody>
          <a:bodyPr wrap="square" rtlCol="0">
            <a:spAutoFit/>
          </a:bodyPr>
          <a:lstStyle/>
          <a:p>
            <a:r>
              <a:rPr lang="en-US" sz="6000" dirty="0">
                <a:solidFill>
                  <a:schemeClr val="accent6"/>
                </a:solidFill>
                <a:latin typeface="Rubik" panose="02000604000000020004" pitchFamily="2" charset="-79"/>
                <a:cs typeface="Rubik" panose="02000604000000020004" pitchFamily="2" charset="-79"/>
              </a:rPr>
              <a:t>04</a:t>
            </a:r>
          </a:p>
        </p:txBody>
      </p:sp>
      <p:sp>
        <p:nvSpPr>
          <p:cNvPr id="5" name="TextBox 4">
            <a:extLst>
              <a:ext uri="{FF2B5EF4-FFF2-40B4-BE49-F238E27FC236}">
                <a16:creationId xmlns:a16="http://schemas.microsoft.com/office/drawing/2014/main" id="{1805C993-4130-EDBE-BE8E-DBB3389B2EE1}"/>
              </a:ext>
            </a:extLst>
          </p:cNvPr>
          <p:cNvSpPr txBox="1"/>
          <p:nvPr/>
        </p:nvSpPr>
        <p:spPr>
          <a:xfrm>
            <a:off x="496969" y="2438400"/>
            <a:ext cx="6840279" cy="1077218"/>
          </a:xfrm>
          <a:prstGeom prst="rect">
            <a:avLst/>
          </a:prstGeom>
          <a:noFill/>
        </p:spPr>
        <p:txBody>
          <a:bodyPr wrap="square" rtlCol="0">
            <a:spAutoFit/>
          </a:bodyPr>
          <a:lstStyle/>
          <a:p>
            <a:r>
              <a:rPr lang="en-US" sz="3200" b="1" dirty="0"/>
              <a:t>Impact on the Economy and Environment</a:t>
            </a:r>
            <a:endParaRPr lang="en-US" sz="3200" dirty="0"/>
          </a:p>
        </p:txBody>
      </p:sp>
    </p:spTree>
    <p:extLst>
      <p:ext uri="{BB962C8B-B14F-4D97-AF65-F5344CB8AC3E}">
        <p14:creationId xmlns:p14="http://schemas.microsoft.com/office/powerpoint/2010/main" val="850340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44"/>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chemeClr val="accent5"/>
                </a:solidFill>
              </a:rPr>
              <a:t>Economy/Environment </a:t>
            </a:r>
            <a:r>
              <a:rPr lang="en-US" b="1" dirty="0">
                <a:solidFill>
                  <a:schemeClr val="tx1"/>
                </a:solidFill>
              </a:rPr>
              <a:t>Impact</a:t>
            </a:r>
            <a:endParaRPr dirty="0">
              <a:solidFill>
                <a:schemeClr val="tx1"/>
              </a:solidFill>
            </a:endParaRPr>
          </a:p>
        </p:txBody>
      </p:sp>
      <p:sp>
        <p:nvSpPr>
          <p:cNvPr id="435" name="Google Shape;435;p44"/>
          <p:cNvSpPr txBox="1">
            <a:spLocks noGrp="1"/>
          </p:cNvSpPr>
          <p:nvPr>
            <p:ph type="subTitle" idx="1"/>
          </p:nvPr>
        </p:nvSpPr>
        <p:spPr>
          <a:xfrm>
            <a:off x="494679" y="1251196"/>
            <a:ext cx="8154642" cy="3033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200" dirty="0"/>
              <a:t>The oil sector significantly contributes to Iraq's economy, accounting for a substantial portion of the GDP and government revenue. Employment opportunities, infrastructure development, and social services in oil-rich regions have improved, positively impacting local communities. However, environmental concerns, such as water and air pollution, remain important considerations, prompting efforts towards eco-friendly practices and regulations.</a:t>
            </a:r>
            <a:endParaRPr sz="2200" dirty="0"/>
          </a:p>
        </p:txBody>
      </p:sp>
    </p:spTree>
    <p:extLst>
      <p:ext uri="{BB962C8B-B14F-4D97-AF65-F5344CB8AC3E}">
        <p14:creationId xmlns:p14="http://schemas.microsoft.com/office/powerpoint/2010/main" val="88795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73"/>
          <p:cNvSpPr txBox="1">
            <a:spLocks noGrp="1"/>
          </p:cNvSpPr>
          <p:nvPr>
            <p:ph type="subTitle" idx="1"/>
          </p:nvPr>
        </p:nvSpPr>
        <p:spPr>
          <a:xfrm>
            <a:off x="4197350" y="2232826"/>
            <a:ext cx="3852000" cy="107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800" dirty="0">
                <a:solidFill>
                  <a:schemeClr val="dk1"/>
                </a:solidFill>
              </a:rPr>
              <a:t>Does anyone have any questions?</a:t>
            </a:r>
            <a:endParaRPr sz="1800" dirty="0">
              <a:solidFill>
                <a:schemeClr val="dk1"/>
              </a:solidFill>
            </a:endParaRPr>
          </a:p>
        </p:txBody>
      </p:sp>
      <p:sp>
        <p:nvSpPr>
          <p:cNvPr id="984" name="Google Shape;984;p73"/>
          <p:cNvSpPr txBox="1">
            <a:spLocks noGrp="1"/>
          </p:cNvSpPr>
          <p:nvPr>
            <p:ph type="ctrTitle"/>
          </p:nvPr>
        </p:nvSpPr>
        <p:spPr>
          <a:xfrm flipH="1">
            <a:off x="4197350" y="910612"/>
            <a:ext cx="3852000" cy="92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chemeClr val="dk1"/>
                </a:solidFill>
              </a:rPr>
              <a:t>Thanks</a:t>
            </a:r>
            <a:r>
              <a:rPr lang="en" dirty="0"/>
              <a:t>!</a:t>
            </a:r>
            <a:br>
              <a:rPr lang="en" dirty="0"/>
            </a:br>
            <a:r>
              <a:rPr lang="en-US" sz="3200" dirty="0">
                <a:solidFill>
                  <a:schemeClr val="tx1"/>
                </a:solidFill>
              </a:rPr>
              <a:t>F</a:t>
            </a:r>
            <a:r>
              <a:rPr lang="en" sz="3200" dirty="0">
                <a:solidFill>
                  <a:schemeClr val="tx1"/>
                </a:solidFill>
              </a:rPr>
              <a:t>or listening</a:t>
            </a:r>
            <a:endParaRPr dirty="0">
              <a:solidFill>
                <a:schemeClr val="tx1"/>
              </a:solidFill>
            </a:endParaRPr>
          </a:p>
        </p:txBody>
      </p:sp>
      <p:sp>
        <p:nvSpPr>
          <p:cNvPr id="985" name="Google Shape;985;p73"/>
          <p:cNvSpPr/>
          <p:nvPr/>
        </p:nvSpPr>
        <p:spPr>
          <a:xfrm rot="5400000" flipH="1">
            <a:off x="1141755" y="211300"/>
            <a:ext cx="758100" cy="758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73"/>
          <p:cNvSpPr/>
          <p:nvPr/>
        </p:nvSpPr>
        <p:spPr>
          <a:xfrm flipH="1">
            <a:off x="619136" y="2618000"/>
            <a:ext cx="713400" cy="713400"/>
          </a:xfrm>
          <a:prstGeom prst="donut">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7" name="Google Shape;987;p73"/>
          <p:cNvGrpSpPr/>
          <p:nvPr/>
        </p:nvGrpSpPr>
        <p:grpSpPr>
          <a:xfrm>
            <a:off x="2263874" y="2571754"/>
            <a:ext cx="937595" cy="761227"/>
            <a:chOff x="2699874" y="1037954"/>
            <a:chExt cx="937595" cy="761227"/>
          </a:xfrm>
        </p:grpSpPr>
        <p:sp>
          <p:nvSpPr>
            <p:cNvPr id="988" name="Google Shape;988;p73"/>
            <p:cNvSpPr/>
            <p:nvPr/>
          </p:nvSpPr>
          <p:spPr>
            <a:xfrm rot="-5400000">
              <a:off x="2933643" y="804184"/>
              <a:ext cx="470057" cy="937595"/>
            </a:xfrm>
            <a:custGeom>
              <a:avLst/>
              <a:gdLst/>
              <a:ahLst/>
              <a:cxnLst/>
              <a:rect l="l" t="t" r="r" b="b"/>
              <a:pathLst>
                <a:path w="7502" h="14965" extrusionOk="0">
                  <a:moveTo>
                    <a:pt x="0" y="0"/>
                  </a:moveTo>
                  <a:lnTo>
                    <a:pt x="0" y="14964"/>
                  </a:lnTo>
                  <a:cubicBezTo>
                    <a:pt x="4141" y="14964"/>
                    <a:pt x="7502" y="11625"/>
                    <a:pt x="7502" y="7484"/>
                  </a:cubicBezTo>
                  <a:cubicBezTo>
                    <a:pt x="7502" y="3339"/>
                    <a:pt x="414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73"/>
            <p:cNvSpPr/>
            <p:nvPr/>
          </p:nvSpPr>
          <p:spPr>
            <a:xfrm rot="-5400000">
              <a:off x="2877070" y="1215518"/>
              <a:ext cx="583153" cy="584172"/>
            </a:xfrm>
            <a:custGeom>
              <a:avLst/>
              <a:gdLst/>
              <a:ahLst/>
              <a:cxnLst/>
              <a:rect l="l" t="t" r="r" b="b"/>
              <a:pathLst>
                <a:path w="9307" h="9324" extrusionOk="0">
                  <a:moveTo>
                    <a:pt x="4647" y="1"/>
                  </a:moveTo>
                  <a:cubicBezTo>
                    <a:pt x="2076" y="1"/>
                    <a:pt x="1" y="2093"/>
                    <a:pt x="1" y="4664"/>
                  </a:cubicBezTo>
                  <a:cubicBezTo>
                    <a:pt x="1" y="7236"/>
                    <a:pt x="2076" y="9324"/>
                    <a:pt x="4647" y="9324"/>
                  </a:cubicBezTo>
                  <a:cubicBezTo>
                    <a:pt x="7237" y="9324"/>
                    <a:pt x="9307" y="7236"/>
                    <a:pt x="9307" y="4664"/>
                  </a:cubicBezTo>
                  <a:cubicBezTo>
                    <a:pt x="9307" y="2093"/>
                    <a:pt x="7237" y="1"/>
                    <a:pt x="46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0" name="Google Shape;990;p73"/>
          <p:cNvGrpSpPr/>
          <p:nvPr/>
        </p:nvGrpSpPr>
        <p:grpSpPr>
          <a:xfrm>
            <a:off x="2263874" y="3195396"/>
            <a:ext cx="937595" cy="761227"/>
            <a:chOff x="2699874" y="2261096"/>
            <a:chExt cx="937595" cy="761227"/>
          </a:xfrm>
        </p:grpSpPr>
        <p:sp>
          <p:nvSpPr>
            <p:cNvPr id="991" name="Google Shape;991;p73"/>
            <p:cNvSpPr/>
            <p:nvPr/>
          </p:nvSpPr>
          <p:spPr>
            <a:xfrm rot="-5400000">
              <a:off x="2934176" y="2026794"/>
              <a:ext cx="468991" cy="937595"/>
            </a:xfrm>
            <a:custGeom>
              <a:avLst/>
              <a:gdLst/>
              <a:ahLst/>
              <a:cxnLst/>
              <a:rect l="l" t="t" r="r" b="b"/>
              <a:pathLst>
                <a:path w="7485" h="14965" extrusionOk="0">
                  <a:moveTo>
                    <a:pt x="1" y="0"/>
                  </a:moveTo>
                  <a:lnTo>
                    <a:pt x="1" y="14964"/>
                  </a:lnTo>
                  <a:cubicBezTo>
                    <a:pt x="4124" y="14964"/>
                    <a:pt x="7485" y="11625"/>
                    <a:pt x="7485" y="7484"/>
                  </a:cubicBezTo>
                  <a:cubicBezTo>
                    <a:pt x="7485" y="3339"/>
                    <a:pt x="4124" y="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73"/>
            <p:cNvSpPr/>
            <p:nvPr/>
          </p:nvSpPr>
          <p:spPr>
            <a:xfrm rot="-5400000">
              <a:off x="2877070" y="2438660"/>
              <a:ext cx="583153" cy="584172"/>
            </a:xfrm>
            <a:custGeom>
              <a:avLst/>
              <a:gdLst/>
              <a:ahLst/>
              <a:cxnLst/>
              <a:rect l="l" t="t" r="r" b="b"/>
              <a:pathLst>
                <a:path w="9307" h="9324" extrusionOk="0">
                  <a:moveTo>
                    <a:pt x="4665" y="1"/>
                  </a:moveTo>
                  <a:cubicBezTo>
                    <a:pt x="2093" y="1"/>
                    <a:pt x="1" y="2093"/>
                    <a:pt x="1" y="4664"/>
                  </a:cubicBezTo>
                  <a:cubicBezTo>
                    <a:pt x="1" y="7236"/>
                    <a:pt x="2093" y="9324"/>
                    <a:pt x="4665" y="9324"/>
                  </a:cubicBezTo>
                  <a:cubicBezTo>
                    <a:pt x="7237" y="9324"/>
                    <a:pt x="9307" y="7236"/>
                    <a:pt x="9307" y="4664"/>
                  </a:cubicBezTo>
                  <a:cubicBezTo>
                    <a:pt x="9307" y="2093"/>
                    <a:pt x="7237" y="1"/>
                    <a:pt x="46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3" name="Google Shape;993;p73"/>
          <p:cNvSpPr/>
          <p:nvPr/>
        </p:nvSpPr>
        <p:spPr>
          <a:xfrm rot="5400000">
            <a:off x="2486225" y="349750"/>
            <a:ext cx="492900" cy="48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8C484B29-E186-E676-91CB-25694E52EEF6}"/>
              </a:ext>
            </a:extLst>
          </p:cNvPr>
          <p:cNvSpPr txBox="1"/>
          <p:nvPr/>
        </p:nvSpPr>
        <p:spPr>
          <a:xfrm>
            <a:off x="4572000" y="3195395"/>
            <a:ext cx="3471000" cy="1334075"/>
          </a:xfrm>
          <a:prstGeom prst="rect">
            <a:avLst/>
          </a:prstGeom>
          <a:solidFill>
            <a:schemeClr val="bg1"/>
          </a:solidFill>
        </p:spPr>
        <p:txBody>
          <a:bodyPr wrap="square" rtlCol="0">
            <a:spAutoFit/>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1"/>
          <p:cNvSpPr txBox="1">
            <a:spLocks noGrp="1"/>
          </p:cNvSpPr>
          <p:nvPr>
            <p:ph type="title"/>
          </p:nvPr>
        </p:nvSpPr>
        <p:spPr>
          <a:xfrm>
            <a:off x="1949100" y="540000"/>
            <a:ext cx="52458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rPr>
              <a:t>Table of </a:t>
            </a:r>
            <a:r>
              <a:rPr lang="en"/>
              <a:t>contents</a:t>
            </a:r>
            <a:endParaRPr/>
          </a:p>
        </p:txBody>
      </p:sp>
      <p:sp>
        <p:nvSpPr>
          <p:cNvPr id="396" name="Google Shape;396;p41"/>
          <p:cNvSpPr txBox="1">
            <a:spLocks noGrp="1"/>
          </p:cNvSpPr>
          <p:nvPr>
            <p:ph type="title" idx="2"/>
          </p:nvPr>
        </p:nvSpPr>
        <p:spPr>
          <a:xfrm>
            <a:off x="1139750" y="1652427"/>
            <a:ext cx="998400" cy="89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97" name="Google Shape;397;p41"/>
          <p:cNvSpPr txBox="1">
            <a:spLocks noGrp="1"/>
          </p:cNvSpPr>
          <p:nvPr>
            <p:ph type="subTitle" idx="5"/>
          </p:nvPr>
        </p:nvSpPr>
        <p:spPr>
          <a:xfrm>
            <a:off x="2138151" y="3724402"/>
            <a:ext cx="2417100" cy="50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You can describe the topic of the section here</a:t>
            </a:r>
            <a:endParaRPr dirty="0"/>
          </a:p>
        </p:txBody>
      </p:sp>
      <p:sp>
        <p:nvSpPr>
          <p:cNvPr id="398" name="Google Shape;398;p41"/>
          <p:cNvSpPr txBox="1">
            <a:spLocks noGrp="1"/>
          </p:cNvSpPr>
          <p:nvPr>
            <p:ph type="title" idx="6"/>
          </p:nvPr>
        </p:nvSpPr>
        <p:spPr>
          <a:xfrm>
            <a:off x="1139750" y="3168103"/>
            <a:ext cx="998400" cy="89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99" name="Google Shape;399;p41"/>
          <p:cNvSpPr txBox="1">
            <a:spLocks noGrp="1"/>
          </p:cNvSpPr>
          <p:nvPr>
            <p:ph type="subTitle" idx="7"/>
          </p:nvPr>
        </p:nvSpPr>
        <p:spPr>
          <a:xfrm>
            <a:off x="5917775" y="3625156"/>
            <a:ext cx="2417100" cy="50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You can describe the topic of the section here</a:t>
            </a:r>
            <a:endParaRPr dirty="0"/>
          </a:p>
        </p:txBody>
      </p:sp>
      <p:sp>
        <p:nvSpPr>
          <p:cNvPr id="400" name="Google Shape;400;p41"/>
          <p:cNvSpPr txBox="1">
            <a:spLocks noGrp="1"/>
          </p:cNvSpPr>
          <p:nvPr>
            <p:ph type="title" idx="8"/>
          </p:nvPr>
        </p:nvSpPr>
        <p:spPr>
          <a:xfrm>
            <a:off x="4919378" y="3168145"/>
            <a:ext cx="998400" cy="89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401" name="Google Shape;401;p41"/>
          <p:cNvSpPr txBox="1">
            <a:spLocks noGrp="1"/>
          </p:cNvSpPr>
          <p:nvPr>
            <p:ph type="subTitle" idx="3"/>
          </p:nvPr>
        </p:nvSpPr>
        <p:spPr>
          <a:xfrm>
            <a:off x="5917775" y="2152488"/>
            <a:ext cx="2417100" cy="50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You can describe the topic of the section here</a:t>
            </a:r>
            <a:endParaRPr dirty="0"/>
          </a:p>
        </p:txBody>
      </p:sp>
      <p:sp>
        <p:nvSpPr>
          <p:cNvPr id="402" name="Google Shape;402;p41"/>
          <p:cNvSpPr txBox="1">
            <a:spLocks noGrp="1"/>
          </p:cNvSpPr>
          <p:nvPr>
            <p:ph type="title" idx="4"/>
          </p:nvPr>
        </p:nvSpPr>
        <p:spPr>
          <a:xfrm>
            <a:off x="4919375" y="1652326"/>
            <a:ext cx="998400" cy="89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03" name="Google Shape;403;p41"/>
          <p:cNvSpPr txBox="1">
            <a:spLocks noGrp="1"/>
          </p:cNvSpPr>
          <p:nvPr>
            <p:ph type="subTitle" idx="1"/>
          </p:nvPr>
        </p:nvSpPr>
        <p:spPr>
          <a:xfrm>
            <a:off x="2237388" y="2244036"/>
            <a:ext cx="2417100" cy="50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You can describe the topic of the section here</a:t>
            </a:r>
            <a:endParaRPr dirty="0"/>
          </a:p>
        </p:txBody>
      </p:sp>
      <p:sp>
        <p:nvSpPr>
          <p:cNvPr id="404" name="Google Shape;404;p41"/>
          <p:cNvSpPr txBox="1">
            <a:spLocks noGrp="1"/>
          </p:cNvSpPr>
          <p:nvPr>
            <p:ph type="subTitle" idx="9"/>
          </p:nvPr>
        </p:nvSpPr>
        <p:spPr>
          <a:xfrm>
            <a:off x="2138151" y="1839902"/>
            <a:ext cx="2417100" cy="43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b="1" dirty="0"/>
              <a:t>Oil Reserves and Production</a:t>
            </a:r>
            <a:endParaRPr sz="1800" dirty="0"/>
          </a:p>
        </p:txBody>
      </p:sp>
      <p:sp>
        <p:nvSpPr>
          <p:cNvPr id="405" name="Google Shape;405;p41"/>
          <p:cNvSpPr txBox="1">
            <a:spLocks noGrp="1"/>
          </p:cNvSpPr>
          <p:nvPr>
            <p:ph type="subTitle" idx="13"/>
          </p:nvPr>
        </p:nvSpPr>
        <p:spPr>
          <a:xfrm>
            <a:off x="5917775" y="1854548"/>
            <a:ext cx="3176583" cy="43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b="1" dirty="0"/>
              <a:t>Major Players and Investments</a:t>
            </a:r>
            <a:endParaRPr sz="1800" dirty="0"/>
          </a:p>
        </p:txBody>
      </p:sp>
      <p:sp>
        <p:nvSpPr>
          <p:cNvPr id="406" name="Google Shape;406;p41"/>
          <p:cNvSpPr txBox="1">
            <a:spLocks noGrp="1"/>
          </p:cNvSpPr>
          <p:nvPr>
            <p:ph type="subTitle" idx="14"/>
          </p:nvPr>
        </p:nvSpPr>
        <p:spPr>
          <a:xfrm>
            <a:off x="2138161" y="3355635"/>
            <a:ext cx="2781207" cy="43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b="1" dirty="0"/>
              <a:t>Challenges and Opportunities</a:t>
            </a:r>
            <a:endParaRPr sz="1800" dirty="0"/>
          </a:p>
        </p:txBody>
      </p:sp>
      <p:sp>
        <p:nvSpPr>
          <p:cNvPr id="407" name="Google Shape;407;p41"/>
          <p:cNvSpPr txBox="1">
            <a:spLocks noGrp="1"/>
          </p:cNvSpPr>
          <p:nvPr>
            <p:ph type="subTitle" idx="15"/>
          </p:nvPr>
        </p:nvSpPr>
        <p:spPr>
          <a:xfrm>
            <a:off x="5917775" y="3355635"/>
            <a:ext cx="3488472" cy="439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600" b="1" dirty="0"/>
              <a:t>Impact on the Economy and Environment</a:t>
            </a:r>
            <a:endParaRPr sz="1600" dirty="0"/>
          </a:p>
        </p:txBody>
      </p:sp>
      <p:grpSp>
        <p:nvGrpSpPr>
          <p:cNvPr id="408" name="Google Shape;408;p41"/>
          <p:cNvGrpSpPr/>
          <p:nvPr/>
        </p:nvGrpSpPr>
        <p:grpSpPr>
          <a:xfrm flipH="1">
            <a:off x="286432" y="334717"/>
            <a:ext cx="853322" cy="1051142"/>
            <a:chOff x="713107" y="470967"/>
            <a:chExt cx="853322" cy="1051142"/>
          </a:xfrm>
        </p:grpSpPr>
        <p:sp>
          <p:nvSpPr>
            <p:cNvPr id="409" name="Google Shape;409;p41"/>
            <p:cNvSpPr/>
            <p:nvPr/>
          </p:nvSpPr>
          <p:spPr>
            <a:xfrm>
              <a:off x="1039508" y="470967"/>
              <a:ext cx="526922" cy="1051142"/>
            </a:xfrm>
            <a:custGeom>
              <a:avLst/>
              <a:gdLst/>
              <a:ahLst/>
              <a:cxnLst/>
              <a:rect l="l" t="t" r="r" b="b"/>
              <a:pathLst>
                <a:path w="7502" h="14965" extrusionOk="0">
                  <a:moveTo>
                    <a:pt x="0" y="0"/>
                  </a:moveTo>
                  <a:lnTo>
                    <a:pt x="0" y="14964"/>
                  </a:lnTo>
                  <a:cubicBezTo>
                    <a:pt x="4141" y="14964"/>
                    <a:pt x="7502" y="11625"/>
                    <a:pt x="7502" y="7484"/>
                  </a:cubicBezTo>
                  <a:cubicBezTo>
                    <a:pt x="7502" y="3339"/>
                    <a:pt x="4141" y="0"/>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1"/>
            <p:cNvSpPr/>
            <p:nvPr/>
          </p:nvSpPr>
          <p:spPr>
            <a:xfrm>
              <a:off x="713107" y="669082"/>
              <a:ext cx="653700" cy="654918"/>
            </a:xfrm>
            <a:custGeom>
              <a:avLst/>
              <a:gdLst/>
              <a:ahLst/>
              <a:cxnLst/>
              <a:rect l="l" t="t" r="r" b="b"/>
              <a:pathLst>
                <a:path w="9307" h="9324" extrusionOk="0">
                  <a:moveTo>
                    <a:pt x="4647" y="1"/>
                  </a:moveTo>
                  <a:cubicBezTo>
                    <a:pt x="2076" y="1"/>
                    <a:pt x="1" y="2093"/>
                    <a:pt x="1" y="4664"/>
                  </a:cubicBezTo>
                  <a:cubicBezTo>
                    <a:pt x="1" y="7236"/>
                    <a:pt x="2076" y="9324"/>
                    <a:pt x="4647" y="9324"/>
                  </a:cubicBezTo>
                  <a:cubicBezTo>
                    <a:pt x="7237" y="9324"/>
                    <a:pt x="9307" y="7236"/>
                    <a:pt x="9307" y="4664"/>
                  </a:cubicBezTo>
                  <a:cubicBezTo>
                    <a:pt x="9307" y="2093"/>
                    <a:pt x="7237" y="1"/>
                    <a:pt x="46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2"/>
          <p:cNvSpPr txBox="1">
            <a:spLocks noGrp="1"/>
          </p:cNvSpPr>
          <p:nvPr>
            <p:ph type="title"/>
          </p:nvPr>
        </p:nvSpPr>
        <p:spPr>
          <a:xfrm>
            <a:off x="1529149" y="1432050"/>
            <a:ext cx="5720428" cy="1139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000" dirty="0"/>
              <a:t>Introduction</a:t>
            </a:r>
            <a:endParaRPr sz="6000" dirty="0"/>
          </a:p>
        </p:txBody>
      </p:sp>
      <p:sp>
        <p:nvSpPr>
          <p:cNvPr id="416" name="Google Shape;416;p42"/>
          <p:cNvSpPr txBox="1">
            <a:spLocks noGrp="1"/>
          </p:cNvSpPr>
          <p:nvPr>
            <p:ph type="subTitle" idx="1"/>
          </p:nvPr>
        </p:nvSpPr>
        <p:spPr>
          <a:xfrm>
            <a:off x="1898370" y="2997325"/>
            <a:ext cx="4981987" cy="74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2400" dirty="0"/>
              <a:t>Presented by: </a:t>
            </a:r>
            <a:r>
              <a:rPr lang="en" sz="2400" b="1" dirty="0">
                <a:solidFill>
                  <a:schemeClr val="accent5"/>
                </a:solidFill>
              </a:rPr>
              <a:t>Mohammed Ammar</a:t>
            </a:r>
            <a:endParaRPr sz="2400" b="1" dirty="0">
              <a:solidFill>
                <a:schemeClr val="accent5"/>
              </a:solidFill>
            </a:endParaRPr>
          </a:p>
        </p:txBody>
      </p:sp>
      <p:grpSp>
        <p:nvGrpSpPr>
          <p:cNvPr id="417" name="Google Shape;417;p42"/>
          <p:cNvGrpSpPr/>
          <p:nvPr/>
        </p:nvGrpSpPr>
        <p:grpSpPr>
          <a:xfrm>
            <a:off x="398450" y="242969"/>
            <a:ext cx="1928362" cy="1156807"/>
            <a:chOff x="398450" y="242969"/>
            <a:chExt cx="1928362" cy="1156807"/>
          </a:xfrm>
        </p:grpSpPr>
        <p:sp>
          <p:nvSpPr>
            <p:cNvPr id="418" name="Google Shape;418;p42"/>
            <p:cNvSpPr/>
            <p:nvPr/>
          </p:nvSpPr>
          <p:spPr>
            <a:xfrm rot="-5400000">
              <a:off x="109296" y="532123"/>
              <a:ext cx="1156807" cy="578499"/>
            </a:xfrm>
            <a:custGeom>
              <a:avLst/>
              <a:gdLst/>
              <a:ahLst/>
              <a:cxnLst/>
              <a:rect l="l" t="t" r="r" b="b"/>
              <a:pathLst>
                <a:path w="14970" h="7486" extrusionOk="0">
                  <a:moveTo>
                    <a:pt x="1" y="1"/>
                  </a:moveTo>
                  <a:cubicBezTo>
                    <a:pt x="1" y="4146"/>
                    <a:pt x="3340" y="7485"/>
                    <a:pt x="7485" y="7485"/>
                  </a:cubicBezTo>
                  <a:cubicBezTo>
                    <a:pt x="11630" y="7485"/>
                    <a:pt x="14970" y="4146"/>
                    <a:pt x="149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2"/>
            <p:cNvSpPr/>
            <p:nvPr/>
          </p:nvSpPr>
          <p:spPr>
            <a:xfrm rot="-5400000">
              <a:off x="446762" y="532123"/>
              <a:ext cx="1156807" cy="578499"/>
            </a:xfrm>
            <a:custGeom>
              <a:avLst/>
              <a:gdLst/>
              <a:ahLst/>
              <a:cxnLst/>
              <a:rect l="l" t="t" r="r" b="b"/>
              <a:pathLst>
                <a:path w="14970" h="7486" extrusionOk="0">
                  <a:moveTo>
                    <a:pt x="1" y="1"/>
                  </a:moveTo>
                  <a:cubicBezTo>
                    <a:pt x="1" y="4146"/>
                    <a:pt x="3340" y="7485"/>
                    <a:pt x="7485" y="7485"/>
                  </a:cubicBezTo>
                  <a:cubicBezTo>
                    <a:pt x="11630" y="7485"/>
                    <a:pt x="14970" y="4146"/>
                    <a:pt x="149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2"/>
            <p:cNvSpPr/>
            <p:nvPr/>
          </p:nvSpPr>
          <p:spPr>
            <a:xfrm rot="-5400000">
              <a:off x="1121693" y="532123"/>
              <a:ext cx="1156807" cy="578499"/>
            </a:xfrm>
            <a:custGeom>
              <a:avLst/>
              <a:gdLst/>
              <a:ahLst/>
              <a:cxnLst/>
              <a:rect l="l" t="t" r="r" b="b"/>
              <a:pathLst>
                <a:path w="14970" h="7486" extrusionOk="0">
                  <a:moveTo>
                    <a:pt x="1" y="1"/>
                  </a:moveTo>
                  <a:cubicBezTo>
                    <a:pt x="1" y="4146"/>
                    <a:pt x="3340" y="7485"/>
                    <a:pt x="7485" y="7485"/>
                  </a:cubicBezTo>
                  <a:cubicBezTo>
                    <a:pt x="11630" y="7485"/>
                    <a:pt x="14970" y="4146"/>
                    <a:pt x="149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2"/>
            <p:cNvSpPr/>
            <p:nvPr/>
          </p:nvSpPr>
          <p:spPr>
            <a:xfrm rot="-5400000">
              <a:off x="1459159" y="532123"/>
              <a:ext cx="1156807" cy="578499"/>
            </a:xfrm>
            <a:custGeom>
              <a:avLst/>
              <a:gdLst/>
              <a:ahLst/>
              <a:cxnLst/>
              <a:rect l="l" t="t" r="r" b="b"/>
              <a:pathLst>
                <a:path w="14970" h="7486" extrusionOk="0">
                  <a:moveTo>
                    <a:pt x="1" y="1"/>
                  </a:moveTo>
                  <a:cubicBezTo>
                    <a:pt x="1" y="4146"/>
                    <a:pt x="3340" y="7485"/>
                    <a:pt x="7485" y="7485"/>
                  </a:cubicBezTo>
                  <a:cubicBezTo>
                    <a:pt x="11630" y="7485"/>
                    <a:pt x="14970" y="4146"/>
                    <a:pt x="149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2" name="Google Shape;422;p42"/>
          <p:cNvSpPr/>
          <p:nvPr/>
        </p:nvSpPr>
        <p:spPr>
          <a:xfrm>
            <a:off x="2423246" y="472928"/>
            <a:ext cx="696900" cy="696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43"/>
          <p:cNvSpPr txBox="1">
            <a:spLocks noGrp="1"/>
          </p:cNvSpPr>
          <p:nvPr>
            <p:ph type="title"/>
          </p:nvPr>
        </p:nvSpPr>
        <p:spPr>
          <a:xfrm>
            <a:off x="912075" y="2571750"/>
            <a:ext cx="8231925" cy="16554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800" b="1" dirty="0"/>
              <a:t>Oil Reserves and Production</a:t>
            </a:r>
            <a:endParaRPr lang="en-US" sz="4800" dirty="0"/>
          </a:p>
        </p:txBody>
      </p:sp>
      <p:sp>
        <p:nvSpPr>
          <p:cNvPr id="428" name="Google Shape;428;p43"/>
          <p:cNvSpPr txBox="1">
            <a:spLocks noGrp="1"/>
          </p:cNvSpPr>
          <p:nvPr>
            <p:ph type="title" idx="2"/>
          </p:nvPr>
        </p:nvSpPr>
        <p:spPr>
          <a:xfrm>
            <a:off x="1021075" y="1395800"/>
            <a:ext cx="1322100" cy="110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44"/>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Iraq Oil </a:t>
            </a:r>
            <a:r>
              <a:rPr lang="en" dirty="0">
                <a:solidFill>
                  <a:schemeClr val="bg2"/>
                </a:solidFill>
              </a:rPr>
              <a:t>Production</a:t>
            </a:r>
            <a:endParaRPr dirty="0">
              <a:solidFill>
                <a:schemeClr val="bg2"/>
              </a:solidFill>
            </a:endParaRPr>
          </a:p>
        </p:txBody>
      </p:sp>
      <p:sp>
        <p:nvSpPr>
          <p:cNvPr id="435" name="Google Shape;435;p44"/>
          <p:cNvSpPr txBox="1">
            <a:spLocks noGrp="1"/>
          </p:cNvSpPr>
          <p:nvPr>
            <p:ph type="subTitle" idx="1"/>
          </p:nvPr>
        </p:nvSpPr>
        <p:spPr>
          <a:xfrm>
            <a:off x="494679" y="1435495"/>
            <a:ext cx="8154642" cy="3033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Iraq boasts one of the world's largest proven oil reserves, estimated at around 147 billion barrels. The majority of these reserves are concentrated in key fields, such as Rumaila, West Qurna, and Zubair. As of 2022, Iraq's daily oil production averages approximately 4.5 million barrels, making it a significant player in the global oil market.</a:t>
            </a:r>
            <a:endParaRPr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50"/>
          <p:cNvSpPr txBox="1">
            <a:spLocks noGrp="1"/>
          </p:cNvSpPr>
          <p:nvPr>
            <p:ph type="title"/>
          </p:nvPr>
        </p:nvSpPr>
        <p:spPr>
          <a:xfrm>
            <a:off x="1786875" y="1382700"/>
            <a:ext cx="5570100" cy="2378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solidFill>
                  <a:schemeClr val="dk1"/>
                </a:solidFill>
              </a:rPr>
              <a:t>Awesome </a:t>
            </a:r>
            <a:r>
              <a:rPr lang="en"/>
              <a:t>words</a:t>
            </a:r>
            <a:endParaRPr/>
          </a:p>
        </p:txBody>
      </p:sp>
      <p:grpSp>
        <p:nvGrpSpPr>
          <p:cNvPr id="575" name="Google Shape;575;p50"/>
          <p:cNvGrpSpPr/>
          <p:nvPr/>
        </p:nvGrpSpPr>
        <p:grpSpPr>
          <a:xfrm rot="-5400000">
            <a:off x="7008087" y="-553892"/>
            <a:ext cx="1093067" cy="2571731"/>
            <a:chOff x="134695" y="2421799"/>
            <a:chExt cx="1156807" cy="2721696"/>
          </a:xfrm>
        </p:grpSpPr>
        <p:sp>
          <p:nvSpPr>
            <p:cNvPr id="576" name="Google Shape;576;p50"/>
            <p:cNvSpPr/>
            <p:nvPr/>
          </p:nvSpPr>
          <p:spPr>
            <a:xfrm rot="10800000">
              <a:off x="134695" y="4564996"/>
              <a:ext cx="1156807" cy="578499"/>
            </a:xfrm>
            <a:custGeom>
              <a:avLst/>
              <a:gdLst/>
              <a:ahLst/>
              <a:cxnLst/>
              <a:rect l="l" t="t" r="r" b="b"/>
              <a:pathLst>
                <a:path w="14970" h="7486" extrusionOk="0">
                  <a:moveTo>
                    <a:pt x="1" y="1"/>
                  </a:moveTo>
                  <a:cubicBezTo>
                    <a:pt x="1" y="4146"/>
                    <a:pt x="3340" y="7485"/>
                    <a:pt x="7485" y="7485"/>
                  </a:cubicBezTo>
                  <a:cubicBezTo>
                    <a:pt x="11630" y="7485"/>
                    <a:pt x="14970" y="4146"/>
                    <a:pt x="149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0"/>
            <p:cNvSpPr/>
            <p:nvPr/>
          </p:nvSpPr>
          <p:spPr>
            <a:xfrm rot="10800000">
              <a:off x="134695" y="4227530"/>
              <a:ext cx="1156807" cy="578499"/>
            </a:xfrm>
            <a:custGeom>
              <a:avLst/>
              <a:gdLst/>
              <a:ahLst/>
              <a:cxnLst/>
              <a:rect l="l" t="t" r="r" b="b"/>
              <a:pathLst>
                <a:path w="14970" h="7486" extrusionOk="0">
                  <a:moveTo>
                    <a:pt x="1" y="1"/>
                  </a:moveTo>
                  <a:cubicBezTo>
                    <a:pt x="1" y="4146"/>
                    <a:pt x="3340" y="7485"/>
                    <a:pt x="7485" y="7485"/>
                  </a:cubicBezTo>
                  <a:cubicBezTo>
                    <a:pt x="11630" y="7485"/>
                    <a:pt x="14970" y="4146"/>
                    <a:pt x="149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0"/>
            <p:cNvSpPr/>
            <p:nvPr/>
          </p:nvSpPr>
          <p:spPr>
            <a:xfrm rot="10800000">
              <a:off x="134695" y="3552599"/>
              <a:ext cx="1156807" cy="578499"/>
            </a:xfrm>
            <a:custGeom>
              <a:avLst/>
              <a:gdLst/>
              <a:ahLst/>
              <a:cxnLst/>
              <a:rect l="l" t="t" r="r" b="b"/>
              <a:pathLst>
                <a:path w="14970" h="7486" extrusionOk="0">
                  <a:moveTo>
                    <a:pt x="1" y="1"/>
                  </a:moveTo>
                  <a:cubicBezTo>
                    <a:pt x="1" y="4146"/>
                    <a:pt x="3340" y="7485"/>
                    <a:pt x="7485" y="7485"/>
                  </a:cubicBezTo>
                  <a:cubicBezTo>
                    <a:pt x="11630" y="7485"/>
                    <a:pt x="14970" y="4146"/>
                    <a:pt x="149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0"/>
            <p:cNvSpPr/>
            <p:nvPr/>
          </p:nvSpPr>
          <p:spPr>
            <a:xfrm rot="10800000">
              <a:off x="134695" y="3215133"/>
              <a:ext cx="1156807" cy="578499"/>
            </a:xfrm>
            <a:custGeom>
              <a:avLst/>
              <a:gdLst/>
              <a:ahLst/>
              <a:cxnLst/>
              <a:rect l="l" t="t" r="r" b="b"/>
              <a:pathLst>
                <a:path w="14970" h="7486" extrusionOk="0">
                  <a:moveTo>
                    <a:pt x="1" y="1"/>
                  </a:moveTo>
                  <a:cubicBezTo>
                    <a:pt x="1" y="4146"/>
                    <a:pt x="3340" y="7485"/>
                    <a:pt x="7485" y="7485"/>
                  </a:cubicBezTo>
                  <a:cubicBezTo>
                    <a:pt x="11630" y="7485"/>
                    <a:pt x="14970" y="4146"/>
                    <a:pt x="149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0"/>
            <p:cNvSpPr/>
            <p:nvPr/>
          </p:nvSpPr>
          <p:spPr>
            <a:xfrm rot="-5400000">
              <a:off x="364654" y="2421799"/>
              <a:ext cx="696900" cy="6969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51"/>
          <p:cNvSpPr txBox="1">
            <a:spLocks noGrp="1"/>
          </p:cNvSpPr>
          <p:nvPr>
            <p:ph type="title"/>
          </p:nvPr>
        </p:nvSpPr>
        <p:spPr>
          <a:xfrm>
            <a:off x="720000" y="3330362"/>
            <a:ext cx="5158800" cy="39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 Someone </a:t>
            </a:r>
            <a:r>
              <a:rPr lang="en"/>
              <a:t>Famous</a:t>
            </a:r>
            <a:endParaRPr/>
          </a:p>
        </p:txBody>
      </p:sp>
      <p:sp>
        <p:nvSpPr>
          <p:cNvPr id="586" name="Google Shape;586;p51"/>
          <p:cNvSpPr txBox="1">
            <a:spLocks noGrp="1"/>
          </p:cNvSpPr>
          <p:nvPr>
            <p:ph type="subTitle" idx="1"/>
          </p:nvPr>
        </p:nvSpPr>
        <p:spPr>
          <a:xfrm>
            <a:off x="720000" y="1415025"/>
            <a:ext cx="5158800" cy="194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a:t>
            </a:r>
            <a:r>
              <a:rPr lang="en-US" sz="2000" dirty="0"/>
              <a:t>Oil, the liquid gold of the modern world, fuels progress and prosperity, yet its extraction and consumption pose a dual challenge: to harness its power for growth while navigating the responsibilities of sustainable stewardship.</a:t>
            </a:r>
            <a:r>
              <a:rPr lang="en" sz="2000" dirty="0"/>
              <a:t> “</a:t>
            </a:r>
            <a:endParaRPr sz="2000" dirty="0"/>
          </a:p>
        </p:txBody>
      </p:sp>
      <p:sp>
        <p:nvSpPr>
          <p:cNvPr id="587" name="Google Shape;587;p51"/>
          <p:cNvSpPr/>
          <p:nvPr/>
        </p:nvSpPr>
        <p:spPr>
          <a:xfrm>
            <a:off x="6346175" y="3926000"/>
            <a:ext cx="713400" cy="713400"/>
          </a:xfrm>
          <a:prstGeom prst="donut">
            <a:avLst>
              <a:gd name="adj" fmla="val 25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8" name="Google Shape;588;p51"/>
          <p:cNvGrpSpPr/>
          <p:nvPr/>
        </p:nvGrpSpPr>
        <p:grpSpPr>
          <a:xfrm>
            <a:off x="7649329" y="240035"/>
            <a:ext cx="1032070" cy="1869690"/>
            <a:chOff x="7649329" y="240035"/>
            <a:chExt cx="1032070" cy="1869690"/>
          </a:xfrm>
        </p:grpSpPr>
        <p:grpSp>
          <p:nvGrpSpPr>
            <p:cNvPr id="589" name="Google Shape;589;p51"/>
            <p:cNvGrpSpPr/>
            <p:nvPr/>
          </p:nvGrpSpPr>
          <p:grpSpPr>
            <a:xfrm rot="-5400000">
              <a:off x="7490086" y="399278"/>
              <a:ext cx="1350555" cy="1032070"/>
              <a:chOff x="4338287" y="332320"/>
              <a:chExt cx="1072465" cy="819558"/>
            </a:xfrm>
          </p:grpSpPr>
          <p:grpSp>
            <p:nvGrpSpPr>
              <p:cNvPr id="590" name="Google Shape;590;p51"/>
              <p:cNvGrpSpPr/>
              <p:nvPr/>
            </p:nvGrpSpPr>
            <p:grpSpPr>
              <a:xfrm>
                <a:off x="4338287" y="332320"/>
                <a:ext cx="665342" cy="819558"/>
                <a:chOff x="1427225" y="332320"/>
                <a:chExt cx="665342" cy="819558"/>
              </a:xfrm>
            </p:grpSpPr>
            <p:sp>
              <p:nvSpPr>
                <p:cNvPr id="591" name="Google Shape;591;p51"/>
                <p:cNvSpPr/>
                <p:nvPr/>
              </p:nvSpPr>
              <p:spPr>
                <a:xfrm>
                  <a:off x="1682651" y="332320"/>
                  <a:ext cx="409916" cy="819558"/>
                </a:xfrm>
                <a:custGeom>
                  <a:avLst/>
                  <a:gdLst/>
                  <a:ahLst/>
                  <a:cxnLst/>
                  <a:rect l="l" t="t" r="r" b="b"/>
                  <a:pathLst>
                    <a:path w="7485" h="14965" extrusionOk="0">
                      <a:moveTo>
                        <a:pt x="1" y="0"/>
                      </a:moveTo>
                      <a:lnTo>
                        <a:pt x="1" y="14964"/>
                      </a:lnTo>
                      <a:cubicBezTo>
                        <a:pt x="4124" y="14964"/>
                        <a:pt x="7485" y="11625"/>
                        <a:pt x="7485" y="7484"/>
                      </a:cubicBezTo>
                      <a:cubicBezTo>
                        <a:pt x="7485" y="3339"/>
                        <a:pt x="4124" y="0"/>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1"/>
                <p:cNvSpPr/>
                <p:nvPr/>
              </p:nvSpPr>
              <p:spPr>
                <a:xfrm>
                  <a:off x="1427225" y="486763"/>
                  <a:ext cx="509698" cy="510629"/>
                </a:xfrm>
                <a:custGeom>
                  <a:avLst/>
                  <a:gdLst/>
                  <a:ahLst/>
                  <a:cxnLst/>
                  <a:rect l="l" t="t" r="r" b="b"/>
                  <a:pathLst>
                    <a:path w="9307" h="9324" extrusionOk="0">
                      <a:moveTo>
                        <a:pt x="4665" y="1"/>
                      </a:moveTo>
                      <a:cubicBezTo>
                        <a:pt x="2093" y="1"/>
                        <a:pt x="1" y="2093"/>
                        <a:pt x="1" y="4664"/>
                      </a:cubicBezTo>
                      <a:cubicBezTo>
                        <a:pt x="1" y="7236"/>
                        <a:pt x="2093" y="9324"/>
                        <a:pt x="4665" y="9324"/>
                      </a:cubicBezTo>
                      <a:cubicBezTo>
                        <a:pt x="7237" y="9324"/>
                        <a:pt x="9307" y="7236"/>
                        <a:pt x="9307" y="4664"/>
                      </a:cubicBezTo>
                      <a:cubicBezTo>
                        <a:pt x="9307" y="2093"/>
                        <a:pt x="7237" y="1"/>
                        <a:pt x="46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3" name="Google Shape;593;p51"/>
              <p:cNvSpPr/>
              <p:nvPr/>
            </p:nvSpPr>
            <p:spPr>
              <a:xfrm rot="10800000">
                <a:off x="4999906" y="332320"/>
                <a:ext cx="410847" cy="819558"/>
              </a:xfrm>
              <a:custGeom>
                <a:avLst/>
                <a:gdLst/>
                <a:ahLst/>
                <a:cxnLst/>
                <a:rect l="l" t="t" r="r" b="b"/>
                <a:pathLst>
                  <a:path w="7502" h="14965" extrusionOk="0">
                    <a:moveTo>
                      <a:pt x="0" y="0"/>
                    </a:moveTo>
                    <a:lnTo>
                      <a:pt x="0" y="14964"/>
                    </a:lnTo>
                    <a:cubicBezTo>
                      <a:pt x="4141" y="14964"/>
                      <a:pt x="7502" y="11625"/>
                      <a:pt x="7502" y="7484"/>
                    </a:cubicBezTo>
                    <a:cubicBezTo>
                      <a:pt x="7502" y="3339"/>
                      <a:pt x="4141" y="0"/>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4" name="Google Shape;594;p51"/>
            <p:cNvSpPr/>
            <p:nvPr/>
          </p:nvSpPr>
          <p:spPr>
            <a:xfrm rot="-5400000">
              <a:off x="7972451" y="1723597"/>
              <a:ext cx="385775" cy="386480"/>
            </a:xfrm>
            <a:custGeom>
              <a:avLst/>
              <a:gdLst/>
              <a:ahLst/>
              <a:cxnLst/>
              <a:rect l="l" t="t" r="r" b="b"/>
              <a:pathLst>
                <a:path w="9307" h="9324" extrusionOk="0">
                  <a:moveTo>
                    <a:pt x="4665" y="1"/>
                  </a:moveTo>
                  <a:cubicBezTo>
                    <a:pt x="2093" y="1"/>
                    <a:pt x="1" y="2093"/>
                    <a:pt x="1" y="4664"/>
                  </a:cubicBezTo>
                  <a:cubicBezTo>
                    <a:pt x="1" y="7236"/>
                    <a:pt x="2093" y="9324"/>
                    <a:pt x="4665" y="9324"/>
                  </a:cubicBezTo>
                  <a:cubicBezTo>
                    <a:pt x="7237" y="9324"/>
                    <a:pt x="9307" y="7236"/>
                    <a:pt x="9307" y="4664"/>
                  </a:cubicBezTo>
                  <a:cubicBezTo>
                    <a:pt x="9307" y="2093"/>
                    <a:pt x="7237" y="1"/>
                    <a:pt x="46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53"/>
          <p:cNvSpPr txBox="1">
            <a:spLocks noGrp="1"/>
          </p:cNvSpPr>
          <p:nvPr>
            <p:ph type="title"/>
          </p:nvPr>
        </p:nvSpPr>
        <p:spPr>
          <a:xfrm>
            <a:off x="368595" y="3219826"/>
            <a:ext cx="8775405" cy="894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a:t>Major Players and Investments</a:t>
            </a:r>
            <a:endParaRPr dirty="0"/>
          </a:p>
        </p:txBody>
      </p:sp>
      <p:sp>
        <p:nvSpPr>
          <p:cNvPr id="605" name="Google Shape;605;p53"/>
          <p:cNvSpPr txBox="1">
            <a:spLocks noGrp="1"/>
          </p:cNvSpPr>
          <p:nvPr>
            <p:ph type="title" idx="2"/>
          </p:nvPr>
        </p:nvSpPr>
        <p:spPr>
          <a:xfrm>
            <a:off x="3910950" y="1297275"/>
            <a:ext cx="1322100" cy="110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607" name="Google Shape;607;p53"/>
          <p:cNvGrpSpPr/>
          <p:nvPr/>
        </p:nvGrpSpPr>
        <p:grpSpPr>
          <a:xfrm rot="-5400000">
            <a:off x="7593675" y="415203"/>
            <a:ext cx="837865" cy="1032070"/>
            <a:chOff x="1427225" y="332320"/>
            <a:chExt cx="665342" cy="819558"/>
          </a:xfrm>
        </p:grpSpPr>
        <p:sp>
          <p:nvSpPr>
            <p:cNvPr id="608" name="Google Shape;608;p53"/>
            <p:cNvSpPr/>
            <p:nvPr/>
          </p:nvSpPr>
          <p:spPr>
            <a:xfrm>
              <a:off x="1682651" y="332320"/>
              <a:ext cx="409916" cy="819558"/>
            </a:xfrm>
            <a:custGeom>
              <a:avLst/>
              <a:gdLst/>
              <a:ahLst/>
              <a:cxnLst/>
              <a:rect l="l" t="t" r="r" b="b"/>
              <a:pathLst>
                <a:path w="7485" h="14965" extrusionOk="0">
                  <a:moveTo>
                    <a:pt x="1" y="0"/>
                  </a:moveTo>
                  <a:lnTo>
                    <a:pt x="1" y="14964"/>
                  </a:lnTo>
                  <a:cubicBezTo>
                    <a:pt x="4124" y="14964"/>
                    <a:pt x="7485" y="11625"/>
                    <a:pt x="7485" y="7484"/>
                  </a:cubicBezTo>
                  <a:cubicBezTo>
                    <a:pt x="7485" y="3339"/>
                    <a:pt x="4124" y="0"/>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3"/>
            <p:cNvSpPr/>
            <p:nvPr/>
          </p:nvSpPr>
          <p:spPr>
            <a:xfrm>
              <a:off x="1427225" y="486763"/>
              <a:ext cx="509698" cy="510629"/>
            </a:xfrm>
            <a:custGeom>
              <a:avLst/>
              <a:gdLst/>
              <a:ahLst/>
              <a:cxnLst/>
              <a:rect l="l" t="t" r="r" b="b"/>
              <a:pathLst>
                <a:path w="9307" h="9324" extrusionOk="0">
                  <a:moveTo>
                    <a:pt x="4665" y="1"/>
                  </a:moveTo>
                  <a:cubicBezTo>
                    <a:pt x="2093" y="1"/>
                    <a:pt x="1" y="2093"/>
                    <a:pt x="1" y="4664"/>
                  </a:cubicBezTo>
                  <a:cubicBezTo>
                    <a:pt x="1" y="7236"/>
                    <a:pt x="2093" y="9324"/>
                    <a:pt x="4665" y="9324"/>
                  </a:cubicBezTo>
                  <a:cubicBezTo>
                    <a:pt x="7237" y="9324"/>
                    <a:pt x="9307" y="7236"/>
                    <a:pt x="9307" y="4664"/>
                  </a:cubicBezTo>
                  <a:cubicBezTo>
                    <a:pt x="9307" y="2093"/>
                    <a:pt x="7237" y="1"/>
                    <a:pt x="46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0" name="Google Shape;610;p53"/>
          <p:cNvSpPr/>
          <p:nvPr/>
        </p:nvSpPr>
        <p:spPr>
          <a:xfrm>
            <a:off x="1005100" y="3592175"/>
            <a:ext cx="713400" cy="713400"/>
          </a:xfrm>
          <a:prstGeom prst="donut">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44"/>
          <p:cNvSpPr txBox="1">
            <a:spLocks noGrp="1"/>
          </p:cNvSpPr>
          <p:nvPr>
            <p:ph type="title"/>
          </p:nvPr>
        </p:nvSpPr>
        <p:spPr>
          <a:xfrm>
            <a:off x="720000" y="540000"/>
            <a:ext cx="7704000" cy="47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Major Effects and </a:t>
            </a:r>
            <a:r>
              <a:rPr lang="en" dirty="0">
                <a:solidFill>
                  <a:schemeClr val="accent5"/>
                </a:solidFill>
              </a:rPr>
              <a:t>Investments</a:t>
            </a:r>
            <a:endParaRPr dirty="0">
              <a:solidFill>
                <a:schemeClr val="accent5"/>
              </a:solidFill>
            </a:endParaRPr>
          </a:p>
        </p:txBody>
      </p:sp>
      <p:sp>
        <p:nvSpPr>
          <p:cNvPr id="435" name="Google Shape;435;p44"/>
          <p:cNvSpPr txBox="1">
            <a:spLocks noGrp="1"/>
          </p:cNvSpPr>
          <p:nvPr>
            <p:ph type="subTitle" idx="1"/>
          </p:nvPr>
        </p:nvSpPr>
        <p:spPr>
          <a:xfrm>
            <a:off x="494679" y="1364611"/>
            <a:ext cx="8154642" cy="30333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t>International oil companies play a crucial role in Iraq's oil sector. Companies like ExxonMobil, BP, and Shell have entered partnerships with the Iraqi government to develop and operate major oil fields. In recent years, Iraq has attracted substantial investments, with notable projects including the Common Seawater Supply Project aimed at enhancing oil recovery rates.</a:t>
            </a:r>
            <a:endParaRPr sz="2400" dirty="0"/>
          </a:p>
        </p:txBody>
      </p:sp>
    </p:spTree>
    <p:extLst>
      <p:ext uri="{BB962C8B-B14F-4D97-AF65-F5344CB8AC3E}">
        <p14:creationId xmlns:p14="http://schemas.microsoft.com/office/powerpoint/2010/main" val="457715398"/>
      </p:ext>
    </p:extLst>
  </p:cSld>
  <p:clrMapOvr>
    <a:masterClrMapping/>
  </p:clrMapOvr>
</p:sld>
</file>

<file path=ppt/theme/theme1.xml><?xml version="1.0" encoding="utf-8"?>
<a:theme xmlns:a="http://schemas.openxmlformats.org/drawingml/2006/main" name="Essential Oils: Extraction Methods by Slidesgo">
  <a:themeElements>
    <a:clrScheme name="Simple Light">
      <a:dk1>
        <a:srgbClr val="1F191A"/>
      </a:dk1>
      <a:lt1>
        <a:srgbClr val="F1EAE5"/>
      </a:lt1>
      <a:dk2>
        <a:srgbClr val="6E7B59"/>
      </a:dk2>
      <a:lt2>
        <a:srgbClr val="9CA589"/>
      </a:lt2>
      <a:accent1>
        <a:srgbClr val="DCB364"/>
      </a:accent1>
      <a:accent2>
        <a:srgbClr val="C59642"/>
      </a:accent2>
      <a:accent3>
        <a:srgbClr val="ECDCCD"/>
      </a:accent3>
      <a:accent4>
        <a:srgbClr val="D3AF92"/>
      </a:accent4>
      <a:accent5>
        <a:srgbClr val="AF5C46"/>
      </a:accent5>
      <a:accent6>
        <a:srgbClr val="FFFFFF"/>
      </a:accent6>
      <a:hlink>
        <a:srgbClr val="1F191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TotalTime>
  <Words>457</Words>
  <Application>Microsoft Office PowerPoint</Application>
  <PresentationFormat>On-screen Show (16:9)</PresentationFormat>
  <Paragraphs>45</Paragraphs>
  <Slides>15</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Anton</vt:lpstr>
      <vt:lpstr>Lato</vt:lpstr>
      <vt:lpstr>Poppins</vt:lpstr>
      <vt:lpstr>Arial</vt:lpstr>
      <vt:lpstr>Rubik</vt:lpstr>
      <vt:lpstr>Roboto</vt:lpstr>
      <vt:lpstr>Essential Oils: Extraction Methods by Slidesgo</vt:lpstr>
      <vt:lpstr>Iraq Oil Extraction Methods</vt:lpstr>
      <vt:lpstr>Table of contents</vt:lpstr>
      <vt:lpstr>Introduction</vt:lpstr>
      <vt:lpstr>Oil Reserves and Production</vt:lpstr>
      <vt:lpstr>Iraq Oil Production</vt:lpstr>
      <vt:lpstr>Awesome words</vt:lpstr>
      <vt:lpstr>— Someone Famous</vt:lpstr>
      <vt:lpstr>Major Players and Investments</vt:lpstr>
      <vt:lpstr>Major Effects and Investments</vt:lpstr>
      <vt:lpstr>Comparsion in Oil production rate</vt:lpstr>
      <vt:lpstr>Challenges and Opportunities</vt:lpstr>
      <vt:lpstr>Challenges and Opportunities</vt:lpstr>
      <vt:lpstr>PowerPoint Presentation</vt:lpstr>
      <vt:lpstr>Economy/Environment Impact</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Iraq Oil Extraction Methods</dc:title>
  <dc:creator>Mohammed Muayyed</dc:creator>
  <cp:lastModifiedBy>Mohammed Muayyed</cp:lastModifiedBy>
  <cp:revision>6</cp:revision>
  <dcterms:modified xsi:type="dcterms:W3CDTF">2024-01-08T22:51:37Z</dcterms:modified>
</cp:coreProperties>
</file>