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0284C-874F-B457-EF17-BFCFF10AC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814DDF-ED52-4951-7D1A-1B608BCD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F6817-C673-5576-3D3C-4CD1172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F231-20E2-A783-F6F7-17875CE1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51791-2074-E963-8DCE-E3CA1B18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1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C3498-3B8B-C3FC-1143-2C32204E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E901FA-2400-A370-8464-12695B37B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1B5C-D55C-1685-2AE2-9E5C0F0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61494-455E-4D92-60CE-194279D4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3DFE9-D342-21B6-B68B-4E1785A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5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7A368A-732C-0357-17EE-5F612942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898FA-4D68-8AF2-E74D-194E5E0A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5B83B-9B53-D66B-E53F-5B23764D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994CB-5885-4F4E-AB8C-4624F25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225B6-BA5B-9E1A-D86F-CA606BEE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00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9DC93-7D62-941B-49CF-CB6C26E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4502F-BB79-6FB4-8C57-37736941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CEC61-B9A6-EB59-D8EC-721FAEB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5C3AF-CD07-47ED-86A1-2CC47231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019C1-A84A-5184-3882-717FFD91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83DC-B2CD-7C16-CF7E-02F59FF7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CFC36-F1C6-D6C9-59E0-48E4F20B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4C6DF-3B2E-23A6-672E-C78F23F1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1519A-66D9-6556-6BA0-7AABE59D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243DD-AE3B-5F80-DBA8-20691853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35816-49BA-538E-671B-A5EA60E9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75C04-20D9-659A-5D05-EC39E3599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DA183F-780E-2B81-C2C7-543420C6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10C32-E685-2201-B698-BD7F695F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D2CCB3-55BE-EA3A-E897-DC4547BC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06283-673D-EA15-49B0-47BC6AAB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85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05C60-8298-903B-1454-F94368F7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828ADF-3CFA-DA5C-BE11-A1C7E279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298EF-9787-4677-C5F3-FC128807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72C9C-B400-E19C-BAC5-86639FE2E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21EF3-D728-C4E1-57BF-3F140B592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9AB6FD-8FCF-CACC-D178-AD8860B4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FAA192-C5CD-8C10-E0F4-2AC65B8C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2BEB3-C48B-4F0A-E808-453A8E73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8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D0D1C-524A-1E8C-3A48-BBA72D6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151753-9D53-698B-CCF2-A734E40C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B3FC2D-AF5F-66DA-6491-858E96C2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2502F-E3DB-1739-2404-3764C04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9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36504-473F-4E0B-8732-19D1CA4A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E2C88-0D02-856A-B63A-5F00A16D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4C0DA-E89A-B96D-B30D-05BF824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00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4C57F-1065-33F6-5D1C-A33A9461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DA620-7426-CE38-40A5-2AA054AE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159060-E132-7B88-F774-66356E300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65BE2-7103-81C6-BBB9-4FDA19FB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88970-75E2-5527-12B9-C6E307B3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12329-D041-3F5C-9B1C-78918620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F03E6-1E6B-D820-556B-88E27318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6A55ED-A829-C149-D85D-A339DCF0A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7005DC-B248-22DF-B851-0B14800F9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5A141-CA47-0F57-DE5B-DBD5A10B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63FEB-8029-8D69-C5DD-10861C1C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44C8B-002B-0CA1-FB45-42E5429EF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1FE7A2-0E8E-A8F2-4571-02B0AFA3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54CC1-2007-0CE1-2E91-E550FB6C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8CDB4-EC34-95B3-5F90-2C0215CF0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5ABD3-8576-4388-BD56-EF9FDF0C7A30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1D87F-E0A0-0CC2-54D3-B5A7949F1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F1E9B-ECC7-8D8E-38BE-39078C5A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270B-C879-4036-9DAF-A6A9ABD52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0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7B9B25-A5F3-4FA6-075F-AF5F6E2A7580}"/>
              </a:ext>
            </a:extLst>
          </p:cNvPr>
          <p:cNvGrpSpPr/>
          <p:nvPr/>
        </p:nvGrpSpPr>
        <p:grpSpPr>
          <a:xfrm>
            <a:off x="0" y="1095374"/>
            <a:ext cx="12192000" cy="4410075"/>
            <a:chOff x="0" y="1095374"/>
            <a:chExt cx="12192000" cy="44100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280A17D-E5DA-212E-ADAF-45D02878ADD1}"/>
                </a:ext>
              </a:extLst>
            </p:cNvPr>
            <p:cNvSpPr/>
            <p:nvPr/>
          </p:nvSpPr>
          <p:spPr>
            <a:xfrm>
              <a:off x="0" y="1719543"/>
              <a:ext cx="12192000" cy="29224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62A8B6-0CCB-ABF2-14CF-89DE7D3B5B7A}"/>
                </a:ext>
              </a:extLst>
            </p:cNvPr>
            <p:cNvSpPr/>
            <p:nvPr/>
          </p:nvSpPr>
          <p:spPr>
            <a:xfrm>
              <a:off x="3890962" y="1095374"/>
              <a:ext cx="4410075" cy="441007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525828E-D76F-A291-2B08-A1D00BD9934C}"/>
                </a:ext>
              </a:extLst>
            </p:cNvPr>
            <p:cNvSpPr/>
            <p:nvPr/>
          </p:nvSpPr>
          <p:spPr>
            <a:xfrm>
              <a:off x="4137422" y="1386519"/>
              <a:ext cx="3917155" cy="37980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CD3250-E3C1-5821-36BB-5E918DFAF47F}"/>
                </a:ext>
              </a:extLst>
            </p:cNvPr>
            <p:cNvSpPr txBox="1"/>
            <p:nvPr/>
          </p:nvSpPr>
          <p:spPr>
            <a:xfrm>
              <a:off x="4345778" y="3018865"/>
              <a:ext cx="3500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200" b="1" dirty="0" err="1"/>
                <a:t>역삼역</a:t>
              </a:r>
              <a:endParaRPr lang="ko-KR" altLang="en-US" sz="7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4F8177-7336-E52D-9123-57DD8AE9EA1D}"/>
                </a:ext>
              </a:extLst>
            </p:cNvPr>
            <p:cNvSpPr txBox="1"/>
            <p:nvPr/>
          </p:nvSpPr>
          <p:spPr>
            <a:xfrm>
              <a:off x="5346498" y="4473145"/>
              <a:ext cx="149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사랑과 전쟁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74160E6-96D6-9E05-30A2-547506A24A4B}"/>
                </a:ext>
              </a:extLst>
            </p:cNvPr>
            <p:cNvGrpSpPr/>
            <p:nvPr/>
          </p:nvGrpSpPr>
          <p:grpSpPr>
            <a:xfrm>
              <a:off x="5436988" y="1583180"/>
              <a:ext cx="1318020" cy="1318020"/>
              <a:chOff x="5436986" y="1707358"/>
              <a:chExt cx="1318020" cy="131802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0C4F32B-C9C7-B95F-E980-6EBAB119322D}"/>
                  </a:ext>
                </a:extLst>
              </p:cNvPr>
              <p:cNvSpPr/>
              <p:nvPr/>
            </p:nvSpPr>
            <p:spPr>
              <a:xfrm>
                <a:off x="5436986" y="1707358"/>
                <a:ext cx="1318020" cy="131802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74AE09-8B13-2923-3B58-48544F89F9A8}"/>
                  </a:ext>
                </a:extLst>
              </p:cNvPr>
              <p:cNvSpPr txBox="1"/>
              <p:nvPr/>
            </p:nvSpPr>
            <p:spPr>
              <a:xfrm>
                <a:off x="5567359" y="2016560"/>
                <a:ext cx="10572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solidFill>
                      <a:schemeClr val="bg1"/>
                    </a:solidFill>
                  </a:rPr>
                  <a:t>서울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58A181-C794-431B-D139-D70A26156598}"/>
              </a:ext>
            </a:extLst>
          </p:cNvPr>
          <p:cNvSpPr txBox="1"/>
          <p:nvPr/>
        </p:nvSpPr>
        <p:spPr>
          <a:xfrm>
            <a:off x="10082666" y="5505449"/>
            <a:ext cx="1436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18</a:t>
            </a:r>
            <a:r>
              <a:rPr lang="ko-KR" altLang="en-US" sz="1400" dirty="0"/>
              <a:t>조 류희철</a:t>
            </a:r>
            <a:endParaRPr lang="en-US" altLang="ko-KR" sz="1400" dirty="0"/>
          </a:p>
          <a:p>
            <a:pPr algn="ctr"/>
            <a:r>
              <a:rPr lang="en-US" altLang="ko-KR" sz="1400" dirty="0"/>
              <a:t>18</a:t>
            </a:r>
            <a:r>
              <a:rPr lang="ko-KR" altLang="en-US" sz="1400" dirty="0"/>
              <a:t>조 권오성</a:t>
            </a:r>
          </a:p>
          <a:p>
            <a:pPr algn="ctr"/>
            <a:r>
              <a:rPr lang="en-US" altLang="ko-KR" sz="1400" dirty="0"/>
              <a:t>18</a:t>
            </a:r>
            <a:r>
              <a:rPr lang="ko-KR" altLang="en-US" sz="1400" dirty="0"/>
              <a:t>조 박정민</a:t>
            </a:r>
            <a:endParaRPr lang="en-US" altLang="ko-KR" sz="1400" dirty="0"/>
          </a:p>
          <a:p>
            <a:pPr algn="ctr"/>
            <a:r>
              <a:rPr lang="en-US" altLang="ko-KR" sz="1400" dirty="0"/>
              <a:t>18</a:t>
            </a:r>
            <a:r>
              <a:rPr lang="ko-KR" altLang="en-US" sz="1400" dirty="0"/>
              <a:t>조 임재민</a:t>
            </a:r>
          </a:p>
        </p:txBody>
      </p:sp>
    </p:spTree>
    <p:extLst>
      <p:ext uri="{BB962C8B-B14F-4D97-AF65-F5344CB8AC3E}">
        <p14:creationId xmlns:p14="http://schemas.microsoft.com/office/powerpoint/2010/main" val="13983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78D121-9F12-F5BE-EE67-A79E14B4F041}"/>
              </a:ext>
            </a:extLst>
          </p:cNvPr>
          <p:cNvSpPr/>
          <p:nvPr/>
        </p:nvSpPr>
        <p:spPr>
          <a:xfrm>
            <a:off x="0" y="323850"/>
            <a:ext cx="12192000" cy="1446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1FB8F8-24B9-48EC-6C6B-0BA0A04CA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" t="15999" r="899"/>
          <a:stretch/>
        </p:blipFill>
        <p:spPr>
          <a:xfrm>
            <a:off x="6343650" y="1826484"/>
            <a:ext cx="5848350" cy="5031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2937A-0DEE-2CCC-49BF-E7A94F9F0759}"/>
              </a:ext>
            </a:extLst>
          </p:cNvPr>
          <p:cNvSpPr txBox="1"/>
          <p:nvPr/>
        </p:nvSpPr>
        <p:spPr>
          <a:xfrm>
            <a:off x="371475" y="438150"/>
            <a:ext cx="36861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 err="1">
                <a:solidFill>
                  <a:schemeClr val="bg1"/>
                </a:solidFill>
              </a:rPr>
              <a:t>역삼역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D83A1-BCF9-AFBE-A82C-C537E227D95B}"/>
              </a:ext>
            </a:extLst>
          </p:cNvPr>
          <p:cNvSpPr txBox="1"/>
          <p:nvPr/>
        </p:nvSpPr>
        <p:spPr>
          <a:xfrm>
            <a:off x="1133475" y="2170450"/>
            <a:ext cx="781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팰린드롬</a:t>
            </a:r>
            <a:r>
              <a:rPr lang="en-US" altLang="ko-KR" sz="2000" b="1" dirty="0"/>
              <a:t>(palindrome)</a:t>
            </a:r>
          </a:p>
          <a:p>
            <a:r>
              <a:rPr lang="ko-KR" altLang="en-US" sz="2000" dirty="0"/>
              <a:t>거꾸로 읽어도 제대로 읽는 것과 같은 문장이나 낱말</a:t>
            </a:r>
            <a:r>
              <a:rPr lang="en-US" altLang="ko-KR" sz="2000" dirty="0"/>
              <a:t>, </a:t>
            </a:r>
            <a:r>
              <a:rPr lang="ko-KR" altLang="en-US" sz="2000" dirty="0"/>
              <a:t>숫자</a:t>
            </a:r>
            <a:r>
              <a:rPr lang="en-US" altLang="ko-KR" sz="2000" dirty="0"/>
              <a:t>, </a:t>
            </a:r>
            <a:r>
              <a:rPr lang="ko-KR" altLang="en-US" sz="2000" dirty="0"/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1148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8C8073-B85F-351B-59B0-81160465D352}"/>
              </a:ext>
            </a:extLst>
          </p:cNvPr>
          <p:cNvSpPr/>
          <p:nvPr/>
        </p:nvSpPr>
        <p:spPr>
          <a:xfrm>
            <a:off x="838200" y="666750"/>
            <a:ext cx="9839325" cy="1381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044F-2B4A-BD88-98E9-78280C7C78DD}"/>
              </a:ext>
            </a:extLst>
          </p:cNvPr>
          <p:cNvSpPr txBox="1"/>
          <p:nvPr/>
        </p:nvSpPr>
        <p:spPr>
          <a:xfrm>
            <a:off x="2871786" y="972591"/>
            <a:ext cx="5772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i="1" dirty="0">
                <a:solidFill>
                  <a:srgbClr val="00B050"/>
                </a:solidFill>
              </a:rPr>
              <a:t>닮음과 대칭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B034EB-A267-B084-D9A1-66A6A1C9E3A6}"/>
              </a:ext>
            </a:extLst>
          </p:cNvPr>
          <p:cNvCxnSpPr>
            <a:cxnSpLocks/>
            <a:endCxn id="10" idx="4"/>
          </p:cNvCxnSpPr>
          <p:nvPr/>
        </p:nvCxnSpPr>
        <p:spPr>
          <a:xfrm flipH="1">
            <a:off x="1628772" y="2047875"/>
            <a:ext cx="9528" cy="3571874"/>
          </a:xfrm>
          <a:prstGeom prst="line">
            <a:avLst/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4D61B834-B3CD-0517-67C3-33B2808CF264}"/>
              </a:ext>
            </a:extLst>
          </p:cNvPr>
          <p:cNvSpPr/>
          <p:nvPr/>
        </p:nvSpPr>
        <p:spPr>
          <a:xfrm>
            <a:off x="1452563" y="2628900"/>
            <a:ext cx="371473" cy="371473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86485D5-50F6-8F94-F80C-419EC2555993}"/>
              </a:ext>
            </a:extLst>
          </p:cNvPr>
          <p:cNvSpPr/>
          <p:nvPr/>
        </p:nvSpPr>
        <p:spPr>
          <a:xfrm>
            <a:off x="1447799" y="3938588"/>
            <a:ext cx="371473" cy="371473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AEC6F7-A6A5-B59B-4B62-F63B96EAF91B}"/>
              </a:ext>
            </a:extLst>
          </p:cNvPr>
          <p:cNvSpPr/>
          <p:nvPr/>
        </p:nvSpPr>
        <p:spPr>
          <a:xfrm>
            <a:off x="1443035" y="5248276"/>
            <a:ext cx="371473" cy="371473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3F146CC-2F59-5B48-03DB-166EFAE67538}"/>
              </a:ext>
            </a:extLst>
          </p:cNvPr>
          <p:cNvGrpSpPr/>
          <p:nvPr/>
        </p:nvGrpSpPr>
        <p:grpSpPr>
          <a:xfrm>
            <a:off x="1814508" y="2583804"/>
            <a:ext cx="8555841" cy="535780"/>
            <a:chOff x="1638299" y="2583804"/>
            <a:chExt cx="8555841" cy="53578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ECD18B5-48A2-3A38-691B-320C705E342B}"/>
                </a:ext>
              </a:extLst>
            </p:cNvPr>
            <p:cNvSpPr/>
            <p:nvPr/>
          </p:nvSpPr>
          <p:spPr>
            <a:xfrm>
              <a:off x="3519494" y="2583804"/>
              <a:ext cx="6674646" cy="53578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대칭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혼자서도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빛나는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B1B837-E386-28D7-AFFD-32106F7AB1C5}"/>
                </a:ext>
              </a:extLst>
            </p:cNvPr>
            <p:cNvSpPr txBox="1"/>
            <p:nvPr/>
          </p:nvSpPr>
          <p:spPr>
            <a:xfrm>
              <a:off x="1638299" y="2583804"/>
              <a:ext cx="123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>
                  <a:solidFill>
                    <a:srgbClr val="00B050"/>
                  </a:solidFill>
                </a:rPr>
                <a:t>Me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1E5BAE-DD34-CEE3-5214-BC1299C4D2E7}"/>
              </a:ext>
            </a:extLst>
          </p:cNvPr>
          <p:cNvGrpSpPr/>
          <p:nvPr/>
        </p:nvGrpSpPr>
        <p:grpSpPr>
          <a:xfrm>
            <a:off x="1814508" y="3878982"/>
            <a:ext cx="8555841" cy="535780"/>
            <a:chOff x="1638299" y="2583804"/>
            <a:chExt cx="8555841" cy="5357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99828-8085-3692-E978-0B6E5034E468}"/>
                </a:ext>
              </a:extLst>
            </p:cNvPr>
            <p:cNvSpPr/>
            <p:nvPr/>
          </p:nvSpPr>
          <p:spPr>
            <a:xfrm>
              <a:off x="3519494" y="2583804"/>
              <a:ext cx="6674646" cy="53578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사랑하면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닮는다고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누가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그러던데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D2987C-2721-CB70-4D63-9CF6206F6F6D}"/>
                </a:ext>
              </a:extLst>
            </p:cNvPr>
            <p:cNvSpPr txBox="1"/>
            <p:nvPr/>
          </p:nvSpPr>
          <p:spPr>
            <a:xfrm>
              <a:off x="1638299" y="2583804"/>
              <a:ext cx="1238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>
                  <a:solidFill>
                    <a:srgbClr val="00B050"/>
                  </a:solidFill>
                </a:rPr>
                <a:t>Lover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1D2BAB-883B-7E54-587A-BE7DF1F2E46C}"/>
              </a:ext>
            </a:extLst>
          </p:cNvPr>
          <p:cNvGrpSpPr/>
          <p:nvPr/>
        </p:nvGrpSpPr>
        <p:grpSpPr>
          <a:xfrm>
            <a:off x="1814507" y="5166122"/>
            <a:ext cx="8555842" cy="535780"/>
            <a:chOff x="1638298" y="2583804"/>
            <a:chExt cx="8555842" cy="53578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6B54696-BF23-12A1-932E-26AA72B7D109}"/>
                </a:ext>
              </a:extLst>
            </p:cNvPr>
            <p:cNvSpPr/>
            <p:nvPr/>
          </p:nvSpPr>
          <p:spPr>
            <a:xfrm>
              <a:off x="3509966" y="2583804"/>
              <a:ext cx="6684174" cy="535780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 w="1270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나랑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묘하게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닮은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너 </a:t>
              </a:r>
              <a:r>
                <a:rPr lang="en-US" altLang="ko-KR" b="1" dirty="0">
                  <a:solidFill>
                    <a:schemeClr val="bg1"/>
                  </a:solidFill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</a:rPr>
                <a:t>누구냐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C7B73B-B1A0-3641-5BE2-2DE117E00DC2}"/>
                </a:ext>
              </a:extLst>
            </p:cNvPr>
            <p:cNvSpPr txBox="1"/>
            <p:nvPr/>
          </p:nvSpPr>
          <p:spPr>
            <a:xfrm>
              <a:off x="1638298" y="2583804"/>
              <a:ext cx="1695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i="1" dirty="0">
                  <a:solidFill>
                    <a:srgbClr val="00B050"/>
                  </a:solidFill>
                </a:rPr>
                <a:t>Someone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6723D5-F77E-0020-2836-4BA401391C26}"/>
              </a:ext>
            </a:extLst>
          </p:cNvPr>
          <p:cNvSpPr/>
          <p:nvPr/>
        </p:nvSpPr>
        <p:spPr>
          <a:xfrm>
            <a:off x="4136652" y="3961135"/>
            <a:ext cx="5163671" cy="371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13B134-1173-70F8-3318-694DF0833D27}"/>
              </a:ext>
            </a:extLst>
          </p:cNvPr>
          <p:cNvSpPr/>
          <p:nvPr/>
        </p:nvSpPr>
        <p:spPr>
          <a:xfrm>
            <a:off x="4551645" y="2628900"/>
            <a:ext cx="5163671" cy="371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3C2F09-3EB1-50E7-CBED-7C844BFA211C}"/>
              </a:ext>
            </a:extLst>
          </p:cNvPr>
          <p:cNvSpPr/>
          <p:nvPr/>
        </p:nvSpPr>
        <p:spPr>
          <a:xfrm>
            <a:off x="4355166" y="5248275"/>
            <a:ext cx="5163671" cy="37147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1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FB3BD1-5253-B869-6145-A5B3A0A51276}"/>
              </a:ext>
            </a:extLst>
          </p:cNvPr>
          <p:cNvSpPr/>
          <p:nvPr/>
        </p:nvSpPr>
        <p:spPr>
          <a:xfrm>
            <a:off x="0" y="323850"/>
            <a:ext cx="12192000" cy="1446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0207-4FAD-7D17-D839-0B54F803F6FC}"/>
              </a:ext>
            </a:extLst>
          </p:cNvPr>
          <p:cNvSpPr txBox="1"/>
          <p:nvPr/>
        </p:nvSpPr>
        <p:spPr>
          <a:xfrm>
            <a:off x="276225" y="847725"/>
            <a:ext cx="202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i="1" dirty="0">
                <a:solidFill>
                  <a:schemeClr val="bg1"/>
                </a:solidFill>
              </a:rPr>
              <a:t>Me</a:t>
            </a:r>
            <a:endParaRPr lang="ko-KR" altLang="en-US" sz="6000" b="1" i="1" dirty="0" err="1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327860-FF3E-0C56-5E8F-71107D8A6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725" y="2580409"/>
            <a:ext cx="4286250" cy="35069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5F8E4-DB00-9109-4C2C-B6B53E0D9958}"/>
              </a:ext>
            </a:extLst>
          </p:cNvPr>
          <p:cNvSpPr txBox="1"/>
          <p:nvPr/>
        </p:nvSpPr>
        <p:spPr>
          <a:xfrm>
            <a:off x="1290637" y="1396662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 자신을 사랑하자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E2BA97-29FD-FA24-38CA-01E8E2361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828356"/>
            <a:ext cx="4582750" cy="4740559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5DDAA3-61A9-EECD-3DC6-4845E455FB0A}"/>
              </a:ext>
            </a:extLst>
          </p:cNvPr>
          <p:cNvCxnSpPr/>
          <p:nvPr/>
        </p:nvCxnSpPr>
        <p:spPr>
          <a:xfrm>
            <a:off x="5324475" y="4333875"/>
            <a:ext cx="1257300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8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CA25381-642D-17AC-C50C-DAB3069C7C35}"/>
              </a:ext>
            </a:extLst>
          </p:cNvPr>
          <p:cNvSpPr txBox="1"/>
          <p:nvPr/>
        </p:nvSpPr>
        <p:spPr>
          <a:xfrm>
            <a:off x="5353731" y="-3292476"/>
            <a:ext cx="901016" cy="815911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en-US" altLang="ko-KR" sz="3600" b="1" dirty="0"/>
              <a:t>42385175905</a:t>
            </a:r>
            <a:endParaRPr lang="ko-KR" altLang="en-US" sz="3600" b="1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1CAA60-49CC-A8B0-09FA-0AAB7B840C06}"/>
              </a:ext>
            </a:extLst>
          </p:cNvPr>
          <p:cNvSpPr txBox="1"/>
          <p:nvPr/>
        </p:nvSpPr>
        <p:spPr>
          <a:xfrm>
            <a:off x="4936276" y="-3284857"/>
            <a:ext cx="901016" cy="8159115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pPr algn="ctr"/>
            <a:r>
              <a:rPr lang="en-US" altLang="ko-KR" sz="3600" b="1" dirty="0"/>
              <a:t>13455371901</a:t>
            </a:r>
            <a:endParaRPr lang="ko-KR" altLang="en-US" sz="3600" b="1" dirty="0" err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BC2773-907D-79F6-8E37-B0BB1A11E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10" y="1983379"/>
            <a:ext cx="2145364" cy="4874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5E817F-4BD1-1BD7-0373-40065645B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2122824"/>
            <a:ext cx="3467100" cy="433197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A4D1B4-0144-220B-8FA5-5FE5500F191E}"/>
              </a:ext>
            </a:extLst>
          </p:cNvPr>
          <p:cNvSpPr/>
          <p:nvPr/>
        </p:nvSpPr>
        <p:spPr>
          <a:xfrm>
            <a:off x="4449094" y="-28219"/>
            <a:ext cx="2388407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1E13D7-D033-5073-A51A-220E656DCC93}"/>
              </a:ext>
            </a:extLst>
          </p:cNvPr>
          <p:cNvGrpSpPr/>
          <p:nvPr/>
        </p:nvGrpSpPr>
        <p:grpSpPr>
          <a:xfrm>
            <a:off x="0" y="323850"/>
            <a:ext cx="12192000" cy="1539538"/>
            <a:chOff x="0" y="323850"/>
            <a:chExt cx="12192000" cy="15395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DFB3BD1-5253-B869-6145-A5B3A0A51276}"/>
                </a:ext>
              </a:extLst>
            </p:cNvPr>
            <p:cNvSpPr/>
            <p:nvPr/>
          </p:nvSpPr>
          <p:spPr>
            <a:xfrm>
              <a:off x="0" y="323850"/>
              <a:ext cx="12192000" cy="14465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3A0207-4FAD-7D17-D839-0B54F803F6FC}"/>
                </a:ext>
              </a:extLst>
            </p:cNvPr>
            <p:cNvSpPr txBox="1"/>
            <p:nvPr/>
          </p:nvSpPr>
          <p:spPr>
            <a:xfrm>
              <a:off x="276225" y="847725"/>
              <a:ext cx="23290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b="1" i="1" dirty="0">
                  <a:solidFill>
                    <a:schemeClr val="bg1"/>
                  </a:solidFill>
                </a:rPr>
                <a:t>Lover</a:t>
              </a:r>
              <a:endParaRPr lang="ko-KR" altLang="en-US" sz="6000" b="1" i="1" dirty="0" err="1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F5F8E4-DB00-9109-4C2C-B6B53E0D9958}"/>
                </a:ext>
              </a:extLst>
            </p:cNvPr>
            <p:cNvSpPr txBox="1"/>
            <p:nvPr/>
          </p:nvSpPr>
          <p:spPr>
            <a:xfrm>
              <a:off x="2000250" y="1355884"/>
              <a:ext cx="3464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오빠 나 사랑하지</a:t>
              </a:r>
              <a:r>
                <a:rPr lang="en-US" altLang="ko-KR" b="1" dirty="0">
                  <a:solidFill>
                    <a:schemeClr val="bg1"/>
                  </a:solidFill>
                </a:rPr>
                <a:t>?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46921D-6223-B57A-E7BB-917401E4E85A}"/>
              </a:ext>
            </a:extLst>
          </p:cNvPr>
          <p:cNvSpPr/>
          <p:nvPr/>
        </p:nvSpPr>
        <p:spPr>
          <a:xfrm>
            <a:off x="4338318" y="4605337"/>
            <a:ext cx="2388407" cy="2252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80D248-3051-BBE0-1CBC-08C4D70DED3C}"/>
              </a:ext>
            </a:extLst>
          </p:cNvPr>
          <p:cNvSpPr txBox="1"/>
          <p:nvPr/>
        </p:nvSpPr>
        <p:spPr>
          <a:xfrm>
            <a:off x="5969538" y="4191000"/>
            <a:ext cx="285209" cy="383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%</a:t>
            </a:r>
            <a:endParaRPr lang="ko-KR" altLang="en-US" b="1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DC520F-E038-C99F-3221-7078A6BFE92B}"/>
              </a:ext>
            </a:extLst>
          </p:cNvPr>
          <p:cNvSpPr txBox="1"/>
          <p:nvPr/>
        </p:nvSpPr>
        <p:spPr>
          <a:xfrm flipV="1">
            <a:off x="4664764" y="4041662"/>
            <a:ext cx="1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/>
              <a:t>00</a:t>
            </a:r>
            <a:endParaRPr lang="ko-KR" altLang="en-US" sz="4000" b="1" dirty="0" err="1"/>
          </a:p>
        </p:txBody>
      </p:sp>
      <p:sp>
        <p:nvSpPr>
          <p:cNvPr id="24" name="하트 23">
            <a:extLst>
              <a:ext uri="{FF2B5EF4-FFF2-40B4-BE49-F238E27FC236}">
                <a16:creationId xmlns:a16="http://schemas.microsoft.com/office/drawing/2014/main" id="{5BD77B21-BE3D-D21C-B588-10975AE4448C}"/>
              </a:ext>
            </a:extLst>
          </p:cNvPr>
          <p:cNvSpPr/>
          <p:nvPr/>
        </p:nvSpPr>
        <p:spPr>
          <a:xfrm>
            <a:off x="5418111" y="3431466"/>
            <a:ext cx="485304" cy="434638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079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FB3BD1-5253-B869-6145-A5B3A0A51276}"/>
              </a:ext>
            </a:extLst>
          </p:cNvPr>
          <p:cNvSpPr/>
          <p:nvPr/>
        </p:nvSpPr>
        <p:spPr>
          <a:xfrm>
            <a:off x="0" y="323850"/>
            <a:ext cx="12192000" cy="14465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0207-4FAD-7D17-D839-0B54F803F6FC}"/>
              </a:ext>
            </a:extLst>
          </p:cNvPr>
          <p:cNvSpPr txBox="1"/>
          <p:nvPr/>
        </p:nvSpPr>
        <p:spPr>
          <a:xfrm>
            <a:off x="276225" y="847725"/>
            <a:ext cx="40957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i="1" dirty="0">
                <a:solidFill>
                  <a:schemeClr val="bg1"/>
                </a:solidFill>
              </a:rPr>
              <a:t>Someone</a:t>
            </a:r>
            <a:endParaRPr lang="ko-KR" altLang="en-US" sz="6000" b="1" i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F5F8E4-DB00-9109-4C2C-B6B53E0D9958}"/>
              </a:ext>
            </a:extLst>
          </p:cNvPr>
          <p:cNvSpPr txBox="1"/>
          <p:nvPr/>
        </p:nvSpPr>
        <p:spPr>
          <a:xfrm>
            <a:off x="3214687" y="1401068"/>
            <a:ext cx="346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찾았다 내 운명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5AC303A-95DD-87E3-7D98-AFBE98C7577B}"/>
              </a:ext>
            </a:extLst>
          </p:cNvPr>
          <p:cNvGrpSpPr/>
          <p:nvPr/>
        </p:nvGrpSpPr>
        <p:grpSpPr>
          <a:xfrm>
            <a:off x="-70606" y="2028200"/>
            <a:ext cx="12333211" cy="1824812"/>
            <a:chOff x="0" y="3243262"/>
            <a:chExt cx="12333211" cy="182481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AC9F1F-6BFE-67E9-3946-3FEB5A00B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43262"/>
              <a:ext cx="12333211" cy="154781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0313C4-321B-AA99-7C86-908F0D49CDD2}"/>
                </a:ext>
              </a:extLst>
            </p:cNvPr>
            <p:cNvSpPr txBox="1"/>
            <p:nvPr/>
          </p:nvSpPr>
          <p:spPr>
            <a:xfrm>
              <a:off x="9370788" y="4791075"/>
              <a:ext cx="2962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PubFig</a:t>
              </a:r>
              <a:r>
                <a:rPr lang="en-US" altLang="ko-K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(Public Figures Face Database)</a:t>
              </a:r>
              <a:endPara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7CF32E-576B-0705-1948-8E0B23BFDEB0}"/>
              </a:ext>
            </a:extLst>
          </p:cNvPr>
          <p:cNvSpPr/>
          <p:nvPr/>
        </p:nvSpPr>
        <p:spPr>
          <a:xfrm>
            <a:off x="3333750" y="2657475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43205F-EE14-ADB4-CBFC-9CFB20BB0978}"/>
              </a:ext>
            </a:extLst>
          </p:cNvPr>
          <p:cNvSpPr/>
          <p:nvPr/>
        </p:nvSpPr>
        <p:spPr>
          <a:xfrm>
            <a:off x="6095999" y="2951440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A9089B-BD3F-CBEA-D524-D888063E1635}"/>
              </a:ext>
            </a:extLst>
          </p:cNvPr>
          <p:cNvSpPr/>
          <p:nvPr/>
        </p:nvSpPr>
        <p:spPr>
          <a:xfrm>
            <a:off x="9157307" y="2374344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5FC2A8-5C40-F4DC-E58D-F39AA0864589}"/>
              </a:ext>
            </a:extLst>
          </p:cNvPr>
          <p:cNvSpPr/>
          <p:nvPr/>
        </p:nvSpPr>
        <p:spPr>
          <a:xfrm>
            <a:off x="546707" y="3302854"/>
            <a:ext cx="285750" cy="2831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비즈니스 사람 실루엣 서 로열티 무료 사진, 그림, 이미지 그리고 스톡포토그래피. Image 96757112">
            <a:extLst>
              <a:ext uri="{FF2B5EF4-FFF2-40B4-BE49-F238E27FC236}">
                <a16:creationId xmlns:a16="http://schemas.microsoft.com/office/drawing/2014/main" id="{EC1A9EAD-53CF-7F63-922A-21FF105B7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5" y="3740825"/>
            <a:ext cx="2962423" cy="29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6670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92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류희철</dc:creator>
  <cp:lastModifiedBy>류희철</cp:lastModifiedBy>
  <cp:revision>61</cp:revision>
  <dcterms:created xsi:type="dcterms:W3CDTF">2023-11-10T22:07:31Z</dcterms:created>
  <dcterms:modified xsi:type="dcterms:W3CDTF">2023-11-11T01:50:58Z</dcterms:modified>
</cp:coreProperties>
</file>