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99FF"/>
    <a:srgbClr val="CC00FF"/>
    <a:srgbClr val="CC00CC"/>
    <a:srgbClr val="FF00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6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0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8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52E0-79FB-422D-A86E-B800477DE75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C280C-CB29-4F97-B0EC-DCE453E6BB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1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Domotica - Iconos gratis de edificios">
            <a:extLst>
              <a:ext uri="{FF2B5EF4-FFF2-40B4-BE49-F238E27FC236}">
                <a16:creationId xmlns:a16="http://schemas.microsoft.com/office/drawing/2014/main" id="{78732DD7-309C-3394-15D8-D408718C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55" y="2154483"/>
            <a:ext cx="2097340" cy="209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Instala iDomus, clima y domótica en un clic | Econfort y Salud">
            <a:extLst>
              <a:ext uri="{FF2B5EF4-FFF2-40B4-BE49-F238E27FC236}">
                <a16:creationId xmlns:a16="http://schemas.microsoft.com/office/drawing/2014/main" id="{669928F4-2B06-97CB-0E17-30F68879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896" y="1406945"/>
            <a:ext cx="3909311" cy="274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48EF2D4-0816-5075-E69E-B670A71827ED}"/>
              </a:ext>
            </a:extLst>
          </p:cNvPr>
          <p:cNvSpPr txBox="1"/>
          <p:nvPr/>
        </p:nvSpPr>
        <p:spPr>
          <a:xfrm>
            <a:off x="4998755" y="4156574"/>
            <a:ext cx="2194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9204">
              <a:spcAft>
                <a:spcPts val="600"/>
              </a:spcAft>
            </a:pPr>
            <a:r>
              <a:rPr lang="es-ES" sz="8000" b="1" kern="1200" dirty="0">
                <a:ln w="1016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CC66FF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ade Gothic Next Light" panose="020B0403040303020004" pitchFamily="34" charset="0"/>
                <a:ea typeface="+mn-ea"/>
                <a:cs typeface="+mn-cs"/>
              </a:rPr>
              <a:t>HAC</a:t>
            </a:r>
            <a:endParaRPr lang="en-US" sz="8000" b="1" dirty="0">
              <a:ln w="10160">
                <a:solidFill>
                  <a:schemeClr val="tx1"/>
                </a:solidFill>
                <a:prstDash val="solid"/>
              </a:ln>
              <a:effectLst>
                <a:glow rad="101600">
                  <a:srgbClr val="CC66FF"/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ade Gothic Next Light" panose="020B0403040303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32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107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Trade Gothic Next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Alvarado</dc:creator>
  <cp:lastModifiedBy>LUIS Alvarado</cp:lastModifiedBy>
  <cp:revision>1</cp:revision>
  <dcterms:created xsi:type="dcterms:W3CDTF">2023-08-04T01:14:45Z</dcterms:created>
  <dcterms:modified xsi:type="dcterms:W3CDTF">2023-08-04T03:02:00Z</dcterms:modified>
</cp:coreProperties>
</file>