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F164C-2B20-27AF-87C9-A09C6889B28E}" v="704" dt="2024-07-04T12:14:34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6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9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4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0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4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4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8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978-3-030-14596-5" TargetMode="External"/><Relationship Id="rId2" Type="http://schemas.openxmlformats.org/officeDocument/2006/relationships/hyperlink" Target="https://huggingface.co/learn/audio-course/chapter0/introdu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ssemblyai.com/blog/end-to-end-speech-recognition-pytorc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7asebatiya 7elwan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88A464-7E51-6F7C-08D1-CCBB102D7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1" r="38472" b="-3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FDD8-40D3-0F91-5E45-2C26F724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CF5F-C26F-E1F6-4646-2D8C85C5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 was really hard to find a good quality resources relate to speech recognition after a long search we found:</a:t>
            </a:r>
          </a:p>
          <a:p>
            <a:pPr marL="457200" indent="-457200">
              <a:buAutoNum type="arabicPeriod"/>
            </a:pPr>
            <a:r>
              <a:rPr lang="en-US" dirty="0">
                <a:hlinkClick r:id="rId2"/>
              </a:rPr>
              <a:t>Hugging face course</a:t>
            </a:r>
            <a:r>
              <a:rPr lang="en-US" dirty="0"/>
              <a:t>    </a:t>
            </a:r>
          </a:p>
          <a:p>
            <a:pPr marL="457200" indent="-457200">
              <a:buAutoNum type="arabicPeriod"/>
            </a:pPr>
            <a:r>
              <a:rPr lang="en-US" dirty="0">
                <a:hlinkClick r:id="rId3"/>
              </a:rPr>
              <a:t>Deep Learning for NLP and Speech Recognition book</a:t>
            </a:r>
          </a:p>
          <a:p>
            <a:pPr marL="457200" indent="-457200">
              <a:buAutoNum type="arabicPeriod"/>
            </a:pPr>
            <a:r>
              <a:rPr lang="en-US"/>
              <a:t>Some blogs especially </a:t>
            </a:r>
            <a:r>
              <a:rPr lang="en-US" dirty="0">
                <a:hlinkClick r:id="rId4"/>
              </a:rPr>
              <a:t>this</a:t>
            </a:r>
            <a:r>
              <a:rPr lang="en-US" dirty="0"/>
              <a:t>      </a:t>
            </a:r>
          </a:p>
        </p:txBody>
      </p:sp>
    </p:spTree>
    <p:extLst>
      <p:ext uri="{BB962C8B-B14F-4D97-AF65-F5344CB8AC3E}">
        <p14:creationId xmlns:p14="http://schemas.microsoft.com/office/powerpoint/2010/main" val="418554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41EA-B446-7CD1-7F44-ABF7D7B1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Computational 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3823-A451-361D-7CAB-622D2231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had a problems with the GPUs so we had to search for solution which was using platform like</a:t>
            </a:r>
          </a:p>
          <a:p>
            <a:pPr marL="457200" indent="-457200">
              <a:buAutoNum type="arabicPeriod"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Kaggle</a:t>
            </a:r>
          </a:p>
          <a:p>
            <a:r>
              <a:rPr lang="en-US" dirty="0"/>
              <a:t>Which we had then some issues with compatibility with some libraries but we solved it later </a:t>
            </a:r>
          </a:p>
          <a:p>
            <a:r>
              <a:rPr lang="en-US" dirty="0"/>
              <a:t>We used several accounts to get more GPUs usage in Kaggle</a:t>
            </a:r>
          </a:p>
        </p:txBody>
      </p:sp>
    </p:spTree>
    <p:extLst>
      <p:ext uri="{BB962C8B-B14F-4D97-AF65-F5344CB8AC3E}">
        <p14:creationId xmlns:p14="http://schemas.microsoft.com/office/powerpoint/2010/main" val="346336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0B7F-F1F1-6DF8-EC1F-5114D3E5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Checking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FD58B-C588-EE73-B6C5-FBE3F3D0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We tried to do some postprocessing for our acoustic model so we had a Spelling checking model idea </a:t>
            </a:r>
          </a:p>
          <a:p>
            <a:r>
              <a:rPr lang="en-US" dirty="0"/>
              <a:t>We tried several solutions for this like</a:t>
            </a:r>
          </a:p>
          <a:p>
            <a:pPr marL="457200" indent="-457200">
              <a:buAutoNum type="arabicPeriod"/>
            </a:pPr>
            <a:r>
              <a:rPr lang="en-US" dirty="0" err="1"/>
              <a:t>Nomral</a:t>
            </a:r>
            <a:r>
              <a:rPr lang="en-US" dirty="0"/>
              <a:t> Fine-Tuning</a:t>
            </a:r>
          </a:p>
          <a:p>
            <a:pPr marL="457200" indent="-457200">
              <a:buAutoNum type="arabicPeriod"/>
            </a:pPr>
            <a:r>
              <a:rPr lang="en-US" dirty="0" err="1"/>
              <a:t>Qlora</a:t>
            </a:r>
            <a:r>
              <a:rPr lang="en-US" dirty="0"/>
              <a:t> Fine-Tuning</a:t>
            </a:r>
          </a:p>
          <a:p>
            <a:pPr marL="457200" indent="-457200">
              <a:buAutoNum type="arabicPeriod"/>
            </a:pPr>
            <a:r>
              <a:rPr lang="en-US" dirty="0"/>
              <a:t>Building a model from scratch </a:t>
            </a:r>
          </a:p>
          <a:p>
            <a:r>
              <a:rPr lang="en-US" dirty="0"/>
              <a:t>All the tries failed we found but we found a paper about spell checking for Arabic which we will implement on the next phase inshallah stay tuned</a:t>
            </a:r>
          </a:p>
        </p:txBody>
      </p:sp>
    </p:spTree>
    <p:extLst>
      <p:ext uri="{BB962C8B-B14F-4D97-AF65-F5344CB8AC3E}">
        <p14:creationId xmlns:p14="http://schemas.microsoft.com/office/powerpoint/2010/main" val="1581479047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MatrixVTI</vt:lpstr>
      <vt:lpstr>Challenges</vt:lpstr>
      <vt:lpstr>Study Resources </vt:lpstr>
      <vt:lpstr>Computational Resources</vt:lpstr>
      <vt:lpstr>Spelling Checking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131</cp:revision>
  <dcterms:created xsi:type="dcterms:W3CDTF">2024-07-04T11:55:40Z</dcterms:created>
  <dcterms:modified xsi:type="dcterms:W3CDTF">2024-07-04T12:15:01Z</dcterms:modified>
</cp:coreProperties>
</file>