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430" r:id="rId2"/>
    <p:sldId id="445" r:id="rId3"/>
    <p:sldId id="453" r:id="rId4"/>
    <p:sldId id="440" r:id="rId5"/>
    <p:sldId id="446" r:id="rId6"/>
    <p:sldId id="441" r:id="rId7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5103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113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293">
          <p15:clr>
            <a:srgbClr val="A4A3A4"/>
          </p15:clr>
        </p15:guide>
        <p15:guide id="10" orient="horz" pos="2402">
          <p15:clr>
            <a:srgbClr val="A4A3A4"/>
          </p15:clr>
        </p15:guide>
        <p15:guide id="11" orient="horz" pos="2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哲" initials="杨哲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FF00FF"/>
    <a:srgbClr val="33CC33"/>
    <a:srgbClr val="FF33CC"/>
    <a:srgbClr val="F8F8F8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6614" autoAdjust="0"/>
    <p:restoredTop sz="94660" autoAdjust="0"/>
  </p:normalViewPr>
  <p:slideViewPr>
    <p:cSldViewPr>
      <p:cViewPr>
        <p:scale>
          <a:sx n="95" d="100"/>
          <a:sy n="95" d="100"/>
        </p:scale>
        <p:origin x="-1164" y="-78"/>
      </p:cViewPr>
      <p:guideLst>
        <p:guide orient="horz" pos="119"/>
        <p:guide orient="horz" pos="3929"/>
        <p:guide orient="horz" pos="364"/>
        <p:guide pos="1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CE04DE-18AD-4C76-AC48-3343EB9230CC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73AB1F-15E8-49E2-A0F8-07720AFEE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076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1480"/>
            <a:ext cx="9144000" cy="7020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481"/>
            <a:ext cx="9144000" cy="702078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2049" y="1059582"/>
            <a:ext cx="8892479" cy="324036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600">
                <a:latin typeface="Helvetica Light"/>
                <a:cs typeface="Helvetica Light"/>
              </a:defRPr>
            </a:lvl1pPr>
            <a:lvl2pPr marL="9144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2pPr>
            <a:lvl3pPr marL="13716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3pPr>
            <a:lvl4pPr marL="18288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4pPr>
            <a:lvl5pPr marL="22860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9512" y="4742669"/>
            <a:ext cx="1656184" cy="282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75" y="4440252"/>
            <a:ext cx="9144000" cy="77808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4463140"/>
            <a:ext cx="6588224" cy="68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427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853198"/>
            <a:ext cx="9144000" cy="79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54592" y="4440252"/>
            <a:ext cx="7100344" cy="7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08520" y="-940925"/>
            <a:ext cx="9361040" cy="70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33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FFA7-42DC-4206-8236-0BE66098BF7C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8102-312B-485F-8E1F-08B98659A0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59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3808" y="199568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Calibri"/>
                <a:ea typeface="Heiti SC Light"/>
                <a:cs typeface="Calibri"/>
              </a:rPr>
              <a:t>丝芙兰新年换新肌互动</a:t>
            </a:r>
            <a:endParaRPr kumimoji="1" lang="zh-CN" altLang="en-US" sz="2400" dirty="0">
              <a:latin typeface="Calibri"/>
              <a:ea typeface="Heiti SC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22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线上互动流程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圆角矩形 1"/>
          <p:cNvSpPr>
            <a:spLocks/>
          </p:cNvSpPr>
          <p:nvPr/>
        </p:nvSpPr>
        <p:spPr>
          <a:xfrm>
            <a:off x="1259632" y="2222333"/>
            <a:ext cx="126000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马上换新肌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2555776" y="2582373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>
            <a:spLocks/>
          </p:cNvSpPr>
          <p:nvPr/>
        </p:nvSpPr>
        <p:spPr>
          <a:xfrm>
            <a:off x="2843808" y="2222333"/>
            <a:ext cx="72008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点亮肌肤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3563888" y="2582373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>
            <a:spLocks/>
          </p:cNvSpPr>
          <p:nvPr/>
        </p:nvSpPr>
        <p:spPr>
          <a:xfrm>
            <a:off x="5329238" y="2139702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获得红包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619672" y="1358237"/>
            <a:ext cx="504056" cy="50405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4" name="圆角矩形 53"/>
          <p:cNvSpPr>
            <a:spLocks/>
          </p:cNvSpPr>
          <p:nvPr/>
        </p:nvSpPr>
        <p:spPr>
          <a:xfrm>
            <a:off x="6769398" y="2139702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线下领取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6" name="圆角矩形 55"/>
          <p:cNvSpPr>
            <a:spLocks/>
          </p:cNvSpPr>
          <p:nvPr/>
        </p:nvSpPr>
        <p:spPr>
          <a:xfrm>
            <a:off x="5329238" y="2571750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未获得红包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969198" y="2283718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4969198" y="2292228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4969198" y="278777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81366" y="2315467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4860032" y="2395985"/>
            <a:ext cx="288032" cy="28803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5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5" name="圆角矩形 64"/>
          <p:cNvSpPr>
            <a:spLocks/>
          </p:cNvSpPr>
          <p:nvPr/>
        </p:nvSpPr>
        <p:spPr>
          <a:xfrm>
            <a:off x="6791176" y="2571750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鼓励线下消费</a:t>
            </a:r>
            <a:endParaRPr kumimoji="1" lang="en-US" altLang="zh-CN" sz="1200" dirty="0" smtClean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6516216" y="271576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>
            <a:spLocks/>
          </p:cNvSpPr>
          <p:nvPr/>
        </p:nvSpPr>
        <p:spPr>
          <a:xfrm>
            <a:off x="3851920" y="2211710"/>
            <a:ext cx="72000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完善信息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75" name="直线箭头连接符 74"/>
          <p:cNvCxnSpPr/>
          <p:nvPr/>
        </p:nvCxnSpPr>
        <p:spPr>
          <a:xfrm>
            <a:off x="4572000" y="254207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H="1">
            <a:off x="1867445" y="1872876"/>
            <a:ext cx="40" cy="2160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96534" y="2323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或</a:t>
            </a:r>
            <a:endParaRPr kumimoji="1" lang="zh-CN" altLang="en-US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3808" y="3003798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滴落特效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水波纹特效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画面点亮动画</a:t>
            </a:r>
            <a:endParaRPr kumimoji="1" lang="zh-CN" alt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44940" y="303022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050" dirty="0" smtClean="0">
                <a:latin typeface="Heiti SC Light"/>
                <a:ea typeface="Heiti SC Light"/>
                <a:cs typeface="Heiti SC Light"/>
              </a:rPr>
              <a:t>图片滑动特效</a:t>
            </a:r>
            <a:endParaRPr kumimoji="1" lang="zh-CN" altLang="en-US" sz="105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6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线上进入互动首页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52120" y="31478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当用户点击“马上换新肌”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即进入互动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771800" y="2931790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 descr="扫描二维码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68152" y="2715766"/>
            <a:ext cx="1043608" cy="829938"/>
          </a:xfrm>
          <a:prstGeom prst="rect">
            <a:avLst/>
          </a:prstGeom>
        </p:spPr>
      </p:pic>
      <p:pic>
        <p:nvPicPr>
          <p:cNvPr id="25" name="Pictur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8072" y="2931790"/>
            <a:ext cx="583615" cy="45575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39552" y="163564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用户扫描线下二维码</a:t>
            </a:r>
            <a:r>
              <a:rPr kumimoji="1" lang="zh-CN" altLang="zh-CN" sz="1200" dirty="0" smtClean="0">
                <a:latin typeface="黑体"/>
                <a:ea typeface="黑体"/>
                <a:cs typeface="黑体"/>
              </a:rPr>
              <a:t>，</a:t>
            </a:r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或从推广链接进入互动首页</a:t>
            </a:r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或用户在活动现场利用现场</a:t>
            </a:r>
            <a:r>
              <a:rPr kumimoji="1" lang="en-US" altLang="zh-CN" sz="1200" dirty="0" err="1" smtClean="0">
                <a:latin typeface="黑体"/>
                <a:ea typeface="黑体"/>
                <a:cs typeface="黑体"/>
              </a:rPr>
              <a:t>Ipad</a:t>
            </a:r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迷你在大屏幕进行互动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649288"/>
            <a:ext cx="258149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8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马上换新肌（线下屏幕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0152" y="1419622"/>
            <a:ext cx="3071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当用户点击油滴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1.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油滴发光且掉落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2.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当油滴接触到水面，水面泛起波纹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3.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画面逐渐点亮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4.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画面点亮后，依次出现文字：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新年穿新衣，不如换新肌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 descr="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924" y="649288"/>
            <a:ext cx="2592288" cy="4193921"/>
          </a:xfrm>
          <a:prstGeom prst="rect">
            <a:avLst/>
          </a:prstGeom>
        </p:spPr>
      </p:pic>
      <p:pic>
        <p:nvPicPr>
          <p:cNvPr id="5" name="图片 4" descr="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649287"/>
            <a:ext cx="2592288" cy="4193921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959473" y="2067694"/>
            <a:ext cx="1008112" cy="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7504" y="18827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提示闪烁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491880" y="3003798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38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马上换新肌（线下屏幕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3162" y="141962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油滴动画结束后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画面浮现按钮“赢新年红包”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1637" y="1400458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用户点击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zh-CN" sz="1400" dirty="0" smtClean="0">
                <a:latin typeface="Heiti SC Light"/>
                <a:ea typeface="Heiti SC Light"/>
                <a:cs typeface="Heiti SC Light"/>
              </a:rPr>
              <a:t>“</a:t>
            </a:r>
            <a:r>
              <a:rPr kumimoji="1" lang="zh-CN" altLang="en-US" sz="1400" dirty="0">
                <a:latin typeface="Heiti SC Light"/>
                <a:ea typeface="Heiti SC Light"/>
                <a:cs typeface="Heiti SC Light"/>
              </a:rPr>
              <a:t>赢新年红包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”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进入信息收集</a:t>
            </a:r>
            <a:endParaRPr kumimoji="1" lang="en-US" altLang="zh-CN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644008" y="3003798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610078"/>
            <a:ext cx="2592288" cy="4193920"/>
          </a:xfrm>
          <a:prstGeom prst="rect">
            <a:avLst/>
          </a:prstGeom>
        </p:spPr>
      </p:pic>
      <p:pic>
        <p:nvPicPr>
          <p:cNvPr id="3" name="图片 2" descr="0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577850"/>
            <a:ext cx="2628113" cy="425188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2267744" y="3579862"/>
            <a:ext cx="1008112" cy="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15775" y="33949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提示闪烁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6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线下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屏幕</a:t>
            </a:r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1419622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信息收集完毕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用户获得红包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或买赠提示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 descr="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521" y="606336"/>
            <a:ext cx="2627423" cy="4250763"/>
          </a:xfrm>
          <a:prstGeom prst="rect">
            <a:avLst/>
          </a:prstGeom>
        </p:spPr>
      </p:pic>
      <p:pic>
        <p:nvPicPr>
          <p:cNvPr id="5" name="图片 4" descr="0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612171"/>
            <a:ext cx="2635503" cy="426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8651" y="3200729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兑换码：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12XA2123</a:t>
            </a:r>
            <a:endParaRPr kumimoji="1" lang="zh-CN" altLang="en-US" sz="8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5117" y="1985103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请手机截图此页面</a:t>
            </a:r>
            <a:endParaRPr kumimoji="1" lang="zh-CN" altLang="en-US" sz="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83968" y="26437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或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2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phora PPT Template Edited_19 A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Sephora PPT Template Edited_19 Apr.potx</Template>
  <TotalTime>21835</TotalTime>
  <Words>246</Words>
  <Application>Microsoft Macintosh PowerPoint</Application>
  <PresentationFormat>全屏显示(16:9)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Sephora PPT Template Edited_19 Apr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LVMH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Ginger Lai</dc:creator>
  <cp:lastModifiedBy>do</cp:lastModifiedBy>
  <cp:revision>848</cp:revision>
  <cp:lastPrinted>2014-09-15T20:17:17Z</cp:lastPrinted>
  <dcterms:created xsi:type="dcterms:W3CDTF">2013-03-28T05:44:25Z</dcterms:created>
  <dcterms:modified xsi:type="dcterms:W3CDTF">2014-12-17T02:33:26Z</dcterms:modified>
</cp:coreProperties>
</file>