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430" r:id="rId2"/>
    <p:sldId id="445" r:id="rId3"/>
    <p:sldId id="453" r:id="rId4"/>
    <p:sldId id="440" r:id="rId5"/>
    <p:sldId id="446" r:id="rId6"/>
    <p:sldId id="441" r:id="rId7"/>
    <p:sldId id="454" r:id="rId8"/>
    <p:sldId id="455" r:id="rId9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3" orient="horz" pos="3203" userDrawn="1">
          <p15:clr>
            <a:srgbClr val="A4A3A4"/>
          </p15:clr>
        </p15:guide>
        <p15:guide id="4" pos="5103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113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orient="horz" pos="293">
          <p15:clr>
            <a:srgbClr val="A4A3A4"/>
          </p15:clr>
        </p15:guide>
        <p15:guide id="10" orient="horz" pos="2402">
          <p15:clr>
            <a:srgbClr val="A4A3A4"/>
          </p15:clr>
        </p15:guide>
        <p15:guide id="11" orient="horz" pos="2947">
          <p15:clr>
            <a:srgbClr val="A4A3A4"/>
          </p15:clr>
        </p15:guide>
        <p15:guide id="12" orient="horz" pos="119">
          <p15:clr>
            <a:srgbClr val="A4A3A4"/>
          </p15:clr>
        </p15:guide>
        <p15:guide id="13" orient="horz" pos="364">
          <p15:clr>
            <a:srgbClr val="A4A3A4"/>
          </p15:clr>
        </p15:guide>
        <p15:guide id="14" pos="11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哲" initials="杨哲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FF"/>
    <a:srgbClr val="33CC33"/>
    <a:srgbClr val="FF33CC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614" autoAdjust="0"/>
    <p:restoredTop sz="94660" autoAdjust="0"/>
  </p:normalViewPr>
  <p:slideViewPr>
    <p:cSldViewPr>
      <p:cViewPr varScale="1">
        <p:scale>
          <a:sx n="98" d="100"/>
          <a:sy n="98" d="100"/>
        </p:scale>
        <p:origin x="168" y="84"/>
      </p:cViewPr>
      <p:guideLst>
        <p:guide orient="horz" pos="391"/>
        <p:guide orient="horz" pos="3203"/>
        <p:guide pos="5103"/>
        <p:guide orient="horz" pos="3929"/>
        <p:guide pos="113"/>
        <p:guide pos="2880"/>
        <p:guide orient="horz" pos="293"/>
        <p:guide orient="horz" pos="2402"/>
        <p:guide orient="horz" pos="2947"/>
        <p:guide orient="horz" pos="119"/>
        <p:guide orient="horz" pos="364"/>
        <p:guide pos="1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4CE04DE-18AD-4C76-AC48-3343EB9230CC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73AB1F-15E8-49E2-A0F8-07720AFEE0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6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Cop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1480"/>
            <a:ext cx="9144000" cy="7020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481"/>
            <a:ext cx="9144000" cy="702078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2049" y="1059582"/>
            <a:ext cx="8892479" cy="324036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2600">
                <a:latin typeface="Helvetica Light"/>
                <a:cs typeface="Helvetica Light"/>
              </a:defRPr>
            </a:lvl1pPr>
            <a:lvl2pPr marL="914400" indent="-457200">
              <a:buFont typeface="Arial"/>
              <a:buChar char="•"/>
              <a:defRPr sz="2200">
                <a:latin typeface="Helvetica Light"/>
                <a:cs typeface="Helvetica Light"/>
              </a:defRPr>
            </a:lvl2pPr>
            <a:lvl3pPr marL="1371600" indent="-457200">
              <a:buFont typeface="Arial"/>
              <a:buChar char="•"/>
              <a:defRPr sz="2200">
                <a:latin typeface="Helvetica Light"/>
                <a:cs typeface="Helvetica Light"/>
              </a:defRPr>
            </a:lvl3pPr>
            <a:lvl4pPr marL="1828800" indent="-457200">
              <a:buFont typeface="Arial"/>
              <a:buChar char="•"/>
              <a:defRPr sz="2200">
                <a:latin typeface="Helvetica Light"/>
                <a:cs typeface="Helvetica Light"/>
              </a:defRPr>
            </a:lvl4pPr>
            <a:lvl5pPr marL="2286000" indent="-457200">
              <a:buFont typeface="Arial"/>
              <a:buChar char="•"/>
              <a:defRPr sz="220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4742669"/>
            <a:ext cx="1656184" cy="2821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5" y="4440252"/>
            <a:ext cx="9144000" cy="77808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4463140"/>
            <a:ext cx="6588224" cy="6803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78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p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1853198"/>
            <a:ext cx="9144000" cy="790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4592" y="4440252"/>
            <a:ext cx="7100344" cy="7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520" y="-940925"/>
            <a:ext cx="9361040" cy="702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FFA7-42DC-4206-8236-0BE66098BF7C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98102-312B-485F-8E1F-08B98659A0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3808" y="199568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Calibri"/>
                <a:ea typeface="Heiti SC Light"/>
                <a:cs typeface="Calibri"/>
              </a:rPr>
              <a:t>丝芙兰新年换新肌互动</a:t>
            </a:r>
            <a:endParaRPr kumimoji="1" lang="zh-CN" altLang="en-US" sz="2400" dirty="0">
              <a:latin typeface="Calibri"/>
              <a:ea typeface="Heiti SC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22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线上互动流程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圆角矩形 1"/>
          <p:cNvSpPr>
            <a:spLocks/>
          </p:cNvSpPr>
          <p:nvPr/>
        </p:nvSpPr>
        <p:spPr>
          <a:xfrm>
            <a:off x="1259632" y="2222333"/>
            <a:ext cx="1260000" cy="68406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马上换新肌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2555776" y="2582373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>
            <a:spLocks/>
          </p:cNvSpPr>
          <p:nvPr/>
        </p:nvSpPr>
        <p:spPr>
          <a:xfrm>
            <a:off x="2843808" y="2222333"/>
            <a:ext cx="720080" cy="68406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点亮肌肤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3563888" y="2582373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>
            <a:spLocks/>
          </p:cNvSpPr>
          <p:nvPr/>
        </p:nvSpPr>
        <p:spPr>
          <a:xfrm>
            <a:off x="5329238" y="2139702"/>
            <a:ext cx="1152128" cy="360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获得红包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619672" y="1358237"/>
            <a:ext cx="504056" cy="50405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用户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54" name="圆角矩形 53"/>
          <p:cNvSpPr>
            <a:spLocks/>
          </p:cNvSpPr>
          <p:nvPr/>
        </p:nvSpPr>
        <p:spPr>
          <a:xfrm>
            <a:off x="6769398" y="2139702"/>
            <a:ext cx="1152128" cy="360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线下领取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56" name="圆角矩形 55"/>
          <p:cNvSpPr>
            <a:spLocks/>
          </p:cNvSpPr>
          <p:nvPr/>
        </p:nvSpPr>
        <p:spPr>
          <a:xfrm>
            <a:off x="5329238" y="2571750"/>
            <a:ext cx="1152128" cy="360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未获得红包</a:t>
            </a:r>
            <a:endParaRPr kumimoji="1" lang="zh-CN" altLang="en-US" sz="12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969198" y="2283718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4969198" y="2292228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4969198" y="2787774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6481366" y="2315467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4860032" y="2395985"/>
            <a:ext cx="288032" cy="28803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05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5" name="圆角矩形 64"/>
          <p:cNvSpPr>
            <a:spLocks/>
          </p:cNvSpPr>
          <p:nvPr/>
        </p:nvSpPr>
        <p:spPr>
          <a:xfrm>
            <a:off x="6791176" y="2571750"/>
            <a:ext cx="1152128" cy="360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鼓励线下消费</a:t>
            </a:r>
            <a:endParaRPr kumimoji="1" lang="en-US" altLang="zh-CN" sz="1200" dirty="0" smtClean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6516216" y="2715766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>
            <a:spLocks/>
          </p:cNvSpPr>
          <p:nvPr/>
        </p:nvSpPr>
        <p:spPr>
          <a:xfrm>
            <a:off x="3851920" y="2211710"/>
            <a:ext cx="720000" cy="684061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完善信息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75" name="直线箭头连接符 74"/>
          <p:cNvCxnSpPr/>
          <p:nvPr/>
        </p:nvCxnSpPr>
        <p:spPr>
          <a:xfrm>
            <a:off x="4572000" y="2542074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 flipH="1">
            <a:off x="1867445" y="1872876"/>
            <a:ext cx="40" cy="2160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96534" y="23239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或</a:t>
            </a:r>
            <a:endParaRPr kumimoji="1" lang="zh-CN" altLang="en-US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3808" y="3003798"/>
            <a:ext cx="1249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滴落特效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水波纹特效</a:t>
            </a:r>
            <a:endParaRPr kumimoji="1" lang="en-US" altLang="zh-CN" sz="10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000" dirty="0" smtClean="0">
                <a:latin typeface="黑体"/>
                <a:ea typeface="黑体"/>
                <a:cs typeface="黑体"/>
              </a:rPr>
              <a:t>画面点亮动画</a:t>
            </a:r>
            <a:endParaRPr kumimoji="1" lang="zh-CN" alt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44940" y="303022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050" dirty="0" smtClean="0">
                <a:latin typeface="Heiti SC Light"/>
                <a:ea typeface="Heiti SC Light"/>
                <a:cs typeface="Heiti SC Light"/>
              </a:rPr>
              <a:t>图片滑动特效</a:t>
            </a:r>
            <a:endParaRPr kumimoji="1" lang="zh-CN" altLang="en-US" sz="105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8316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线上进入互动首页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52120" y="31478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首页画面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771800" y="2931790"/>
            <a:ext cx="432048" cy="42199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 descr="扫描二维码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152" y="2715766"/>
            <a:ext cx="1043608" cy="829938"/>
          </a:xfrm>
          <a:prstGeom prst="rect">
            <a:avLst/>
          </a:prstGeom>
        </p:spPr>
      </p:pic>
      <p:pic>
        <p:nvPicPr>
          <p:cNvPr id="25" name="Picture 1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072" y="2931790"/>
            <a:ext cx="583615" cy="45575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39552" y="1635646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黑体"/>
                <a:ea typeface="黑体"/>
                <a:cs typeface="黑体"/>
              </a:rPr>
              <a:t>用户扫描线下二维码</a:t>
            </a:r>
            <a:r>
              <a:rPr kumimoji="1" lang="zh-CN" altLang="zh-CN" sz="1200" dirty="0" smtClean="0">
                <a:latin typeface="黑体"/>
                <a:ea typeface="黑体"/>
                <a:cs typeface="黑体"/>
              </a:rPr>
              <a:t>，</a:t>
            </a:r>
            <a:endParaRPr kumimoji="1"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200" dirty="0" smtClean="0">
                <a:latin typeface="黑体"/>
                <a:ea typeface="黑体"/>
                <a:cs typeface="黑体"/>
              </a:rPr>
              <a:t>或从推广链接进入互动首页</a:t>
            </a:r>
            <a:endParaRPr kumimoji="1" lang="en-US" altLang="zh-CN" sz="1200" dirty="0" smtClean="0">
              <a:latin typeface="黑体"/>
              <a:ea typeface="黑体"/>
              <a:cs typeface="黑体"/>
            </a:endParaRPr>
          </a:p>
          <a:p>
            <a:endParaRPr kumimoji="1"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200" dirty="0" smtClean="0">
                <a:latin typeface="黑体"/>
                <a:ea typeface="黑体"/>
                <a:cs typeface="黑体"/>
              </a:rPr>
              <a:t>或用户在活动现场利用现场</a:t>
            </a:r>
            <a:r>
              <a:rPr kumimoji="1" lang="en-US" altLang="zh-CN" sz="1200" dirty="0" err="1" smtClean="0">
                <a:latin typeface="黑体"/>
                <a:ea typeface="黑体"/>
                <a:cs typeface="黑体"/>
              </a:rPr>
              <a:t>Ipad</a:t>
            </a:r>
            <a:r>
              <a:rPr kumimoji="1" lang="zh-CN" altLang="en-US" sz="1200" dirty="0" smtClean="0">
                <a:latin typeface="黑体"/>
                <a:ea typeface="黑体"/>
                <a:cs typeface="黑体"/>
              </a:rPr>
              <a:t>迷你在大屏幕进行互动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01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649288"/>
            <a:ext cx="2581498" cy="417646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1" y="1571618"/>
            <a:ext cx="154871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85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马上换新肌（线下屏幕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手机端）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40152" y="1419622"/>
            <a:ext cx="3071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当用户点击油滴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1.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 油滴发光且掉落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2.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 当油滴接触到水面，水面泛起波纹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3.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 画面逐渐点亮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4.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 画面点亮后，依次出现文字：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新年穿新衣，不如换新肌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4" name="图片 3" descr="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4" y="649288"/>
            <a:ext cx="2592288" cy="4193921"/>
          </a:xfrm>
          <a:prstGeom prst="rect">
            <a:avLst/>
          </a:prstGeom>
        </p:spPr>
      </p:pic>
      <p:pic>
        <p:nvPicPr>
          <p:cNvPr id="5" name="图片 4" descr="03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49287"/>
            <a:ext cx="2592288" cy="4193921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>
            <a:off x="959473" y="2067694"/>
            <a:ext cx="1008112" cy="0"/>
          </a:xfrm>
          <a:prstGeom prst="straightConnector1">
            <a:avLst/>
          </a:prstGeom>
          <a:ln w="31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7504" y="18827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提示闪烁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491880" y="3003798"/>
            <a:ext cx="432048" cy="42199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8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马上换新肌（线下屏幕</a:t>
            </a:r>
            <a:r>
              <a:rPr lang="en-US" altLang="zh-CN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手机端）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3162" y="1419622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油滴动画结束后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画面浮现按钮“赢新年红包”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01637" y="1400458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用户点击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zh-CN" sz="1400" dirty="0" smtClean="0">
                <a:latin typeface="Heiti SC Light"/>
                <a:ea typeface="Heiti SC Light"/>
                <a:cs typeface="Heiti SC Light"/>
              </a:rPr>
              <a:t>“</a:t>
            </a:r>
            <a:r>
              <a:rPr kumimoji="1" lang="zh-CN" altLang="en-US" sz="1400" dirty="0">
                <a:latin typeface="Heiti SC Light"/>
                <a:ea typeface="Heiti SC Light"/>
                <a:cs typeface="Heiti SC Light"/>
              </a:rPr>
              <a:t>赢新年红包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”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进入信息收集</a:t>
            </a:r>
            <a:endParaRPr kumimoji="1" lang="en-US" altLang="zh-CN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644008" y="3003798"/>
            <a:ext cx="432048" cy="42199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 descr="04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10078"/>
            <a:ext cx="2592288" cy="4193920"/>
          </a:xfrm>
          <a:prstGeom prst="rect">
            <a:avLst/>
          </a:prstGeom>
        </p:spPr>
      </p:pic>
      <p:pic>
        <p:nvPicPr>
          <p:cNvPr id="3" name="图片 2" descr="05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77850"/>
            <a:ext cx="2628113" cy="4251880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 flipH="1">
            <a:off x="2267744" y="3579862"/>
            <a:ext cx="1008112" cy="0"/>
          </a:xfrm>
          <a:prstGeom prst="straightConnector1">
            <a:avLst/>
          </a:prstGeom>
          <a:ln w="31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15775" y="33949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提示闪烁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36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113" y="255041"/>
            <a:ext cx="8078295" cy="4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441" tIns="37221" rIns="74441" bIns="3722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丝芙兰新年互动</a:t>
            </a:r>
            <a:r>
              <a:rPr lang="en-US" altLang="zh-CN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马上换新肌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线下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屏幕</a:t>
            </a:r>
            <a:r>
              <a:rPr lang="en-US" altLang="zh-CN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手机端</a:t>
            </a:r>
            <a:r>
              <a:rPr lang="zh-CN" altLang="en-US" sz="2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 sz="2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3529" y="1419622"/>
            <a:ext cx="1319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信息收集完毕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用户抽取红包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中奖概率：</a:t>
            </a:r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90%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中奖</a:t>
            </a:r>
            <a:endParaRPr kumimoji="1" lang="en-US" altLang="zh-CN" sz="1400" dirty="0" smtClean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4" name="图片 3" descr="0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21" y="606336"/>
            <a:ext cx="2627423" cy="4250763"/>
          </a:xfrm>
          <a:prstGeom prst="rect">
            <a:avLst/>
          </a:prstGeom>
        </p:spPr>
      </p:pic>
      <p:pic>
        <p:nvPicPr>
          <p:cNvPr id="5" name="图片 4" descr="07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12171"/>
            <a:ext cx="2635503" cy="4263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48651" y="3200729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兑换码：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12XA2123</a:t>
            </a:r>
            <a:endParaRPr kumimoji="1" lang="zh-CN" altLang="en-US" sz="800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5117" y="1985103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请手机截图此页面</a:t>
            </a:r>
            <a:endParaRPr kumimoji="1" lang="zh-CN" altLang="en-US" sz="600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928794" y="1500180"/>
            <a:ext cx="159247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357818" y="1500180"/>
            <a:ext cx="158931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28596" y="271462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中奖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3372" y="2571750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没中奖</a:t>
            </a:r>
            <a:endParaRPr lang="zh-CN" altLang="en-US" sz="16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28662" y="2857502"/>
            <a:ext cx="1214446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857752" y="2714626"/>
            <a:ext cx="78581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576" y="267494"/>
            <a:ext cx="7920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+mj-ea"/>
                <a:ea typeface="+mj-ea"/>
              </a:rPr>
              <a:t>一、点亮新肌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en-US" altLang="zh-CN" sz="1000" dirty="0">
                <a:latin typeface="+mj-ea"/>
                <a:ea typeface="+mj-ea"/>
              </a:rPr>
              <a:t>1.</a:t>
            </a:r>
            <a:r>
              <a:rPr lang="zh-CN" altLang="en-US" sz="1000" dirty="0">
                <a:latin typeface="+mj-ea"/>
                <a:ea typeface="+mj-ea"/>
              </a:rPr>
              <a:t>打开互动首页，画面整体有一层淡黑色朦板，页面上部有一滴金色液体（要有流动发光的效果）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en-US" altLang="zh-CN" sz="1000" dirty="0">
                <a:latin typeface="+mj-ea"/>
                <a:ea typeface="+mj-ea"/>
              </a:rPr>
              <a:t>2.</a:t>
            </a:r>
            <a:r>
              <a:rPr lang="zh-CN" altLang="en-US" sz="1000" dirty="0">
                <a:latin typeface="+mj-ea"/>
                <a:ea typeface="+mj-ea"/>
              </a:rPr>
              <a:t>手指点击液体，液体滴落在淡黑色朦板上（要有水滴滴落过程、滴落水面的波纹效果）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en-US" altLang="zh-CN" sz="1000" dirty="0">
                <a:latin typeface="+mj-ea"/>
                <a:ea typeface="+mj-ea"/>
              </a:rPr>
              <a:t>3.</a:t>
            </a:r>
            <a:r>
              <a:rPr lang="zh-CN" altLang="en-US" sz="1000" dirty="0">
                <a:latin typeface="+mj-ea"/>
                <a:ea typeface="+mj-ea"/>
              </a:rPr>
              <a:t>整体页面变亮，显示获取红包按钮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二、登记个人信息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三、抽取红包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提交个人信息后按概率抽取红包，抽取概率：</a:t>
            </a:r>
            <a:r>
              <a:rPr lang="en-US" altLang="zh-CN" sz="1000" dirty="0">
                <a:latin typeface="+mj-ea"/>
                <a:ea typeface="+mj-ea"/>
              </a:rPr>
              <a:t>90%</a:t>
            </a:r>
            <a:r>
              <a:rPr lang="zh-CN" altLang="en-US" sz="1000" dirty="0">
                <a:latin typeface="+mj-ea"/>
                <a:ea typeface="+mj-ea"/>
              </a:rPr>
              <a:t>中奖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已抽中红包的用户 根据他输入的手机号码与红包绑定。也就是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en-US" altLang="zh-CN" sz="1000" dirty="0">
                <a:latin typeface="+mj-ea"/>
                <a:ea typeface="+mj-ea"/>
              </a:rPr>
              <a:t>1.      </a:t>
            </a:r>
            <a:r>
              <a:rPr lang="zh-CN" altLang="en-US" sz="1000" dirty="0">
                <a:latin typeface="+mj-ea"/>
                <a:ea typeface="+mj-ea"/>
              </a:rPr>
              <a:t>输入相同的手机号码，如果该手机号码没中过红包，按概率抽取红包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en-US" altLang="zh-CN" sz="1000" dirty="0">
                <a:latin typeface="+mj-ea"/>
                <a:ea typeface="+mj-ea"/>
              </a:rPr>
              <a:t>2.      </a:t>
            </a:r>
            <a:r>
              <a:rPr lang="zh-CN" altLang="en-US" sz="1000" dirty="0">
                <a:latin typeface="+mj-ea"/>
                <a:ea typeface="+mj-ea"/>
              </a:rPr>
              <a:t>输入相同的手机号码，如果该手机号码中过红包，则显示获得红包页面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以上判断，如果我们使用微信用户验证是否可以简便处理？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整体互动流程如上，具体效果请见</a:t>
            </a:r>
            <a:r>
              <a:rPr lang="en-US" altLang="zh-CN" sz="1000" dirty="0" err="1">
                <a:latin typeface="+mj-ea"/>
                <a:ea typeface="+mj-ea"/>
              </a:rPr>
              <a:t>ppt</a:t>
            </a:r>
            <a:r>
              <a:rPr lang="zh-CN" altLang="en-US" sz="1000" dirty="0">
                <a:latin typeface="+mj-ea"/>
                <a:ea typeface="+mj-ea"/>
              </a:rPr>
              <a:t>说明。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互动标题和分享信息稍后给出。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制作时间 </a:t>
            </a:r>
            <a:r>
              <a:rPr lang="en-US" altLang="zh-CN" sz="1000" dirty="0">
                <a:latin typeface="+mj-ea"/>
                <a:ea typeface="+mj-ea"/>
              </a:rPr>
              <a:t>25</a:t>
            </a:r>
            <a:r>
              <a:rPr lang="zh-CN" altLang="en-US" sz="1000" dirty="0">
                <a:latin typeface="+mj-ea"/>
                <a:ea typeface="+mj-ea"/>
              </a:rPr>
              <a:t>日上午提交测试版、</a:t>
            </a:r>
            <a:r>
              <a:rPr lang="en-US" altLang="zh-CN" sz="1000" dirty="0">
                <a:latin typeface="+mj-ea"/>
                <a:ea typeface="+mj-ea"/>
              </a:rPr>
              <a:t>26</a:t>
            </a:r>
            <a:r>
              <a:rPr lang="zh-CN" altLang="en-US" sz="1000" dirty="0">
                <a:latin typeface="+mj-ea"/>
                <a:ea typeface="+mj-ea"/>
              </a:rPr>
              <a:t>日上线，该时间为手机版制作安排，需要完成的是页面适配所有手机屏幕和</a:t>
            </a:r>
            <a:r>
              <a:rPr lang="en-US" altLang="zh-CN" sz="1000" dirty="0" err="1">
                <a:latin typeface="+mj-ea"/>
                <a:ea typeface="+mj-ea"/>
              </a:rPr>
              <a:t>ipad</a:t>
            </a:r>
            <a:r>
              <a:rPr lang="en-US" altLang="zh-CN" sz="1000" dirty="0">
                <a:latin typeface="+mj-ea"/>
                <a:ea typeface="+mj-ea"/>
              </a:rPr>
              <a:t> mini1</a:t>
            </a:r>
            <a:r>
              <a:rPr lang="zh-CN" altLang="en-US" sz="1000" dirty="0">
                <a:latin typeface="+mj-ea"/>
                <a:ea typeface="+mj-ea"/>
              </a:rPr>
              <a:t>和</a:t>
            </a:r>
            <a:r>
              <a:rPr lang="en-US" altLang="zh-CN" sz="1000" dirty="0">
                <a:latin typeface="+mj-ea"/>
                <a:ea typeface="+mj-ea"/>
              </a:rPr>
              <a:t>mini2</a:t>
            </a:r>
            <a:r>
              <a:rPr lang="zh-CN" altLang="en-US" sz="1000" dirty="0">
                <a:latin typeface="+mj-ea"/>
                <a:ea typeface="+mj-ea"/>
              </a:rPr>
              <a:t>（其他平板不考虑）。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大屏幕版素材之后给出（流程与手机版一样），制作时间待定。</a:t>
            </a:r>
          </a:p>
          <a:p>
            <a:endParaRPr lang="zh-CN" altLang="en-US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 </a:t>
            </a:r>
          </a:p>
          <a:p>
            <a:endParaRPr lang="zh-CN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792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11510"/>
            <a:ext cx="4572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 dirty="0">
                <a:latin typeface="+mj-ea"/>
              </a:rPr>
              <a:t>需要提交数据：</a:t>
            </a:r>
          </a:p>
          <a:p>
            <a:endParaRPr lang="zh-CN" altLang="en-US" sz="1000" dirty="0">
              <a:latin typeface="+mj-ea"/>
            </a:endParaRPr>
          </a:p>
          <a:p>
            <a:r>
              <a:rPr lang="en-US" altLang="zh-CN" sz="1000" dirty="0">
                <a:latin typeface="+mj-ea"/>
              </a:rPr>
              <a:t>1.      </a:t>
            </a:r>
            <a:r>
              <a:rPr lang="zh-CN" altLang="en-US" sz="1000" dirty="0">
                <a:latin typeface="+mj-ea"/>
              </a:rPr>
              <a:t>每日用户登记信息，含红包发放情况</a:t>
            </a:r>
          </a:p>
          <a:p>
            <a:endParaRPr lang="zh-CN" altLang="en-US" sz="1000" dirty="0">
              <a:latin typeface="+mj-ea"/>
            </a:endParaRPr>
          </a:p>
          <a:p>
            <a:r>
              <a:rPr lang="zh-CN" altLang="en-US" sz="1000" dirty="0">
                <a:latin typeface="+mj-ea"/>
              </a:rPr>
              <a:t>就是在：用户名、手机号、年龄段，这三个字段后增加一个 红包 字段，显示该用户是否获得红包。</a:t>
            </a:r>
          </a:p>
          <a:p>
            <a:endParaRPr lang="zh-CN" altLang="en-US" sz="1000" dirty="0">
              <a:latin typeface="+mj-ea"/>
            </a:endParaRPr>
          </a:p>
          <a:p>
            <a:r>
              <a:rPr lang="zh-CN" altLang="en-US" sz="1000" dirty="0">
                <a:latin typeface="+mj-ea"/>
              </a:rPr>
              <a:t>（按互动流程，实际上用户一旦获得红包 该字段状态就不会变更了。我主要统计下活动期间程序一共发了多少红包）</a:t>
            </a:r>
          </a:p>
          <a:p>
            <a:endParaRPr lang="zh-CN" altLang="en-US" sz="1000" dirty="0">
              <a:latin typeface="+mj-ea"/>
            </a:endParaRPr>
          </a:p>
          <a:p>
            <a:r>
              <a:rPr lang="en-US" altLang="zh-CN" sz="1000" dirty="0">
                <a:latin typeface="+mj-ea"/>
              </a:rPr>
              <a:t>2.      </a:t>
            </a:r>
            <a:r>
              <a:rPr lang="zh-CN" altLang="en-US" sz="1000" dirty="0">
                <a:latin typeface="+mj-ea"/>
              </a:rPr>
              <a:t>访问统计</a:t>
            </a:r>
          </a:p>
          <a:p>
            <a:endParaRPr lang="zh-CN" altLang="en-US" sz="1000" dirty="0">
              <a:latin typeface="+mj-ea"/>
            </a:endParaRPr>
          </a:p>
          <a:p>
            <a:r>
              <a:rPr lang="zh-CN" altLang="en-US" sz="1000" dirty="0">
                <a:latin typeface="+mj-ea"/>
              </a:rPr>
              <a:t>首页访问统计、用户信息提交按钮统计</a:t>
            </a:r>
          </a:p>
          <a:p>
            <a:endParaRPr lang="zh-CN" altLang="en-US" sz="1000" dirty="0">
              <a:latin typeface="+mj-ea"/>
            </a:endParaRPr>
          </a:p>
          <a:p>
            <a:r>
              <a:rPr lang="en-US" altLang="zh-CN" sz="1000" dirty="0">
                <a:latin typeface="+mj-ea"/>
              </a:rPr>
              <a:t>3.      </a:t>
            </a:r>
            <a:r>
              <a:rPr lang="zh-CN" altLang="en-US" sz="1000" dirty="0">
                <a:latin typeface="+mj-ea"/>
              </a:rPr>
              <a:t>活动链接</a:t>
            </a:r>
          </a:p>
          <a:p>
            <a:endParaRPr lang="zh-CN" altLang="en-US" sz="1000" dirty="0">
              <a:latin typeface="+mj-ea"/>
            </a:endParaRPr>
          </a:p>
          <a:p>
            <a:r>
              <a:rPr lang="en-US" altLang="zh-CN" sz="1000" dirty="0">
                <a:latin typeface="+mj-ea"/>
              </a:rPr>
              <a:t>http://sephora.sh-innovation.cn/newyear/1</a:t>
            </a:r>
          </a:p>
          <a:p>
            <a:endParaRPr lang="en-US" altLang="zh-CN" sz="1000" dirty="0">
              <a:latin typeface="+mj-ea"/>
            </a:endParaRPr>
          </a:p>
          <a:p>
            <a:r>
              <a:rPr lang="en-US" altLang="zh-CN" sz="1000" dirty="0">
                <a:latin typeface="+mj-ea"/>
              </a:rPr>
              <a:t>http://sephora.sh-innovation.cn/newyear/2</a:t>
            </a:r>
          </a:p>
          <a:p>
            <a:endParaRPr lang="en-US" altLang="zh-CN" sz="1000" dirty="0">
              <a:latin typeface="+mj-ea"/>
            </a:endParaRPr>
          </a:p>
          <a:p>
            <a:r>
              <a:rPr lang="en-US" altLang="zh-CN" sz="1000" dirty="0">
                <a:latin typeface="+mj-ea"/>
              </a:rPr>
              <a:t> </a:t>
            </a:r>
          </a:p>
          <a:p>
            <a:endParaRPr lang="en-US" altLang="zh-CN" sz="1000" dirty="0">
              <a:latin typeface="+mj-ea"/>
            </a:endParaRPr>
          </a:p>
          <a:p>
            <a:r>
              <a:rPr lang="zh-CN" altLang="en-US" sz="1000" dirty="0">
                <a:latin typeface="+mj-ea"/>
              </a:rPr>
              <a:t>微信账号</a:t>
            </a:r>
          </a:p>
          <a:p>
            <a:endParaRPr lang="zh-CN" altLang="en-US" sz="1000" dirty="0">
              <a:latin typeface="+mj-ea"/>
            </a:endParaRPr>
          </a:p>
          <a:p>
            <a:r>
              <a:rPr lang="zh-CN" altLang="en-US" sz="1000" dirty="0">
                <a:latin typeface="+mj-ea"/>
              </a:rPr>
              <a:t>账号：</a:t>
            </a:r>
            <a:r>
              <a:rPr lang="en-US" altLang="zh-CN" sz="1000" dirty="0">
                <a:latin typeface="+mj-ea"/>
              </a:rPr>
              <a:t>hanzo_hao@hotmail.com</a:t>
            </a:r>
          </a:p>
          <a:p>
            <a:endParaRPr lang="en-US" altLang="zh-CN" sz="1000" dirty="0">
              <a:latin typeface="+mj-ea"/>
            </a:endParaRPr>
          </a:p>
          <a:p>
            <a:r>
              <a:rPr lang="zh-CN" altLang="en-US" sz="1000" dirty="0">
                <a:latin typeface="+mj-ea"/>
              </a:rPr>
              <a:t>密码：</a:t>
            </a:r>
            <a:r>
              <a:rPr lang="en-US" altLang="zh-CN" sz="1000" dirty="0">
                <a:latin typeface="+mj-ea"/>
              </a:rPr>
              <a:t>12345a</a:t>
            </a:r>
          </a:p>
          <a:p>
            <a:endParaRPr lang="en-US" altLang="zh-CN" sz="1000" dirty="0">
              <a:latin typeface="+mj-ea"/>
            </a:endParaRPr>
          </a:p>
          <a:p>
            <a:r>
              <a:rPr lang="zh-CN" altLang="en-US" sz="1000" dirty="0">
                <a:latin typeface="+mj-ea"/>
              </a:rPr>
              <a:t>这个账号如果配置好，这次之后互动就都用这个账号来进行用户验证</a:t>
            </a:r>
          </a:p>
        </p:txBody>
      </p:sp>
    </p:spTree>
    <p:extLst>
      <p:ext uri="{BB962C8B-B14F-4D97-AF65-F5344CB8AC3E}">
        <p14:creationId xmlns:p14="http://schemas.microsoft.com/office/powerpoint/2010/main" val="1503187080"/>
      </p:ext>
    </p:extLst>
  </p:cSld>
  <p:clrMapOvr>
    <a:masterClrMapping/>
  </p:clrMapOvr>
</p:sld>
</file>

<file path=ppt/theme/theme1.xml><?xml version="1.0" encoding="utf-8"?>
<a:theme xmlns:a="http://schemas.openxmlformats.org/drawingml/2006/main" name="Sephora PPT Template Edited_19 A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Sephora PPT Template Edited_19 Apr.potx</Template>
  <TotalTime>21843</TotalTime>
  <Words>623</Words>
  <Application>Microsoft Office PowerPoint</Application>
  <PresentationFormat>全屏显示(16:9)</PresentationFormat>
  <Paragraphs>102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Heiti SC Light</vt:lpstr>
      <vt:lpstr>Helvetica Light</vt:lpstr>
      <vt:lpstr>黑体</vt:lpstr>
      <vt:lpstr>宋体</vt:lpstr>
      <vt:lpstr>Arial</vt:lpstr>
      <vt:lpstr>Calibri</vt:lpstr>
      <vt:lpstr>Sephora PPT Template Edited_19 Apr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LVMH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Ginger Lai</dc:creator>
  <cp:lastModifiedBy>Rex</cp:lastModifiedBy>
  <cp:revision>851</cp:revision>
  <cp:lastPrinted>2014-09-15T20:17:17Z</cp:lastPrinted>
  <dcterms:created xsi:type="dcterms:W3CDTF">2013-03-28T05:44:25Z</dcterms:created>
  <dcterms:modified xsi:type="dcterms:W3CDTF">2014-12-18T08:18:47Z</dcterms:modified>
</cp:coreProperties>
</file>