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4D0F7-D8B7-4F3D-9CAD-6B92477E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E99B20-2A54-4C21-AFA5-7A98413B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4DD3-3057-46BE-94FD-D32273C5CF33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D7EBBC-EFBF-449A-87E5-0C8521F0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64D431-3A11-4C30-AED8-73B3AB49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4149-33A9-49D2-9D11-CD08713E00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35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1E530-FB0A-4B90-AB37-B8D8B54C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776C2C-A5DE-4EC2-9B2D-4AFCDA65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F0FBE-158B-43F6-96DB-354C0600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4DD3-3057-46BE-94FD-D32273C5CF33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0638E-9510-4ABE-8EED-8BE0FCFD9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0E457-EC1A-4FD9-95DF-EA3DD72A3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4149-33A9-49D2-9D11-CD08713E00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3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7FC872C-7528-4E8A-BD4E-F08C7688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4200">
                <a:solidFill>
                  <a:schemeClr val="bg1"/>
                </a:solidFill>
              </a:rPr>
              <a:t>Thème : Détection de langue</a:t>
            </a:r>
            <a:endParaRPr lang="fr-FR" sz="42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AE5402-1217-48D0-ADF7-3A040495D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ABF8276-CFF1-4343-BE72-676777E9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>
                <a:solidFill>
                  <a:schemeClr val="bg1"/>
                </a:solidFill>
              </a:rPr>
              <a:t>Merci pour votre</a:t>
            </a:r>
            <a:br>
              <a:rPr lang="fr-FR" sz="4000">
                <a:solidFill>
                  <a:schemeClr val="bg1"/>
                </a:solidFill>
              </a:rPr>
            </a:br>
            <a:r>
              <a:rPr lang="fr-FR" sz="4000">
                <a:solidFill>
                  <a:schemeClr val="bg1"/>
                </a:solidFill>
              </a:rPr>
              <a:t> attention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CA0643-185D-4E21-AB46-B21EB23815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EF723BE-EEE2-4854-935E-177A9213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la présentation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5F6D6B-1F81-4D85-9A44-EF29D69979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8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414D949-9A90-48F5-9CF2-D0AB927F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/>
              <a:t>Introduction</a:t>
            </a:r>
            <a:br>
              <a:rPr lang="fr-FR" sz="2800" b="1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511F04-4D4B-482A-84B7-2A9965010C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62C10CD-14AC-4FE7-B88E-86DF36A8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/>
              <a:t>Présentation des données et du sujet</a:t>
            </a:r>
            <a:br>
              <a:rPr lang="fr-FR" sz="2800" b="1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298365-EBA2-45B4-A1D5-F080D5B6CC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4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05F5332-9A25-4957-9735-FEE52E9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/>
              <a:t>Outils utilisés</a:t>
            </a:r>
            <a:br>
              <a:rPr lang="fr-FR" sz="2800" b="1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01BF63-F75E-4351-8790-7ED45A0B54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C27AFA9-6407-417F-A3E2-7CDF58E0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/>
              <a:t>Présentation du travail</a:t>
            </a:r>
            <a:br>
              <a:rPr lang="fr-FR" sz="2800" b="1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A3FDDA-2D33-409B-B3A9-44FAFD89BA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3FD5A5B-95CB-468B-A65C-B4A11B71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/>
              <a:t>Problèmes rencontrés</a:t>
            </a:r>
            <a:br>
              <a:rPr lang="fr-FR" sz="2800" b="1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FFAA26-2947-464A-9075-E125C6DE15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8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97BD9D6-62B8-4F66-B60D-33FC475D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/>
              <a:t>Axes d’amélioration</a:t>
            </a:r>
            <a:br>
              <a:rPr lang="fr-FR" sz="2800" b="1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50C364-4615-4BF5-AB4D-CCC11151C4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724B49D-453E-4C85-99F0-A52B4491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600" b="1">
                <a:solidFill>
                  <a:srgbClr val="FFFFFF"/>
                </a:solidFill>
              </a:rPr>
              <a:t>Conclusion</a:t>
            </a:r>
            <a:endParaRPr lang="fr-FR" sz="46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3F76EB-F23A-4CFA-97D2-4A475F4BAC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40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Grand écran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Thème : Détection de langue</vt:lpstr>
      <vt:lpstr>Plan de la présentation</vt:lpstr>
      <vt:lpstr>Introduction </vt:lpstr>
      <vt:lpstr>Présentation des données et du sujet </vt:lpstr>
      <vt:lpstr>Outils utilisés </vt:lpstr>
      <vt:lpstr>Présentation du travail </vt:lpstr>
      <vt:lpstr>Problèmes rencontrés </vt:lpstr>
      <vt:lpstr>Axes d’amélioration </vt:lpstr>
      <vt:lpstr>Conclusion</vt:lpstr>
      <vt:lpstr>Merci pour votre 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Thème : Détection de langue</dc:title>
  <dc:creator>HADJALI Lynda</dc:creator>
  <cp:lastModifiedBy>HADJALI Lynda</cp:lastModifiedBy>
  <cp:revision>1</cp:revision>
  <dcterms:created xsi:type="dcterms:W3CDTF">2022-04-08T09:50:19Z</dcterms:created>
  <dcterms:modified xsi:type="dcterms:W3CDTF">2022-04-08T09:50:19Z</dcterms:modified>
</cp:coreProperties>
</file>