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slide" Target="slides/slide20.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106329890fd_5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6" name="Google Shape;576;g106329890fd_5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103e887a164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1" name="Google Shape;621;g103e887a164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103e887a164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9" name="Google Shape;669;g103e887a164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103e887a164_0_1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7" name="Google Shape;717;g103e887a164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103e887a164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7" name="Google Shape;757;g103e887a164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103e887a164_0_1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7" name="Google Shape;797;g103e887a164_0_1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103e887a164_0_2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5" name="Google Shape;835;g103e887a164_0_2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103e887a164_0_2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5" name="Google Shape;875;g103e887a164_0_2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103e887a164_0_3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4" name="Google Shape;914;g103e887a164_0_3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g103e887a164_0_3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3" name="Google Shape;953;g103e887a164_0_3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103e887a164_0_3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2" name="Google Shape;992;g103e887a164_0_3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Tous dabords commencent par une courte introduction du projet </a:t>
            </a:r>
            <a:endParaRPr/>
          </a:p>
          <a:p>
            <a:pPr indent="0" lvl="0" marL="0" rtl="0" algn="l">
              <a:lnSpc>
                <a:spcPct val="100000"/>
              </a:lnSpc>
              <a:spcBef>
                <a:spcPts val="0"/>
              </a:spcBef>
              <a:spcAft>
                <a:spcPts val="0"/>
              </a:spcAft>
              <a:buSzPts val="1100"/>
              <a:buNone/>
            </a:pPr>
            <a:r>
              <a:rPr lang="en"/>
              <a:t>Nous avons une webapp qui ne se lancer pas rempli de bug le but de notre projet est donc de corriger ces bugs et effectuer des test ainsi quetablir des rapport de performance et de couverture maintenant on va passer a notre point 1 qui est le rappel de la problématique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1-La webApp  qui ne se </a:t>
            </a:r>
            <a:r>
              <a:rPr lang="en">
                <a:solidFill>
                  <a:schemeClr val="dk1"/>
                </a:solidFill>
              </a:rPr>
              <a:t>lançait</a:t>
            </a:r>
            <a:r>
              <a:rPr lang="en">
                <a:solidFill>
                  <a:schemeClr val="dk1"/>
                </a:solidFill>
              </a:rPr>
              <a:t> pas au debut</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2-Route Index:</a:t>
            </a:r>
            <a:r>
              <a:rPr lang="en">
                <a:solidFill>
                  <a:srgbClr val="00B050"/>
                </a:solidFill>
              </a:rPr>
              <a:t>La saisie d'un email inconnu entraîner le blocage de l'application et l’affichage de l’erreur suivante :</a:t>
            </a:r>
            <a:endParaRPr>
              <a:solidFill>
                <a:srgbClr val="00B050"/>
              </a:solidFill>
            </a:endParaRPr>
          </a:p>
          <a:p>
            <a:pPr indent="0" lvl="0" marL="0" rtl="0" algn="l">
              <a:lnSpc>
                <a:spcPct val="100000"/>
              </a:lnSpc>
              <a:spcBef>
                <a:spcPts val="0"/>
              </a:spcBef>
              <a:spcAft>
                <a:spcPts val="0"/>
              </a:spcAft>
              <a:buSzPts val="1100"/>
              <a:buNone/>
            </a:pPr>
            <a:r>
              <a:t/>
            </a:r>
            <a:endParaRPr>
              <a:solidFill>
                <a:srgbClr val="00B050"/>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06329890fd_3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g106329890fd_3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B050"/>
                </a:solidFill>
              </a:rPr>
              <a:t>La roote purchase est celle qui contient le plus de bug l’on cite parmi eux:</a:t>
            </a:r>
            <a:endParaRPr>
              <a:solidFill>
                <a:srgbClr val="00B050"/>
              </a:solidFill>
            </a:endParaRPr>
          </a:p>
          <a:p>
            <a:pPr indent="0" lvl="0" marL="0" rtl="0" algn="l">
              <a:spcBef>
                <a:spcPts val="0"/>
              </a:spcBef>
              <a:spcAft>
                <a:spcPts val="0"/>
              </a:spcAft>
              <a:buClr>
                <a:schemeClr val="dk1"/>
              </a:buClr>
              <a:buSzPts val="1100"/>
              <a:buFont typeface="Arial"/>
              <a:buNone/>
            </a:pPr>
            <a:r>
              <a:rPr lang="en">
                <a:solidFill>
                  <a:srgbClr val="00B050"/>
                </a:solidFill>
              </a:rPr>
              <a:t>3-</a:t>
            </a:r>
            <a:r>
              <a:rPr lang="en">
                <a:solidFill>
                  <a:srgbClr val="00B050"/>
                </a:solidFill>
              </a:rPr>
              <a:t>Il n'est pas vérifié que le nombre de places demandées est inférieur ou égal au nombre de places disponibles</a:t>
            </a:r>
            <a:endParaRPr>
              <a:solidFill>
                <a:srgbClr val="00B050"/>
              </a:solidFill>
            </a:endParaRPr>
          </a:p>
          <a:p>
            <a:pPr indent="0" lvl="0" marL="0" rtl="0" algn="l">
              <a:spcBef>
                <a:spcPts val="0"/>
              </a:spcBef>
              <a:spcAft>
                <a:spcPts val="0"/>
              </a:spcAft>
              <a:buClr>
                <a:schemeClr val="dk1"/>
              </a:buClr>
              <a:buSzPts val="1100"/>
              <a:buFont typeface="Arial"/>
              <a:buNone/>
            </a:pPr>
            <a:r>
              <a:rPr lang="en">
                <a:solidFill>
                  <a:srgbClr val="00B050"/>
                </a:solidFill>
              </a:rPr>
              <a:t>Ils peuvent réserver autant de places qu'ils veulent alors que la limite voulue est de 12 et les points disponibles pour les clubs sont pas soustraites </a:t>
            </a:r>
            <a:endParaRPr>
              <a:solidFill>
                <a:srgbClr val="00B050"/>
              </a:solidFill>
            </a:endParaRPr>
          </a:p>
          <a:p>
            <a:pPr indent="0" lvl="0" marL="0" rtl="0" algn="l">
              <a:lnSpc>
                <a:spcPct val="115000"/>
              </a:lnSpc>
              <a:spcBef>
                <a:spcPts val="0"/>
              </a:spcBef>
              <a:spcAft>
                <a:spcPts val="0"/>
              </a:spcAft>
              <a:buClr>
                <a:schemeClr val="lt1"/>
              </a:buClr>
              <a:buSzPts val="1100"/>
              <a:buFont typeface="Arial"/>
              <a:buNone/>
            </a:pPr>
            <a:r>
              <a:t/>
            </a:r>
            <a:endParaRPr>
              <a:solidFill>
                <a:srgbClr val="00B050"/>
              </a:solidFill>
            </a:endParaRPr>
          </a:p>
          <a:p>
            <a:pPr indent="0" lvl="0" marL="0" rtl="0" algn="l">
              <a:lnSpc>
                <a:spcPct val="115000"/>
              </a:lnSpc>
              <a:spcBef>
                <a:spcPts val="0"/>
              </a:spcBef>
              <a:spcAft>
                <a:spcPts val="0"/>
              </a:spcAft>
              <a:buClr>
                <a:schemeClr val="lt1"/>
              </a:buClr>
              <a:buSzPts val="1100"/>
              <a:buFont typeface="Arial"/>
              <a:buNone/>
            </a:pPr>
            <a:r>
              <a:rPr lang="en">
                <a:solidFill>
                  <a:srgbClr val="00B050"/>
                </a:solidFill>
              </a:rPr>
              <a:t>4-’</a:t>
            </a:r>
            <a:r>
              <a:rPr i="1" lang="en">
                <a:solidFill>
                  <a:srgbClr val="00B050"/>
                </a:solidFill>
              </a:rPr>
              <a:t>Réservation de places dans les concours précédents</a:t>
            </a:r>
            <a:endParaRPr i="1">
              <a:solidFill>
                <a:srgbClr val="00B050"/>
              </a:solidFill>
            </a:endParaRPr>
          </a:p>
          <a:p>
            <a:pPr indent="0" lvl="0" marL="0" rtl="0" algn="l">
              <a:spcBef>
                <a:spcPts val="0"/>
              </a:spcBef>
              <a:spcAft>
                <a:spcPts val="0"/>
              </a:spcAft>
              <a:buClr>
                <a:schemeClr val="dk1"/>
              </a:buClr>
              <a:buSzPts val="1100"/>
              <a:buFont typeface="Arial"/>
              <a:buNone/>
            </a:pPr>
            <a:r>
              <a:rPr lang="en">
                <a:solidFill>
                  <a:srgbClr val="00B050"/>
                </a:solidFill>
              </a:rPr>
              <a:t>La web app affiche les competition deja passée </a:t>
            </a:r>
            <a:endParaRPr>
              <a:solidFill>
                <a:srgbClr val="00B050"/>
              </a:solidFill>
            </a:endParaRPr>
          </a:p>
          <a:p>
            <a:pPr indent="0" lvl="0" marL="0" rtl="0" algn="l">
              <a:spcBef>
                <a:spcPts val="0"/>
              </a:spcBef>
              <a:spcAft>
                <a:spcPts val="0"/>
              </a:spcAft>
              <a:buClr>
                <a:schemeClr val="dk1"/>
              </a:buClr>
              <a:buSzPts val="1100"/>
              <a:buFont typeface="Arial"/>
              <a:buNone/>
            </a:pPr>
            <a:r>
              <a:t/>
            </a:r>
            <a:endParaRPr>
              <a:solidFill>
                <a:srgbClr val="00B050"/>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06329890fd_5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g106329890fd_5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Dans la roote Booking la saisie d’un mauvais nom de club ou de </a:t>
            </a:r>
            <a:r>
              <a:rPr lang="en"/>
              <a:t>compétition entraîne de nouveau l’erreur d’index error</a:t>
            </a:r>
            <a:endParaRPr/>
          </a:p>
          <a:p>
            <a:pPr indent="0" lvl="0" marL="0" rtl="0" algn="l">
              <a:lnSpc>
                <a:spcPct val="100000"/>
              </a:lnSpc>
              <a:spcBef>
                <a:spcPts val="0"/>
              </a:spcBef>
              <a:spcAft>
                <a:spcPts val="0"/>
              </a:spcAft>
              <a:buSzPts val="1100"/>
              <a:buNone/>
            </a:pPr>
            <a:r>
              <a:rPr lang="en"/>
              <a:t>Voici-donc les principaux bug du programme, passons maintenant à l’explication de l’approche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06329890fd_5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g106329890fd_5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03e887a164_3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8" name="Google Shape;488;g103e887a164_3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106c530903b_3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2" name="Google Shape;532;g106c530903b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4300" y="1079004"/>
            <a:ext cx="5007300" cy="219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5200"/>
              <a:buNone/>
              <a:defRPr sz="6800">
                <a:latin typeface="Bebas Neue"/>
                <a:ea typeface="Bebas Neue"/>
                <a:cs typeface="Bebas Neue"/>
                <a:sym typeface="Bebas Neue"/>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2"/>
          <p:cNvSpPr txBox="1"/>
          <p:nvPr>
            <p:ph idx="1" type="subTitle"/>
          </p:nvPr>
        </p:nvSpPr>
        <p:spPr>
          <a:xfrm>
            <a:off x="852563" y="3464767"/>
            <a:ext cx="3815400" cy="21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cxnSp>
        <p:nvCxnSpPr>
          <p:cNvPr id="11" name="Google Shape;11;p2"/>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12" name="Google Shape;12;p2"/>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3" name="Shape 13"/>
        <p:cNvGrpSpPr/>
        <p:nvPr/>
      </p:nvGrpSpPr>
      <p:grpSpPr>
        <a:xfrm>
          <a:off x="0" y="0"/>
          <a:ext cx="0" cy="0"/>
          <a:chOff x="0" y="0"/>
          <a:chExt cx="0" cy="0"/>
        </a:xfrm>
      </p:grpSpPr>
      <p:sp>
        <p:nvSpPr>
          <p:cNvPr id="14" name="Google Shape;14;p3"/>
          <p:cNvSpPr txBox="1"/>
          <p:nvPr>
            <p:ph type="title"/>
          </p:nvPr>
        </p:nvSpPr>
        <p:spPr>
          <a:xfrm>
            <a:off x="1641574" y="1361075"/>
            <a:ext cx="2774400" cy="44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5" name="Google Shape;15;p3"/>
          <p:cNvSpPr txBox="1"/>
          <p:nvPr>
            <p:ph idx="1" type="subTitle"/>
          </p:nvPr>
        </p:nvSpPr>
        <p:spPr>
          <a:xfrm>
            <a:off x="1641561" y="2007860"/>
            <a:ext cx="2230500" cy="56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3"/>
          <p:cNvSpPr txBox="1"/>
          <p:nvPr>
            <p:ph idx="2" type="title"/>
          </p:nvPr>
        </p:nvSpPr>
        <p:spPr>
          <a:xfrm>
            <a:off x="806111" y="1859125"/>
            <a:ext cx="711900" cy="347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solidFill>
                  <a:schemeClr val="l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7" name="Google Shape;17;p3"/>
          <p:cNvSpPr txBox="1"/>
          <p:nvPr>
            <p:ph idx="3" type="title"/>
          </p:nvPr>
        </p:nvSpPr>
        <p:spPr>
          <a:xfrm>
            <a:off x="5499274" y="1361075"/>
            <a:ext cx="2831700" cy="44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8" name="Google Shape;18;p3"/>
          <p:cNvSpPr txBox="1"/>
          <p:nvPr>
            <p:ph idx="4" type="subTitle"/>
          </p:nvPr>
        </p:nvSpPr>
        <p:spPr>
          <a:xfrm>
            <a:off x="5499261" y="2007860"/>
            <a:ext cx="2230500" cy="56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5" type="title"/>
          </p:nvPr>
        </p:nvSpPr>
        <p:spPr>
          <a:xfrm>
            <a:off x="4663811" y="1859125"/>
            <a:ext cx="711900" cy="347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solidFill>
                  <a:schemeClr val="l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0" name="Google Shape;20;p3"/>
          <p:cNvSpPr txBox="1"/>
          <p:nvPr>
            <p:ph idx="6" type="title"/>
          </p:nvPr>
        </p:nvSpPr>
        <p:spPr>
          <a:xfrm>
            <a:off x="1641574" y="3103675"/>
            <a:ext cx="2774400" cy="44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1" name="Google Shape;21;p3"/>
          <p:cNvSpPr txBox="1"/>
          <p:nvPr>
            <p:ph idx="7" type="subTitle"/>
          </p:nvPr>
        </p:nvSpPr>
        <p:spPr>
          <a:xfrm>
            <a:off x="1641561" y="3750460"/>
            <a:ext cx="2230500" cy="56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8" type="title"/>
          </p:nvPr>
        </p:nvSpPr>
        <p:spPr>
          <a:xfrm>
            <a:off x="806111" y="3601725"/>
            <a:ext cx="711900" cy="347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solidFill>
                  <a:schemeClr val="l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3" name="Google Shape;23;p3"/>
          <p:cNvSpPr txBox="1"/>
          <p:nvPr>
            <p:ph idx="9" type="title"/>
          </p:nvPr>
        </p:nvSpPr>
        <p:spPr>
          <a:xfrm>
            <a:off x="5499274" y="3103675"/>
            <a:ext cx="2831700" cy="44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4" name="Google Shape;24;p3"/>
          <p:cNvSpPr txBox="1"/>
          <p:nvPr>
            <p:ph idx="13" type="subTitle"/>
          </p:nvPr>
        </p:nvSpPr>
        <p:spPr>
          <a:xfrm>
            <a:off x="5499261" y="3750460"/>
            <a:ext cx="2230500" cy="56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4" type="title"/>
          </p:nvPr>
        </p:nvSpPr>
        <p:spPr>
          <a:xfrm>
            <a:off x="4663811" y="3601725"/>
            <a:ext cx="711900" cy="347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solidFill>
                  <a:schemeClr val="l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6" name="Google Shape;26;p3"/>
          <p:cNvSpPr txBox="1"/>
          <p:nvPr>
            <p:ph idx="15"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900"/>
              <a:buNone/>
              <a:defRPr/>
            </a:lvl1pPr>
            <a:lvl2pPr lvl="1" algn="l">
              <a:lnSpc>
                <a:spcPct val="100000"/>
              </a:lnSpc>
              <a:spcBef>
                <a:spcPts val="0"/>
              </a:spcBef>
              <a:spcAft>
                <a:spcPts val="0"/>
              </a:spcAft>
              <a:buSzPts val="3900"/>
              <a:buNone/>
              <a:defRPr/>
            </a:lvl2pPr>
            <a:lvl3pPr lvl="2" algn="l">
              <a:lnSpc>
                <a:spcPct val="100000"/>
              </a:lnSpc>
              <a:spcBef>
                <a:spcPts val="0"/>
              </a:spcBef>
              <a:spcAft>
                <a:spcPts val="0"/>
              </a:spcAft>
              <a:buSzPts val="3900"/>
              <a:buNone/>
              <a:defRPr/>
            </a:lvl3pPr>
            <a:lvl4pPr lvl="3" algn="l">
              <a:lnSpc>
                <a:spcPct val="100000"/>
              </a:lnSpc>
              <a:spcBef>
                <a:spcPts val="0"/>
              </a:spcBef>
              <a:spcAft>
                <a:spcPts val="0"/>
              </a:spcAft>
              <a:buSzPts val="3900"/>
              <a:buNone/>
              <a:defRPr/>
            </a:lvl4pPr>
            <a:lvl5pPr lvl="4" algn="l">
              <a:lnSpc>
                <a:spcPct val="100000"/>
              </a:lnSpc>
              <a:spcBef>
                <a:spcPts val="0"/>
              </a:spcBef>
              <a:spcAft>
                <a:spcPts val="0"/>
              </a:spcAft>
              <a:buSzPts val="3900"/>
              <a:buNone/>
              <a:defRPr/>
            </a:lvl5pPr>
            <a:lvl6pPr lvl="5" algn="l">
              <a:lnSpc>
                <a:spcPct val="100000"/>
              </a:lnSpc>
              <a:spcBef>
                <a:spcPts val="0"/>
              </a:spcBef>
              <a:spcAft>
                <a:spcPts val="0"/>
              </a:spcAft>
              <a:buSzPts val="3900"/>
              <a:buNone/>
              <a:defRPr/>
            </a:lvl6pPr>
            <a:lvl7pPr lvl="6" algn="l">
              <a:lnSpc>
                <a:spcPct val="100000"/>
              </a:lnSpc>
              <a:spcBef>
                <a:spcPts val="0"/>
              </a:spcBef>
              <a:spcAft>
                <a:spcPts val="0"/>
              </a:spcAft>
              <a:buSzPts val="3900"/>
              <a:buNone/>
              <a:defRPr/>
            </a:lvl7pPr>
            <a:lvl8pPr lvl="7" algn="l">
              <a:lnSpc>
                <a:spcPct val="100000"/>
              </a:lnSpc>
              <a:spcBef>
                <a:spcPts val="0"/>
              </a:spcBef>
              <a:spcAft>
                <a:spcPts val="0"/>
              </a:spcAft>
              <a:buSzPts val="3900"/>
              <a:buNone/>
              <a:defRPr/>
            </a:lvl8pPr>
            <a:lvl9pPr lvl="8" algn="l">
              <a:lnSpc>
                <a:spcPct val="100000"/>
              </a:lnSpc>
              <a:spcBef>
                <a:spcPts val="0"/>
              </a:spcBef>
              <a:spcAft>
                <a:spcPts val="0"/>
              </a:spcAft>
              <a:buSzPts val="3900"/>
              <a:buNone/>
              <a:defRPr/>
            </a:lvl9pPr>
          </a:lstStyle>
          <a:p/>
        </p:txBody>
      </p:sp>
      <p:cxnSp>
        <p:nvCxnSpPr>
          <p:cNvPr id="27" name="Google Shape;27;p3"/>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28" name="Google Shape;28;p3"/>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9" name="Shape 29"/>
        <p:cNvGrpSpPr/>
        <p:nvPr/>
      </p:nvGrpSpPr>
      <p:grpSpPr>
        <a:xfrm>
          <a:off x="0" y="0"/>
          <a:ext cx="0" cy="0"/>
          <a:chOff x="0" y="0"/>
          <a:chExt cx="0" cy="0"/>
        </a:xfrm>
      </p:grpSpPr>
      <p:sp>
        <p:nvSpPr>
          <p:cNvPr id="30" name="Google Shape;30;p4"/>
          <p:cNvSpPr txBox="1"/>
          <p:nvPr>
            <p:ph type="title"/>
          </p:nvPr>
        </p:nvSpPr>
        <p:spPr>
          <a:xfrm>
            <a:off x="4384500" y="1404538"/>
            <a:ext cx="4045200" cy="768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4200"/>
              <a:buNone/>
              <a:defRPr sz="50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1" name="Google Shape;31;p4"/>
          <p:cNvSpPr txBox="1"/>
          <p:nvPr>
            <p:ph idx="1" type="subTitle"/>
          </p:nvPr>
        </p:nvSpPr>
        <p:spPr>
          <a:xfrm>
            <a:off x="4384500" y="2314563"/>
            <a:ext cx="4045200" cy="1424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2" name="Google Shape;32;p4"/>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33" name="Google Shape;33;p4"/>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4_1">
    <p:spTree>
      <p:nvGrpSpPr>
        <p:cNvPr id="34" name="Shape 34"/>
        <p:cNvGrpSpPr/>
        <p:nvPr/>
      </p:nvGrpSpPr>
      <p:grpSpPr>
        <a:xfrm>
          <a:off x="0" y="0"/>
          <a:ext cx="0" cy="0"/>
          <a:chOff x="0" y="0"/>
          <a:chExt cx="0" cy="0"/>
        </a:xfrm>
      </p:grpSpPr>
      <p:sp>
        <p:nvSpPr>
          <p:cNvPr id="35" name="Google Shape;35;p5"/>
          <p:cNvSpPr txBox="1"/>
          <p:nvPr>
            <p:ph type="title"/>
          </p:nvPr>
        </p:nvSpPr>
        <p:spPr>
          <a:xfrm>
            <a:off x="1773725" y="1448288"/>
            <a:ext cx="2230500" cy="44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6" name="Google Shape;36;p5"/>
          <p:cNvSpPr txBox="1"/>
          <p:nvPr>
            <p:ph idx="1" type="subTitle"/>
          </p:nvPr>
        </p:nvSpPr>
        <p:spPr>
          <a:xfrm>
            <a:off x="1773725" y="2095103"/>
            <a:ext cx="2230500" cy="78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2" type="title"/>
          </p:nvPr>
        </p:nvSpPr>
        <p:spPr>
          <a:xfrm>
            <a:off x="5144188" y="2484688"/>
            <a:ext cx="2230500" cy="443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8" name="Google Shape;38;p5"/>
          <p:cNvSpPr txBox="1"/>
          <p:nvPr>
            <p:ph idx="3" type="subTitle"/>
          </p:nvPr>
        </p:nvSpPr>
        <p:spPr>
          <a:xfrm>
            <a:off x="5144188" y="3131503"/>
            <a:ext cx="2230500" cy="781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4"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900"/>
              <a:buNone/>
              <a:defRPr/>
            </a:lvl1pPr>
            <a:lvl2pPr lvl="1" algn="l">
              <a:lnSpc>
                <a:spcPct val="100000"/>
              </a:lnSpc>
              <a:spcBef>
                <a:spcPts val="0"/>
              </a:spcBef>
              <a:spcAft>
                <a:spcPts val="0"/>
              </a:spcAft>
              <a:buSzPts val="3900"/>
              <a:buNone/>
              <a:defRPr/>
            </a:lvl2pPr>
            <a:lvl3pPr lvl="2" algn="l">
              <a:lnSpc>
                <a:spcPct val="100000"/>
              </a:lnSpc>
              <a:spcBef>
                <a:spcPts val="0"/>
              </a:spcBef>
              <a:spcAft>
                <a:spcPts val="0"/>
              </a:spcAft>
              <a:buSzPts val="3900"/>
              <a:buNone/>
              <a:defRPr/>
            </a:lvl3pPr>
            <a:lvl4pPr lvl="3" algn="l">
              <a:lnSpc>
                <a:spcPct val="100000"/>
              </a:lnSpc>
              <a:spcBef>
                <a:spcPts val="0"/>
              </a:spcBef>
              <a:spcAft>
                <a:spcPts val="0"/>
              </a:spcAft>
              <a:buSzPts val="3900"/>
              <a:buNone/>
              <a:defRPr/>
            </a:lvl4pPr>
            <a:lvl5pPr lvl="4" algn="l">
              <a:lnSpc>
                <a:spcPct val="100000"/>
              </a:lnSpc>
              <a:spcBef>
                <a:spcPts val="0"/>
              </a:spcBef>
              <a:spcAft>
                <a:spcPts val="0"/>
              </a:spcAft>
              <a:buSzPts val="3900"/>
              <a:buNone/>
              <a:defRPr/>
            </a:lvl5pPr>
            <a:lvl6pPr lvl="5" algn="l">
              <a:lnSpc>
                <a:spcPct val="100000"/>
              </a:lnSpc>
              <a:spcBef>
                <a:spcPts val="0"/>
              </a:spcBef>
              <a:spcAft>
                <a:spcPts val="0"/>
              </a:spcAft>
              <a:buSzPts val="3900"/>
              <a:buNone/>
              <a:defRPr/>
            </a:lvl6pPr>
            <a:lvl7pPr lvl="6" algn="l">
              <a:lnSpc>
                <a:spcPct val="100000"/>
              </a:lnSpc>
              <a:spcBef>
                <a:spcPts val="0"/>
              </a:spcBef>
              <a:spcAft>
                <a:spcPts val="0"/>
              </a:spcAft>
              <a:buSzPts val="3900"/>
              <a:buNone/>
              <a:defRPr/>
            </a:lvl7pPr>
            <a:lvl8pPr lvl="7" algn="l">
              <a:lnSpc>
                <a:spcPct val="100000"/>
              </a:lnSpc>
              <a:spcBef>
                <a:spcPts val="0"/>
              </a:spcBef>
              <a:spcAft>
                <a:spcPts val="0"/>
              </a:spcAft>
              <a:buSzPts val="3900"/>
              <a:buNone/>
              <a:defRPr/>
            </a:lvl8pPr>
            <a:lvl9pPr lvl="8" algn="l">
              <a:lnSpc>
                <a:spcPct val="100000"/>
              </a:lnSpc>
              <a:spcBef>
                <a:spcPts val="0"/>
              </a:spcBef>
              <a:spcAft>
                <a:spcPts val="0"/>
              </a:spcAft>
              <a:buSzPts val="3900"/>
              <a:buNone/>
              <a:defRPr/>
            </a:lvl9pPr>
          </a:lstStyle>
          <a:p/>
        </p:txBody>
      </p:sp>
      <p:cxnSp>
        <p:nvCxnSpPr>
          <p:cNvPr id="40" name="Google Shape;40;p5"/>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41" name="Google Shape;41;p5"/>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42" name="Shape 4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43" name="Shape 4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44" name="Shape 44"/>
        <p:cNvGrpSpPr/>
        <p:nvPr/>
      </p:nvGrpSpPr>
      <p:grpSpPr>
        <a:xfrm>
          <a:off x="0" y="0"/>
          <a:ext cx="0" cy="0"/>
          <a:chOff x="0" y="0"/>
          <a:chExt cx="0" cy="0"/>
        </a:xfrm>
      </p:grpSpPr>
      <p:cxnSp>
        <p:nvCxnSpPr>
          <p:cNvPr id="45" name="Google Shape;45;p8"/>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46" name="Google Shape;46;p8"/>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grpSp>
        <p:nvGrpSpPr>
          <p:cNvPr id="47" name="Google Shape;47;p8"/>
          <p:cNvGrpSpPr/>
          <p:nvPr/>
        </p:nvGrpSpPr>
        <p:grpSpPr>
          <a:xfrm>
            <a:off x="706060" y="1236002"/>
            <a:ext cx="695830" cy="243805"/>
            <a:chOff x="2271950" y="2722775"/>
            <a:chExt cx="575875" cy="201775"/>
          </a:xfrm>
        </p:grpSpPr>
        <p:sp>
          <p:nvSpPr>
            <p:cNvPr id="48" name="Google Shape;48;p8"/>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8"/>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8"/>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8"/>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8"/>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8"/>
          <p:cNvSpPr/>
          <p:nvPr/>
        </p:nvSpPr>
        <p:spPr>
          <a:xfrm>
            <a:off x="7786413" y="80205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8"/>
          <p:cNvSpPr/>
          <p:nvPr/>
        </p:nvSpPr>
        <p:spPr>
          <a:xfrm>
            <a:off x="1915951" y="336779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 name="Google Shape;55;p8"/>
          <p:cNvGrpSpPr/>
          <p:nvPr/>
        </p:nvGrpSpPr>
        <p:grpSpPr>
          <a:xfrm>
            <a:off x="1401907" y="689254"/>
            <a:ext cx="953591" cy="334099"/>
            <a:chOff x="2271950" y="2722775"/>
            <a:chExt cx="575875" cy="201775"/>
          </a:xfrm>
        </p:grpSpPr>
        <p:sp>
          <p:nvSpPr>
            <p:cNvPr id="56" name="Google Shape;56;p8"/>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8"/>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8"/>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8"/>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8"/>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8"/>
          <p:cNvSpPr/>
          <p:nvPr/>
        </p:nvSpPr>
        <p:spPr>
          <a:xfrm>
            <a:off x="6775477" y="3965413"/>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8"/>
          <p:cNvSpPr/>
          <p:nvPr/>
        </p:nvSpPr>
        <p:spPr>
          <a:xfrm>
            <a:off x="1654063" y="1173140"/>
            <a:ext cx="335779" cy="396134"/>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8"/>
          <p:cNvSpPr/>
          <p:nvPr/>
        </p:nvSpPr>
        <p:spPr>
          <a:xfrm>
            <a:off x="8224526" y="204207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8"/>
          <p:cNvSpPr/>
          <p:nvPr/>
        </p:nvSpPr>
        <p:spPr>
          <a:xfrm rot="-1685758">
            <a:off x="7349828" y="169520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8"/>
          <p:cNvSpPr/>
          <p:nvPr/>
        </p:nvSpPr>
        <p:spPr>
          <a:xfrm>
            <a:off x="8224513" y="36894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8"/>
          <p:cNvSpPr/>
          <p:nvPr/>
        </p:nvSpPr>
        <p:spPr>
          <a:xfrm rot="-1685758">
            <a:off x="2517753" y="144988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8"/>
          <p:cNvSpPr/>
          <p:nvPr/>
        </p:nvSpPr>
        <p:spPr>
          <a:xfrm>
            <a:off x="1494952" y="2445824"/>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8"/>
          <p:cNvSpPr/>
          <p:nvPr/>
        </p:nvSpPr>
        <p:spPr>
          <a:xfrm>
            <a:off x="7674437" y="2459628"/>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8"/>
          <p:cNvSpPr/>
          <p:nvPr/>
        </p:nvSpPr>
        <p:spPr>
          <a:xfrm rot="-4501656">
            <a:off x="7177993" y="3584747"/>
            <a:ext cx="700435" cy="696862"/>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8"/>
          <p:cNvSpPr/>
          <p:nvPr/>
        </p:nvSpPr>
        <p:spPr>
          <a:xfrm rot="-4498560">
            <a:off x="7715362" y="3194685"/>
            <a:ext cx="372045" cy="370147"/>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8"/>
          <p:cNvSpPr/>
          <p:nvPr/>
        </p:nvSpPr>
        <p:spPr>
          <a:xfrm rot="-4497731">
            <a:off x="7127795" y="2968777"/>
            <a:ext cx="503609" cy="501040"/>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8"/>
          <p:cNvSpPr/>
          <p:nvPr/>
        </p:nvSpPr>
        <p:spPr>
          <a:xfrm>
            <a:off x="1126688" y="341897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8"/>
          <p:cNvSpPr/>
          <p:nvPr/>
        </p:nvSpPr>
        <p:spPr>
          <a:xfrm>
            <a:off x="706038" y="19410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8"/>
          <p:cNvSpPr/>
          <p:nvPr/>
        </p:nvSpPr>
        <p:spPr>
          <a:xfrm>
            <a:off x="8140863" y="11731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8"/>
          <p:cNvSpPr/>
          <p:nvPr/>
        </p:nvSpPr>
        <p:spPr>
          <a:xfrm rot="-1685758">
            <a:off x="930128" y="402163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8"/>
          <p:cNvSpPr/>
          <p:nvPr/>
        </p:nvSpPr>
        <p:spPr>
          <a:xfrm>
            <a:off x="1401912" y="42271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2"/>
            </a:gs>
            <a:gs pos="100000">
              <a:schemeClr val="lt1"/>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4300" y="549600"/>
            <a:ext cx="7715400" cy="468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900"/>
              <a:buFont typeface="Bebas Neue"/>
              <a:buNone/>
              <a:defRPr b="0" i="0" sz="3900" u="none" cap="none" strike="noStrike">
                <a:solidFill>
                  <a:schemeClr val="dk1"/>
                </a:solidFill>
                <a:latin typeface="Bebas Neue"/>
                <a:ea typeface="Bebas Neue"/>
                <a:cs typeface="Bebas Neue"/>
                <a:sym typeface="Bebas Neue"/>
              </a:defRPr>
            </a:lvl1pPr>
            <a:lvl2pPr lvl="1" marR="0" rtl="0" algn="l">
              <a:lnSpc>
                <a:spcPct val="100000"/>
              </a:lnSpc>
              <a:spcBef>
                <a:spcPts val="0"/>
              </a:spcBef>
              <a:spcAft>
                <a:spcPts val="0"/>
              </a:spcAft>
              <a:buClr>
                <a:schemeClr val="dk1"/>
              </a:buClr>
              <a:buSzPts val="3900"/>
              <a:buFont typeface="Bebas Neue"/>
              <a:buNone/>
              <a:defRPr b="0" i="0" sz="3900" u="none" cap="none" strike="noStrike">
                <a:solidFill>
                  <a:schemeClr val="dk1"/>
                </a:solidFill>
                <a:latin typeface="Bebas Neue"/>
                <a:ea typeface="Bebas Neue"/>
                <a:cs typeface="Bebas Neue"/>
                <a:sym typeface="Bebas Neue"/>
              </a:defRPr>
            </a:lvl2pPr>
            <a:lvl3pPr lvl="2" marR="0" rtl="0" algn="l">
              <a:lnSpc>
                <a:spcPct val="100000"/>
              </a:lnSpc>
              <a:spcBef>
                <a:spcPts val="0"/>
              </a:spcBef>
              <a:spcAft>
                <a:spcPts val="0"/>
              </a:spcAft>
              <a:buClr>
                <a:schemeClr val="dk1"/>
              </a:buClr>
              <a:buSzPts val="3900"/>
              <a:buFont typeface="Bebas Neue"/>
              <a:buNone/>
              <a:defRPr b="0" i="0" sz="3900" u="none" cap="none" strike="noStrike">
                <a:solidFill>
                  <a:schemeClr val="dk1"/>
                </a:solidFill>
                <a:latin typeface="Bebas Neue"/>
                <a:ea typeface="Bebas Neue"/>
                <a:cs typeface="Bebas Neue"/>
                <a:sym typeface="Bebas Neue"/>
              </a:defRPr>
            </a:lvl3pPr>
            <a:lvl4pPr lvl="3" marR="0" rtl="0" algn="l">
              <a:lnSpc>
                <a:spcPct val="100000"/>
              </a:lnSpc>
              <a:spcBef>
                <a:spcPts val="0"/>
              </a:spcBef>
              <a:spcAft>
                <a:spcPts val="0"/>
              </a:spcAft>
              <a:buClr>
                <a:schemeClr val="dk1"/>
              </a:buClr>
              <a:buSzPts val="3900"/>
              <a:buFont typeface="Bebas Neue"/>
              <a:buNone/>
              <a:defRPr b="0" i="0" sz="3900" u="none" cap="none" strike="noStrike">
                <a:solidFill>
                  <a:schemeClr val="dk1"/>
                </a:solidFill>
                <a:latin typeface="Bebas Neue"/>
                <a:ea typeface="Bebas Neue"/>
                <a:cs typeface="Bebas Neue"/>
                <a:sym typeface="Bebas Neue"/>
              </a:defRPr>
            </a:lvl4pPr>
            <a:lvl5pPr lvl="4" marR="0" rtl="0" algn="l">
              <a:lnSpc>
                <a:spcPct val="100000"/>
              </a:lnSpc>
              <a:spcBef>
                <a:spcPts val="0"/>
              </a:spcBef>
              <a:spcAft>
                <a:spcPts val="0"/>
              </a:spcAft>
              <a:buClr>
                <a:schemeClr val="dk1"/>
              </a:buClr>
              <a:buSzPts val="3900"/>
              <a:buFont typeface="Bebas Neue"/>
              <a:buNone/>
              <a:defRPr b="0" i="0" sz="3900" u="none" cap="none" strike="noStrike">
                <a:solidFill>
                  <a:schemeClr val="dk1"/>
                </a:solidFill>
                <a:latin typeface="Bebas Neue"/>
                <a:ea typeface="Bebas Neue"/>
                <a:cs typeface="Bebas Neue"/>
                <a:sym typeface="Bebas Neue"/>
              </a:defRPr>
            </a:lvl5pPr>
            <a:lvl6pPr lvl="5" marR="0" rtl="0" algn="l">
              <a:lnSpc>
                <a:spcPct val="100000"/>
              </a:lnSpc>
              <a:spcBef>
                <a:spcPts val="0"/>
              </a:spcBef>
              <a:spcAft>
                <a:spcPts val="0"/>
              </a:spcAft>
              <a:buClr>
                <a:schemeClr val="dk1"/>
              </a:buClr>
              <a:buSzPts val="3900"/>
              <a:buFont typeface="Bebas Neue"/>
              <a:buNone/>
              <a:defRPr b="0" i="0" sz="3900" u="none" cap="none" strike="noStrike">
                <a:solidFill>
                  <a:schemeClr val="dk1"/>
                </a:solidFill>
                <a:latin typeface="Bebas Neue"/>
                <a:ea typeface="Bebas Neue"/>
                <a:cs typeface="Bebas Neue"/>
                <a:sym typeface="Bebas Neue"/>
              </a:defRPr>
            </a:lvl6pPr>
            <a:lvl7pPr lvl="6" marR="0" rtl="0" algn="l">
              <a:lnSpc>
                <a:spcPct val="100000"/>
              </a:lnSpc>
              <a:spcBef>
                <a:spcPts val="0"/>
              </a:spcBef>
              <a:spcAft>
                <a:spcPts val="0"/>
              </a:spcAft>
              <a:buClr>
                <a:schemeClr val="dk1"/>
              </a:buClr>
              <a:buSzPts val="3900"/>
              <a:buFont typeface="Bebas Neue"/>
              <a:buNone/>
              <a:defRPr b="0" i="0" sz="3900" u="none" cap="none" strike="noStrike">
                <a:solidFill>
                  <a:schemeClr val="dk1"/>
                </a:solidFill>
                <a:latin typeface="Bebas Neue"/>
                <a:ea typeface="Bebas Neue"/>
                <a:cs typeface="Bebas Neue"/>
                <a:sym typeface="Bebas Neue"/>
              </a:defRPr>
            </a:lvl7pPr>
            <a:lvl8pPr lvl="7" marR="0" rtl="0" algn="l">
              <a:lnSpc>
                <a:spcPct val="100000"/>
              </a:lnSpc>
              <a:spcBef>
                <a:spcPts val="0"/>
              </a:spcBef>
              <a:spcAft>
                <a:spcPts val="0"/>
              </a:spcAft>
              <a:buClr>
                <a:schemeClr val="dk1"/>
              </a:buClr>
              <a:buSzPts val="3900"/>
              <a:buFont typeface="Bebas Neue"/>
              <a:buNone/>
              <a:defRPr b="0" i="0" sz="3900" u="none" cap="none" strike="noStrike">
                <a:solidFill>
                  <a:schemeClr val="dk1"/>
                </a:solidFill>
                <a:latin typeface="Bebas Neue"/>
                <a:ea typeface="Bebas Neue"/>
                <a:cs typeface="Bebas Neue"/>
                <a:sym typeface="Bebas Neue"/>
              </a:defRPr>
            </a:lvl8pPr>
            <a:lvl9pPr lvl="8" marR="0" rtl="0" algn="l">
              <a:lnSpc>
                <a:spcPct val="100000"/>
              </a:lnSpc>
              <a:spcBef>
                <a:spcPts val="0"/>
              </a:spcBef>
              <a:spcAft>
                <a:spcPts val="0"/>
              </a:spcAft>
              <a:buClr>
                <a:schemeClr val="dk1"/>
              </a:buClr>
              <a:buSzPts val="3900"/>
              <a:buFont typeface="Bebas Neue"/>
              <a:buNone/>
              <a:defRPr b="0" i="0" sz="3900" u="none" cap="none" strike="noStrike">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4300" y="1152475"/>
            <a:ext cx="77154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chemeClr val="dk1"/>
              </a:buClr>
              <a:buSzPts val="1800"/>
              <a:buFont typeface="Arimo"/>
              <a:buChar char="●"/>
              <a:defRPr b="0" i="0" sz="1800" u="none" cap="none" strike="noStrike">
                <a:solidFill>
                  <a:schemeClr val="dk1"/>
                </a:solidFill>
                <a:latin typeface="Arimo"/>
                <a:ea typeface="Arimo"/>
                <a:cs typeface="Arimo"/>
                <a:sym typeface="Arimo"/>
              </a:defRPr>
            </a:lvl1pPr>
            <a:lvl2pPr indent="-317500" lvl="1" marL="914400" marR="0" rtl="0" algn="l">
              <a:lnSpc>
                <a:spcPct val="100000"/>
              </a:lnSpc>
              <a:spcBef>
                <a:spcPts val="0"/>
              </a:spcBef>
              <a:spcAft>
                <a:spcPts val="0"/>
              </a:spcAft>
              <a:buClr>
                <a:schemeClr val="dk1"/>
              </a:buClr>
              <a:buSzPts val="1400"/>
              <a:buFont typeface="Arimo"/>
              <a:buChar char="○"/>
              <a:defRPr b="0" i="0" sz="1400" u="none" cap="none" strike="noStrike">
                <a:solidFill>
                  <a:schemeClr val="dk1"/>
                </a:solidFill>
                <a:latin typeface="Arimo"/>
                <a:ea typeface="Arimo"/>
                <a:cs typeface="Arimo"/>
                <a:sym typeface="Arimo"/>
              </a:defRPr>
            </a:lvl2pPr>
            <a:lvl3pPr indent="-317500" lvl="2" marL="1371600" marR="0" rtl="0" algn="l">
              <a:lnSpc>
                <a:spcPct val="100000"/>
              </a:lnSpc>
              <a:spcBef>
                <a:spcPts val="0"/>
              </a:spcBef>
              <a:spcAft>
                <a:spcPts val="0"/>
              </a:spcAft>
              <a:buClr>
                <a:schemeClr val="dk1"/>
              </a:buClr>
              <a:buSzPts val="1400"/>
              <a:buFont typeface="Arimo"/>
              <a:buChar char="■"/>
              <a:defRPr b="0" i="0" sz="1400" u="none" cap="none" strike="noStrike">
                <a:solidFill>
                  <a:schemeClr val="dk1"/>
                </a:solidFill>
                <a:latin typeface="Arimo"/>
                <a:ea typeface="Arimo"/>
                <a:cs typeface="Arimo"/>
                <a:sym typeface="Arimo"/>
              </a:defRPr>
            </a:lvl3pPr>
            <a:lvl4pPr indent="-317500" lvl="3" marL="1828800" marR="0" rtl="0" algn="l">
              <a:lnSpc>
                <a:spcPct val="100000"/>
              </a:lnSpc>
              <a:spcBef>
                <a:spcPts val="0"/>
              </a:spcBef>
              <a:spcAft>
                <a:spcPts val="0"/>
              </a:spcAft>
              <a:buClr>
                <a:schemeClr val="dk1"/>
              </a:buClr>
              <a:buSzPts val="1400"/>
              <a:buFont typeface="Arimo"/>
              <a:buChar char="●"/>
              <a:defRPr b="0" i="0" sz="1400" u="none" cap="none" strike="noStrike">
                <a:solidFill>
                  <a:schemeClr val="dk1"/>
                </a:solidFill>
                <a:latin typeface="Arimo"/>
                <a:ea typeface="Arimo"/>
                <a:cs typeface="Arimo"/>
                <a:sym typeface="Arimo"/>
              </a:defRPr>
            </a:lvl4pPr>
            <a:lvl5pPr indent="-317500" lvl="4" marL="2286000" marR="0" rtl="0" algn="l">
              <a:lnSpc>
                <a:spcPct val="100000"/>
              </a:lnSpc>
              <a:spcBef>
                <a:spcPts val="0"/>
              </a:spcBef>
              <a:spcAft>
                <a:spcPts val="0"/>
              </a:spcAft>
              <a:buClr>
                <a:schemeClr val="dk1"/>
              </a:buClr>
              <a:buSzPts val="1400"/>
              <a:buFont typeface="Arimo"/>
              <a:buChar char="○"/>
              <a:defRPr b="0" i="0" sz="1400" u="none" cap="none" strike="noStrike">
                <a:solidFill>
                  <a:schemeClr val="dk1"/>
                </a:solidFill>
                <a:latin typeface="Arimo"/>
                <a:ea typeface="Arimo"/>
                <a:cs typeface="Arimo"/>
                <a:sym typeface="Arimo"/>
              </a:defRPr>
            </a:lvl5pPr>
            <a:lvl6pPr indent="-317500" lvl="5" marL="2743200" marR="0" rtl="0" algn="l">
              <a:lnSpc>
                <a:spcPct val="100000"/>
              </a:lnSpc>
              <a:spcBef>
                <a:spcPts val="0"/>
              </a:spcBef>
              <a:spcAft>
                <a:spcPts val="0"/>
              </a:spcAft>
              <a:buClr>
                <a:schemeClr val="dk1"/>
              </a:buClr>
              <a:buSzPts val="1400"/>
              <a:buFont typeface="Arimo"/>
              <a:buChar char="■"/>
              <a:defRPr b="0" i="0" sz="1400" u="none" cap="none" strike="noStrike">
                <a:solidFill>
                  <a:schemeClr val="dk1"/>
                </a:solidFill>
                <a:latin typeface="Arimo"/>
                <a:ea typeface="Arimo"/>
                <a:cs typeface="Arimo"/>
                <a:sym typeface="Arimo"/>
              </a:defRPr>
            </a:lvl6pPr>
            <a:lvl7pPr indent="-317500" lvl="6" marL="3200400" marR="0" rtl="0" algn="l">
              <a:lnSpc>
                <a:spcPct val="100000"/>
              </a:lnSpc>
              <a:spcBef>
                <a:spcPts val="0"/>
              </a:spcBef>
              <a:spcAft>
                <a:spcPts val="0"/>
              </a:spcAft>
              <a:buClr>
                <a:schemeClr val="dk1"/>
              </a:buClr>
              <a:buSzPts val="1400"/>
              <a:buFont typeface="Arimo"/>
              <a:buChar char="●"/>
              <a:defRPr b="0" i="0" sz="1400" u="none" cap="none" strike="noStrike">
                <a:solidFill>
                  <a:schemeClr val="dk1"/>
                </a:solidFill>
                <a:latin typeface="Arimo"/>
                <a:ea typeface="Arimo"/>
                <a:cs typeface="Arimo"/>
                <a:sym typeface="Arimo"/>
              </a:defRPr>
            </a:lvl7pPr>
            <a:lvl8pPr indent="-317500" lvl="7" marL="3657600" marR="0" rtl="0" algn="l">
              <a:lnSpc>
                <a:spcPct val="100000"/>
              </a:lnSpc>
              <a:spcBef>
                <a:spcPts val="0"/>
              </a:spcBef>
              <a:spcAft>
                <a:spcPts val="0"/>
              </a:spcAft>
              <a:buClr>
                <a:schemeClr val="dk1"/>
              </a:buClr>
              <a:buSzPts val="1400"/>
              <a:buFont typeface="Arimo"/>
              <a:buChar char="○"/>
              <a:defRPr b="0" i="0" sz="1400" u="none" cap="none" strike="noStrike">
                <a:solidFill>
                  <a:schemeClr val="dk1"/>
                </a:solidFill>
                <a:latin typeface="Arimo"/>
                <a:ea typeface="Arimo"/>
                <a:cs typeface="Arimo"/>
                <a:sym typeface="Arimo"/>
              </a:defRPr>
            </a:lvl8pPr>
            <a:lvl9pPr indent="-317500" lvl="8" marL="4114800" marR="0" rtl="0" algn="l">
              <a:lnSpc>
                <a:spcPct val="100000"/>
              </a:lnSpc>
              <a:spcBef>
                <a:spcPts val="0"/>
              </a:spcBef>
              <a:spcAft>
                <a:spcPts val="0"/>
              </a:spcAft>
              <a:buClr>
                <a:schemeClr val="dk1"/>
              </a:buClr>
              <a:buSzPts val="1400"/>
              <a:buFont typeface="Arimo"/>
              <a:buChar char="■"/>
              <a:defRPr b="0" i="0" sz="1400" u="none" cap="none" strike="noStrike">
                <a:solidFill>
                  <a:schemeClr val="dk1"/>
                </a:solidFill>
                <a:latin typeface="Arimo"/>
                <a:ea typeface="Arimo"/>
                <a:cs typeface="Arimo"/>
                <a:sym typeface="Arim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slide" Target="/ppt/slid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slide" Target="/ppt/slides/slide1.xml"/><Relationship Id="rId4" Type="http://schemas.openxmlformats.org/officeDocument/2006/relationships/image" Target="../media/image5.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slide" Target="/ppt/slides/slide2.xml"/><Relationship Id="rId4" Type="http://schemas.openxmlformats.org/officeDocument/2006/relationships/slide" Target="/ppt/slides/slide1.xml"/><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slide" Target="/ppt/slides/slide2.xml"/><Relationship Id="rId4" Type="http://schemas.openxmlformats.org/officeDocument/2006/relationships/slide" Target="/ppt/slides/slide1.xml"/><Relationship Id="rId5" Type="http://schemas.openxmlformats.org/officeDocument/2006/relationships/image" Target="../media/image9.png"/><Relationship Id="rId6"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slide" Target="/ppt/slides/slide2.xml"/><Relationship Id="rId4" Type="http://schemas.openxmlformats.org/officeDocument/2006/relationships/slide" Target="/ppt/slides/slide1.xml"/><Relationship Id="rId5"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slide" Target="/ppt/slides/slide2.xml"/><Relationship Id="rId4" Type="http://schemas.openxmlformats.org/officeDocument/2006/relationships/slide" Target="/ppt/slides/slide1.xml"/><Relationship Id="rId5" Type="http://schemas.openxmlformats.org/officeDocument/2006/relationships/image" Target="../media/image15.png"/><Relationship Id="rId6"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slide" Target="/ppt/slides/slide2.xml"/><Relationship Id="rId4" Type="http://schemas.openxmlformats.org/officeDocument/2006/relationships/slide" Target="/ppt/slides/sl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slide" Target="/ppt/slides/slide2.xml"/><Relationship Id="rId4" Type="http://schemas.openxmlformats.org/officeDocument/2006/relationships/slide" Target="/ppt/slides/slide1.xml"/><Relationship Id="rId5" Type="http://schemas.openxmlformats.org/officeDocument/2006/relationships/image" Target="../media/image10.png"/><Relationship Id="rId6"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slide" Target="/ppt/slides/slide2.xml"/><Relationship Id="rId4" Type="http://schemas.openxmlformats.org/officeDocument/2006/relationships/slide" Target="/ppt/slides/slide1.xml"/><Relationship Id="rId5"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slide" Target="/ppt/slides/slide2.xml"/><Relationship Id="rId4" Type="http://schemas.openxmlformats.org/officeDocument/2006/relationships/slide" Target="/ppt/slides/slide1.xml"/><Relationship Id="rId5"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slide" Target="/ppt/slides/slide2.xml"/><Relationship Id="rId4" Type="http://schemas.openxmlformats.org/officeDocument/2006/relationships/slide" Target="/ppt/slides/slide1.xml"/><Relationship Id="rId5"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slide" Target="/ppt/slid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slide" Target="/ppt/slides/slide2.xml"/><Relationship Id="rId4" Type="http://schemas.openxmlformats.org/officeDocument/2006/relationships/slide" Target="/ppt/slides/slide1.xml"/><Relationship Id="rId5"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ppt/slid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slide" Target="/ppt/slides/slide1.xml"/><Relationship Id="rId4" Type="http://schemas.openxmlformats.org/officeDocument/2006/relationships/image" Target="../media/image7.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slide" Target="/ppt/slides/slide1.xml"/><Relationship Id="rId4" Type="http://schemas.openxmlformats.org/officeDocument/2006/relationships/image" Target="../media/image1.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slide" Target="/ppt/slides/slide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slide" Target="/ppt/slid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slide" Target="/ppt/slid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slide" Target="/ppt/slid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9"/>
          <p:cNvSpPr/>
          <p:nvPr/>
        </p:nvSpPr>
        <p:spPr>
          <a:xfrm>
            <a:off x="765538" y="3326253"/>
            <a:ext cx="3989400" cy="1193955"/>
          </a:xfrm>
          <a:prstGeom prst="roundRect">
            <a:avLst>
              <a:gd fmla="val 50000" name="adj"/>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9"/>
          <p:cNvSpPr txBox="1"/>
          <p:nvPr>
            <p:ph type="ctrTitle"/>
          </p:nvPr>
        </p:nvSpPr>
        <p:spPr>
          <a:xfrm>
            <a:off x="714300" y="1079004"/>
            <a:ext cx="5007300" cy="219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
                <a:solidFill>
                  <a:srgbClr val="FFCE23"/>
                </a:solidFill>
              </a:rPr>
              <a:t>Projet </a:t>
            </a:r>
            <a:br>
              <a:rPr lang="en"/>
            </a:br>
            <a:r>
              <a:rPr lang="en"/>
              <a:t>test unitaire </a:t>
            </a:r>
            <a:endParaRPr/>
          </a:p>
        </p:txBody>
      </p:sp>
      <p:sp>
        <p:nvSpPr>
          <p:cNvPr id="83" name="Google Shape;83;p9"/>
          <p:cNvSpPr txBox="1"/>
          <p:nvPr>
            <p:ph idx="1" type="subTitle"/>
          </p:nvPr>
        </p:nvSpPr>
        <p:spPr>
          <a:xfrm>
            <a:off x="1222624" y="3701417"/>
            <a:ext cx="4160493" cy="1127437"/>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Membres du groupe:</a:t>
            </a:r>
            <a:endParaRPr/>
          </a:p>
          <a:p>
            <a:pPr indent="0" lvl="0" marL="0" rtl="0" algn="l">
              <a:lnSpc>
                <a:spcPct val="100000"/>
              </a:lnSpc>
              <a:spcBef>
                <a:spcPts val="0"/>
              </a:spcBef>
              <a:spcAft>
                <a:spcPts val="0"/>
              </a:spcAft>
              <a:buSzPts val="1800"/>
              <a:buNone/>
            </a:pPr>
            <a:r>
              <a:rPr lang="en" sz="1200"/>
              <a:t>BENHAMADIi Lamia</a:t>
            </a:r>
            <a:endParaRPr/>
          </a:p>
          <a:p>
            <a:pPr indent="0" lvl="0" marL="0" rtl="0" algn="l">
              <a:lnSpc>
                <a:spcPct val="100000"/>
              </a:lnSpc>
              <a:spcBef>
                <a:spcPts val="0"/>
              </a:spcBef>
              <a:spcAft>
                <a:spcPts val="0"/>
              </a:spcAft>
              <a:buSzPts val="1800"/>
              <a:buNone/>
            </a:pPr>
            <a:r>
              <a:rPr lang="en" sz="1200"/>
              <a:t>HADJALI Lynda</a:t>
            </a:r>
            <a:endParaRPr/>
          </a:p>
          <a:p>
            <a:pPr indent="0" lvl="0" marL="0" rtl="0" algn="l">
              <a:lnSpc>
                <a:spcPct val="100000"/>
              </a:lnSpc>
              <a:spcBef>
                <a:spcPts val="0"/>
              </a:spcBef>
              <a:spcAft>
                <a:spcPts val="0"/>
              </a:spcAft>
              <a:buSzPts val="1800"/>
              <a:buNone/>
            </a:pPr>
            <a:r>
              <a:rPr lang="en" sz="1200"/>
              <a:t>FALL Seynabou</a:t>
            </a:r>
            <a:endParaRPr/>
          </a:p>
          <a:p>
            <a:pPr indent="0" lvl="0" marL="0" rtl="0" algn="l">
              <a:lnSpc>
                <a:spcPct val="100000"/>
              </a:lnSpc>
              <a:spcBef>
                <a:spcPts val="0"/>
              </a:spcBef>
              <a:spcAft>
                <a:spcPts val="0"/>
              </a:spcAft>
              <a:buSzPts val="1800"/>
              <a:buNone/>
            </a:pPr>
            <a:r>
              <a:rPr lang="en" sz="1200"/>
              <a:t>SMATIi Anis</a:t>
            </a:r>
            <a:endParaRPr/>
          </a:p>
          <a:p>
            <a:pPr indent="0" lvl="0" marL="0" rtl="0" algn="ctr">
              <a:lnSpc>
                <a:spcPct val="100000"/>
              </a:lnSpc>
              <a:spcBef>
                <a:spcPts val="0"/>
              </a:spcBef>
              <a:spcAft>
                <a:spcPts val="0"/>
              </a:spcAft>
              <a:buSzPts val="1800"/>
              <a:buNone/>
            </a:pPr>
            <a:r>
              <a:t/>
            </a:r>
            <a:endParaRPr/>
          </a:p>
          <a:p>
            <a:pPr indent="0" lvl="0" marL="0" rtl="0" algn="ctr">
              <a:lnSpc>
                <a:spcPct val="100000"/>
              </a:lnSpc>
              <a:spcBef>
                <a:spcPts val="0"/>
              </a:spcBef>
              <a:spcAft>
                <a:spcPts val="0"/>
              </a:spcAft>
              <a:buSzPts val="1800"/>
              <a:buNone/>
            </a:pPr>
            <a:r>
              <a:t/>
            </a:r>
            <a:endParaRPr/>
          </a:p>
          <a:p>
            <a:pPr indent="0" lvl="0" marL="0" rtl="0" algn="ctr">
              <a:lnSpc>
                <a:spcPct val="100000"/>
              </a:lnSpc>
              <a:spcBef>
                <a:spcPts val="0"/>
              </a:spcBef>
              <a:spcAft>
                <a:spcPts val="0"/>
              </a:spcAft>
              <a:buSzPts val="1800"/>
              <a:buNone/>
            </a:pPr>
            <a:r>
              <a:t/>
            </a:r>
            <a:endParaRPr/>
          </a:p>
        </p:txBody>
      </p:sp>
      <p:sp>
        <p:nvSpPr>
          <p:cNvPr id="84" name="Google Shape;84;p9"/>
          <p:cNvSpPr/>
          <p:nvPr/>
        </p:nvSpPr>
        <p:spPr>
          <a:xfrm>
            <a:off x="3177536" y="4121512"/>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9"/>
          <p:cNvSpPr/>
          <p:nvPr/>
        </p:nvSpPr>
        <p:spPr>
          <a:xfrm rot="-1685758">
            <a:off x="4276753" y="428382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9"/>
          <p:cNvSpPr/>
          <p:nvPr/>
        </p:nvSpPr>
        <p:spPr>
          <a:xfrm>
            <a:off x="849500" y="1326279"/>
            <a:ext cx="1230024" cy="629849"/>
          </a:xfrm>
          <a:prstGeom prst="rect">
            <a:avLst/>
          </a:prstGeom>
        </p:spPr>
      </p:sp>
      <p:sp>
        <p:nvSpPr>
          <p:cNvPr id="87" name="Google Shape;87;p9"/>
          <p:cNvSpPr/>
          <p:nvPr/>
        </p:nvSpPr>
        <p:spPr>
          <a:xfrm>
            <a:off x="3870412" y="86690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9"/>
          <p:cNvSpPr txBox="1"/>
          <p:nvPr/>
        </p:nvSpPr>
        <p:spPr>
          <a:xfrm>
            <a:off x="6109080" y="212749"/>
            <a:ext cx="232062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Data science &amp; DATA ENGENIEER</a:t>
            </a:r>
            <a:endParaRPr b="0" i="0" sz="1400" u="none" cap="none" strike="noStrike">
              <a:solidFill>
                <a:schemeClr val="lt2"/>
              </a:solidFill>
              <a:latin typeface="Arial"/>
              <a:ea typeface="Arial"/>
              <a:cs typeface="Arial"/>
              <a:sym typeface="Arial"/>
            </a:endParaRPr>
          </a:p>
        </p:txBody>
      </p:sp>
      <p:grpSp>
        <p:nvGrpSpPr>
          <p:cNvPr id="89" name="Google Shape;89;p9"/>
          <p:cNvGrpSpPr/>
          <p:nvPr/>
        </p:nvGrpSpPr>
        <p:grpSpPr>
          <a:xfrm>
            <a:off x="706038" y="312972"/>
            <a:ext cx="140222" cy="140409"/>
            <a:chOff x="2741000" y="199475"/>
            <a:chExt cx="191953" cy="192210"/>
          </a:xfrm>
        </p:grpSpPr>
        <p:sp>
          <p:nvSpPr>
            <p:cNvPr id="90" name="Google Shape;90;p9"/>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9"/>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9"/>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9"/>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9"/>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9"/>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 name="Google Shape;99;p9"/>
          <p:cNvGrpSpPr/>
          <p:nvPr/>
        </p:nvGrpSpPr>
        <p:grpSpPr>
          <a:xfrm>
            <a:off x="5041963" y="757530"/>
            <a:ext cx="3701909" cy="3762679"/>
            <a:chOff x="5041963" y="757530"/>
            <a:chExt cx="3701909" cy="3762679"/>
          </a:xfrm>
        </p:grpSpPr>
        <p:sp>
          <p:nvSpPr>
            <p:cNvPr id="100" name="Google Shape;100;p9"/>
            <p:cNvSpPr/>
            <p:nvPr/>
          </p:nvSpPr>
          <p:spPr>
            <a:xfrm rot="7198710">
              <a:off x="6604948" y="1367176"/>
              <a:ext cx="630918" cy="627700"/>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1" name="Google Shape;101;p9"/>
            <p:cNvGrpSpPr/>
            <p:nvPr/>
          </p:nvGrpSpPr>
          <p:grpSpPr>
            <a:xfrm>
              <a:off x="5536526" y="2174241"/>
              <a:ext cx="858975" cy="300968"/>
              <a:chOff x="2271950" y="2722775"/>
              <a:chExt cx="575875" cy="201775"/>
            </a:xfrm>
          </p:grpSpPr>
          <p:sp>
            <p:nvSpPr>
              <p:cNvPr id="102" name="Google Shape;102;p9"/>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9"/>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9"/>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9"/>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9"/>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7" name="Google Shape;107;p9"/>
            <p:cNvSpPr/>
            <p:nvPr/>
          </p:nvSpPr>
          <p:spPr>
            <a:xfrm rot="8100000">
              <a:off x="6648045" y="2782815"/>
              <a:ext cx="969401" cy="964456"/>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9"/>
            <p:cNvSpPr/>
            <p:nvPr/>
          </p:nvSpPr>
          <p:spPr>
            <a:xfrm rot="7198710">
              <a:off x="5934873" y="3298064"/>
              <a:ext cx="630918" cy="627700"/>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9" name="Google Shape;109;p9"/>
            <p:cNvGrpSpPr/>
            <p:nvPr/>
          </p:nvGrpSpPr>
          <p:grpSpPr>
            <a:xfrm>
              <a:off x="6056200" y="1535350"/>
              <a:ext cx="2293204" cy="1710167"/>
              <a:chOff x="1062800" y="1986296"/>
              <a:chExt cx="2169540" cy="1617945"/>
            </a:xfrm>
          </p:grpSpPr>
          <p:sp>
            <p:nvSpPr>
              <p:cNvPr id="110" name="Google Shape;110;p9"/>
              <p:cNvSpPr/>
              <p:nvPr/>
            </p:nvSpPr>
            <p:spPr>
              <a:xfrm>
                <a:off x="1062800" y="1986296"/>
                <a:ext cx="2169540" cy="1617945"/>
              </a:xfrm>
              <a:custGeom>
                <a:rect b="b" l="l" r="r" t="t"/>
                <a:pathLst>
                  <a:path extrusionOk="0" h="49275" w="66074">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9"/>
              <p:cNvSpPr/>
              <p:nvPr/>
            </p:nvSpPr>
            <p:spPr>
              <a:xfrm>
                <a:off x="1062800" y="1986854"/>
                <a:ext cx="1993479" cy="1436072"/>
              </a:xfrm>
              <a:custGeom>
                <a:rect b="b" l="l" r="r" t="t"/>
                <a:pathLst>
                  <a:path extrusionOk="0" fill="none" h="43736" w="60712">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9"/>
              <p:cNvSpPr/>
              <p:nvPr/>
            </p:nvSpPr>
            <p:spPr>
              <a:xfrm>
                <a:off x="1163997" y="2090415"/>
                <a:ext cx="1791675" cy="1259977"/>
              </a:xfrm>
              <a:custGeom>
                <a:rect b="b" l="l" r="r" t="t"/>
                <a:pathLst>
                  <a:path extrusionOk="0" fill="none" h="38373" w="54566">
                    <a:moveTo>
                      <a:pt x="0" y="9495"/>
                    </a:moveTo>
                    <a:lnTo>
                      <a:pt x="48972" y="0"/>
                    </a:lnTo>
                    <a:lnTo>
                      <a:pt x="54565" y="28895"/>
                    </a:lnTo>
                    <a:lnTo>
                      <a:pt x="5612" y="38372"/>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9"/>
              <p:cNvSpPr/>
              <p:nvPr/>
            </p:nvSpPr>
            <p:spPr>
              <a:xfrm>
                <a:off x="1118356" y="3046759"/>
                <a:ext cx="2113983" cy="557473"/>
              </a:xfrm>
              <a:custGeom>
                <a:rect b="b" l="l" r="r" t="t"/>
                <a:pathLst>
                  <a:path extrusionOk="0" fill="none" h="16978" w="64382">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9"/>
              <p:cNvSpPr/>
              <p:nvPr/>
            </p:nvSpPr>
            <p:spPr>
              <a:xfrm>
                <a:off x="1884028" y="3195336"/>
                <a:ext cx="567422" cy="149760"/>
              </a:xfrm>
              <a:custGeom>
                <a:rect b="b" l="l" r="r" t="t"/>
                <a:pathLst>
                  <a:path extrusionOk="0" fill="none" h="4561" w="17281">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9"/>
              <p:cNvSpPr/>
              <p:nvPr/>
            </p:nvSpPr>
            <p:spPr>
              <a:xfrm>
                <a:off x="1365799" y="2636719"/>
                <a:ext cx="115842" cy="432897"/>
              </a:xfrm>
              <a:custGeom>
                <a:rect b="b" l="l" r="r" t="t"/>
                <a:pathLst>
                  <a:path extrusionOk="0" fill="none" h="13184" w="3528">
                    <a:moveTo>
                      <a:pt x="2530" y="13183"/>
                    </a:moveTo>
                    <a:lnTo>
                      <a:pt x="0" y="197"/>
                    </a:lnTo>
                    <a:lnTo>
                      <a:pt x="998" y="1"/>
                    </a:lnTo>
                    <a:lnTo>
                      <a:pt x="3527" y="12987"/>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9"/>
              <p:cNvSpPr/>
              <p:nvPr/>
            </p:nvSpPr>
            <p:spPr>
              <a:xfrm>
                <a:off x="1549443" y="2765989"/>
                <a:ext cx="84846" cy="267934"/>
              </a:xfrm>
              <a:custGeom>
                <a:rect b="b" l="l" r="r" t="t"/>
                <a:pathLst>
                  <a:path extrusionOk="0" fill="none" h="8160" w="2584">
                    <a:moveTo>
                      <a:pt x="998" y="1"/>
                    </a:moveTo>
                    <a:lnTo>
                      <a:pt x="2584" y="7964"/>
                    </a:lnTo>
                    <a:lnTo>
                      <a:pt x="1586" y="8160"/>
                    </a:lnTo>
                    <a:lnTo>
                      <a:pt x="1" y="197"/>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9"/>
              <p:cNvSpPr/>
              <p:nvPr/>
            </p:nvSpPr>
            <p:spPr>
              <a:xfrm>
                <a:off x="1641873" y="2453633"/>
                <a:ext cx="139844" cy="551037"/>
              </a:xfrm>
              <a:custGeom>
                <a:rect b="b" l="l" r="r" t="t"/>
                <a:pathLst>
                  <a:path extrusionOk="0" fill="none" h="16782" w="4259">
                    <a:moveTo>
                      <a:pt x="3261" y="16782"/>
                    </a:moveTo>
                    <a:lnTo>
                      <a:pt x="0" y="197"/>
                    </a:lnTo>
                    <a:lnTo>
                      <a:pt x="998" y="1"/>
                    </a:lnTo>
                    <a:lnTo>
                      <a:pt x="4258" y="16586"/>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9"/>
              <p:cNvSpPr/>
              <p:nvPr/>
            </p:nvSpPr>
            <p:spPr>
              <a:xfrm>
                <a:off x="1831985" y="2644337"/>
                <a:ext cx="97126" cy="331108"/>
              </a:xfrm>
              <a:custGeom>
                <a:rect b="b" l="l" r="r" t="t"/>
                <a:pathLst>
                  <a:path extrusionOk="0" fill="none" h="10084" w="2958">
                    <a:moveTo>
                      <a:pt x="1960" y="10083"/>
                    </a:moveTo>
                    <a:lnTo>
                      <a:pt x="0" y="196"/>
                    </a:lnTo>
                    <a:lnTo>
                      <a:pt x="998" y="0"/>
                    </a:lnTo>
                    <a:lnTo>
                      <a:pt x="2957" y="9887"/>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9"/>
              <p:cNvSpPr/>
              <p:nvPr/>
            </p:nvSpPr>
            <p:spPr>
              <a:xfrm>
                <a:off x="1959483" y="2513293"/>
                <a:ext cx="117024" cy="433488"/>
              </a:xfrm>
              <a:custGeom>
                <a:rect b="b" l="l" r="r" t="t"/>
                <a:pathLst>
                  <a:path extrusionOk="0" fill="none" h="13202" w="3564">
                    <a:moveTo>
                      <a:pt x="2566" y="13201"/>
                    </a:moveTo>
                    <a:lnTo>
                      <a:pt x="1" y="197"/>
                    </a:lnTo>
                    <a:lnTo>
                      <a:pt x="998" y="1"/>
                    </a:lnTo>
                    <a:lnTo>
                      <a:pt x="3564" y="13005"/>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9"/>
              <p:cNvSpPr/>
              <p:nvPr/>
            </p:nvSpPr>
            <p:spPr>
              <a:xfrm>
                <a:off x="2106877" y="2484629"/>
                <a:ext cx="117024" cy="432897"/>
              </a:xfrm>
              <a:custGeom>
                <a:rect b="b" l="l" r="r" t="t"/>
                <a:pathLst>
                  <a:path extrusionOk="0" fill="none" h="13184" w="3564">
                    <a:moveTo>
                      <a:pt x="2566" y="13184"/>
                    </a:moveTo>
                    <a:lnTo>
                      <a:pt x="1" y="197"/>
                    </a:lnTo>
                    <a:lnTo>
                      <a:pt x="998" y="1"/>
                    </a:lnTo>
                    <a:lnTo>
                      <a:pt x="3564" y="12988"/>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9"/>
              <p:cNvSpPr/>
              <p:nvPr/>
            </p:nvSpPr>
            <p:spPr>
              <a:xfrm>
                <a:off x="2254305" y="2455406"/>
                <a:ext cx="116991" cy="433455"/>
              </a:xfrm>
              <a:custGeom>
                <a:rect b="b" l="l" r="r" t="t"/>
                <a:pathLst>
                  <a:path extrusionOk="0" fill="none" h="13201" w="3563">
                    <a:moveTo>
                      <a:pt x="2565" y="13201"/>
                    </a:moveTo>
                    <a:lnTo>
                      <a:pt x="0" y="196"/>
                    </a:lnTo>
                    <a:lnTo>
                      <a:pt x="998" y="0"/>
                    </a:lnTo>
                    <a:lnTo>
                      <a:pt x="3563" y="13005"/>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9"/>
              <p:cNvSpPr/>
              <p:nvPr/>
            </p:nvSpPr>
            <p:spPr>
              <a:xfrm>
                <a:off x="2478303" y="2670637"/>
                <a:ext cx="67903" cy="183712"/>
              </a:xfrm>
              <a:custGeom>
                <a:rect b="b" l="l" r="r" t="t"/>
                <a:pathLst>
                  <a:path extrusionOk="0" fill="none" h="5595" w="2068">
                    <a:moveTo>
                      <a:pt x="1070" y="5595"/>
                    </a:moveTo>
                    <a:lnTo>
                      <a:pt x="1" y="197"/>
                    </a:lnTo>
                    <a:lnTo>
                      <a:pt x="999" y="1"/>
                    </a:lnTo>
                    <a:lnTo>
                      <a:pt x="2067" y="5399"/>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9"/>
              <p:cNvSpPr/>
              <p:nvPr/>
            </p:nvSpPr>
            <p:spPr>
              <a:xfrm>
                <a:off x="1399126" y="2873030"/>
                <a:ext cx="1336023" cy="256244"/>
              </a:xfrm>
              <a:custGeom>
                <a:rect b="b" l="l" r="r" t="t"/>
                <a:pathLst>
                  <a:path extrusionOk="0" fill="none" h="7804" w="40689">
                    <a:moveTo>
                      <a:pt x="40688" y="1"/>
                    </a:moveTo>
                    <a:lnTo>
                      <a:pt x="1" y="7803"/>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 name="Google Shape;124;p9"/>
            <p:cNvGrpSpPr/>
            <p:nvPr/>
          </p:nvGrpSpPr>
          <p:grpSpPr>
            <a:xfrm>
              <a:off x="7524694" y="2964516"/>
              <a:ext cx="953591" cy="334099"/>
              <a:chOff x="2271950" y="2722775"/>
              <a:chExt cx="575875" cy="201775"/>
            </a:xfrm>
          </p:grpSpPr>
          <p:sp>
            <p:nvSpPr>
              <p:cNvPr id="125" name="Google Shape;125;p9"/>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9"/>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9"/>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9"/>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9"/>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 name="Google Shape;130;p9"/>
            <p:cNvGrpSpPr/>
            <p:nvPr/>
          </p:nvGrpSpPr>
          <p:grpSpPr>
            <a:xfrm>
              <a:off x="7653574" y="1141618"/>
              <a:ext cx="695830" cy="643530"/>
              <a:chOff x="3407216" y="1944760"/>
              <a:chExt cx="535831" cy="495480"/>
            </a:xfrm>
          </p:grpSpPr>
          <p:sp>
            <p:nvSpPr>
              <p:cNvPr id="131" name="Google Shape;131;p9"/>
              <p:cNvSpPr/>
              <p:nvPr/>
            </p:nvSpPr>
            <p:spPr>
              <a:xfrm>
                <a:off x="3747055" y="2059977"/>
                <a:ext cx="195992" cy="130486"/>
              </a:xfrm>
              <a:custGeom>
                <a:rect b="b" l="l" r="r" t="t"/>
                <a:pathLst>
                  <a:path extrusionOk="0" h="3974" w="5969">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9"/>
              <p:cNvSpPr/>
              <p:nvPr/>
            </p:nvSpPr>
            <p:spPr>
              <a:xfrm>
                <a:off x="3715468" y="1944760"/>
                <a:ext cx="143916" cy="193628"/>
              </a:xfrm>
              <a:custGeom>
                <a:rect b="b" l="l" r="r" t="t"/>
                <a:pathLst>
                  <a:path extrusionOk="0" h="5897" w="4383">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9"/>
              <p:cNvSpPr/>
              <p:nvPr/>
            </p:nvSpPr>
            <p:spPr>
              <a:xfrm>
                <a:off x="3407216" y="2031904"/>
                <a:ext cx="459197" cy="408336"/>
              </a:xfrm>
              <a:custGeom>
                <a:rect b="b" l="l" r="r" t="t"/>
                <a:pathLst>
                  <a:path extrusionOk="0" h="12436" w="13985">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4" name="Google Shape;134;p9"/>
            <p:cNvSpPr/>
            <p:nvPr/>
          </p:nvSpPr>
          <p:spPr>
            <a:xfrm>
              <a:off x="8170289" y="4203881"/>
              <a:ext cx="140247" cy="141086"/>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9"/>
            <p:cNvSpPr/>
            <p:nvPr/>
          </p:nvSpPr>
          <p:spPr>
            <a:xfrm>
              <a:off x="8030063" y="75753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9"/>
            <p:cNvSpPr/>
            <p:nvPr/>
          </p:nvSpPr>
          <p:spPr>
            <a:xfrm>
              <a:off x="5256650" y="3893001"/>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9"/>
            <p:cNvSpPr/>
            <p:nvPr/>
          </p:nvSpPr>
          <p:spPr>
            <a:xfrm>
              <a:off x="7082963" y="91051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9"/>
            <p:cNvSpPr/>
            <p:nvPr/>
          </p:nvSpPr>
          <p:spPr>
            <a:xfrm>
              <a:off x="5653275" y="883381"/>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9"/>
            <p:cNvSpPr/>
            <p:nvPr/>
          </p:nvSpPr>
          <p:spPr>
            <a:xfrm>
              <a:off x="5041963" y="282429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9"/>
            <p:cNvSpPr/>
            <p:nvPr/>
          </p:nvSpPr>
          <p:spPr>
            <a:xfrm>
              <a:off x="5692426" y="4028640"/>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9"/>
            <p:cNvSpPr/>
            <p:nvPr/>
          </p:nvSpPr>
          <p:spPr>
            <a:xfrm rot="-1685758">
              <a:off x="6377366" y="12954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9"/>
            <p:cNvSpPr/>
            <p:nvPr/>
          </p:nvSpPr>
          <p:spPr>
            <a:xfrm rot="-1685758">
              <a:off x="7465216" y="405248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9"/>
            <p:cNvSpPr/>
            <p:nvPr/>
          </p:nvSpPr>
          <p:spPr>
            <a:xfrm>
              <a:off x="6575627" y="3816888"/>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9"/>
            <p:cNvSpPr/>
            <p:nvPr/>
          </p:nvSpPr>
          <p:spPr>
            <a:xfrm>
              <a:off x="5138089" y="1527749"/>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5" name="Google Shape;145;p9"/>
            <p:cNvGrpSpPr/>
            <p:nvPr/>
          </p:nvGrpSpPr>
          <p:grpSpPr>
            <a:xfrm>
              <a:off x="6882694" y="2040319"/>
              <a:ext cx="1861178" cy="1904065"/>
              <a:chOff x="6882694" y="2040319"/>
              <a:chExt cx="1861178" cy="1904065"/>
            </a:xfrm>
          </p:grpSpPr>
          <p:grpSp>
            <p:nvGrpSpPr>
              <p:cNvPr id="146" name="Google Shape;146;p9"/>
              <p:cNvGrpSpPr/>
              <p:nvPr/>
            </p:nvGrpSpPr>
            <p:grpSpPr>
              <a:xfrm rot="1800000">
                <a:off x="7153488" y="2273972"/>
                <a:ext cx="1319590" cy="1436760"/>
                <a:chOff x="2956444" y="-416775"/>
                <a:chExt cx="1627918" cy="1772276"/>
              </a:xfrm>
            </p:grpSpPr>
            <p:sp>
              <p:nvSpPr>
                <p:cNvPr id="147" name="Google Shape;147;p9"/>
                <p:cNvSpPr/>
                <p:nvPr/>
              </p:nvSpPr>
              <p:spPr>
                <a:xfrm rot="-1685758">
                  <a:off x="3256913" y="-103587"/>
                  <a:ext cx="989043" cy="989043"/>
                </a:xfrm>
                <a:custGeom>
                  <a:rect b="b" l="l" r="r" t="t"/>
                  <a:pathLst>
                    <a:path extrusionOk="0" h="28717" w="28717">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9"/>
                <p:cNvSpPr/>
                <p:nvPr/>
              </p:nvSpPr>
              <p:spPr>
                <a:xfrm rot="-1685758">
                  <a:off x="4089280" y="737191"/>
                  <a:ext cx="118443" cy="204959"/>
                </a:xfrm>
                <a:custGeom>
                  <a:rect b="b" l="l" r="r" t="t"/>
                  <a:pathLst>
                    <a:path extrusionOk="0" h="5951" w="3439">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9"/>
                <p:cNvSpPr/>
                <p:nvPr/>
              </p:nvSpPr>
              <p:spPr>
                <a:xfrm rot="-1685758">
                  <a:off x="4188388" y="804968"/>
                  <a:ext cx="292714" cy="511759"/>
                </a:xfrm>
                <a:custGeom>
                  <a:rect b="b" l="l" r="r" t="t"/>
                  <a:pathLst>
                    <a:path extrusionOk="0" h="14859" w="8499">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9"/>
                <p:cNvSpPr/>
                <p:nvPr/>
              </p:nvSpPr>
              <p:spPr>
                <a:xfrm rot="-1685758">
                  <a:off x="3167104" y="-212431"/>
                  <a:ext cx="1164555" cy="1186011"/>
                </a:xfrm>
                <a:custGeom>
                  <a:rect b="b" l="l" r="r" t="t"/>
                  <a:pathLst>
                    <a:path extrusionOk="0" h="34436" w="33813">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9"/>
                <p:cNvSpPr/>
                <p:nvPr/>
              </p:nvSpPr>
              <p:spPr>
                <a:xfrm rot="-1685758">
                  <a:off x="3633731" y="686682"/>
                  <a:ext cx="59549" cy="60134"/>
                </a:xfrm>
                <a:custGeom>
                  <a:rect b="b" l="l" r="r" t="t"/>
                  <a:pathLst>
                    <a:path extrusionOk="0" fill="none" h="1746" w="1729">
                      <a:moveTo>
                        <a:pt x="1729" y="748"/>
                      </a:moveTo>
                      <a:cubicBezTo>
                        <a:pt x="1729" y="1408"/>
                        <a:pt x="945" y="1746"/>
                        <a:pt x="464" y="1283"/>
                      </a:cubicBezTo>
                      <a:cubicBezTo>
                        <a:pt x="1" y="820"/>
                        <a:pt x="321" y="18"/>
                        <a:pt x="980" y="18"/>
                      </a:cubicBezTo>
                      <a:cubicBezTo>
                        <a:pt x="1390" y="0"/>
                        <a:pt x="1729" y="339"/>
                        <a:pt x="1729" y="748"/>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9"/>
                <p:cNvSpPr/>
                <p:nvPr/>
              </p:nvSpPr>
              <p:spPr>
                <a:xfrm rot="-1685758">
                  <a:off x="3920185" y="240959"/>
                  <a:ext cx="59549" cy="60168"/>
                </a:xfrm>
                <a:custGeom>
                  <a:rect b="b" l="l" r="r" t="t"/>
                  <a:pathLst>
                    <a:path extrusionOk="0" fill="none" h="1747" w="1729">
                      <a:moveTo>
                        <a:pt x="1729" y="749"/>
                      </a:moveTo>
                      <a:cubicBezTo>
                        <a:pt x="1729" y="1408"/>
                        <a:pt x="927" y="1746"/>
                        <a:pt x="464" y="1283"/>
                      </a:cubicBezTo>
                      <a:cubicBezTo>
                        <a:pt x="1" y="802"/>
                        <a:pt x="321" y="0"/>
                        <a:pt x="998" y="0"/>
                      </a:cubicBezTo>
                      <a:cubicBezTo>
                        <a:pt x="1408" y="0"/>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9"/>
                <p:cNvSpPr/>
                <p:nvPr/>
              </p:nvSpPr>
              <p:spPr>
                <a:xfrm rot="-1685758">
                  <a:off x="3804917" y="483952"/>
                  <a:ext cx="59549" cy="59549"/>
                </a:xfrm>
                <a:custGeom>
                  <a:rect b="b" l="l" r="r" t="t"/>
                  <a:pathLst>
                    <a:path extrusionOk="0" fill="none" h="1729" w="1729">
                      <a:moveTo>
                        <a:pt x="1729" y="749"/>
                      </a:moveTo>
                      <a:cubicBezTo>
                        <a:pt x="1729" y="1408"/>
                        <a:pt x="927" y="1729"/>
                        <a:pt x="464" y="1266"/>
                      </a:cubicBezTo>
                      <a:cubicBezTo>
                        <a:pt x="1" y="803"/>
                        <a:pt x="322" y="1"/>
                        <a:pt x="999" y="1"/>
                      </a:cubicBezTo>
                      <a:cubicBezTo>
                        <a:pt x="1390"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9"/>
                <p:cNvSpPr/>
                <p:nvPr/>
              </p:nvSpPr>
              <p:spPr>
                <a:xfrm rot="-1685758">
                  <a:off x="3656982" y="206840"/>
                  <a:ext cx="59549" cy="59549"/>
                </a:xfrm>
                <a:custGeom>
                  <a:rect b="b" l="l" r="r" t="t"/>
                  <a:pathLst>
                    <a:path extrusionOk="0" fill="none" h="1729" w="1729">
                      <a:moveTo>
                        <a:pt x="1729" y="731"/>
                      </a:moveTo>
                      <a:cubicBezTo>
                        <a:pt x="1729" y="1390"/>
                        <a:pt x="927" y="1729"/>
                        <a:pt x="464" y="1266"/>
                      </a:cubicBezTo>
                      <a:cubicBezTo>
                        <a:pt x="1" y="785"/>
                        <a:pt x="322" y="1"/>
                        <a:pt x="999" y="1"/>
                      </a:cubicBezTo>
                      <a:cubicBezTo>
                        <a:pt x="1390" y="1"/>
                        <a:pt x="1729" y="322"/>
                        <a:pt x="1729" y="73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9"/>
                <p:cNvSpPr/>
                <p:nvPr/>
              </p:nvSpPr>
              <p:spPr>
                <a:xfrm rot="-1685758">
                  <a:off x="3625057" y="514757"/>
                  <a:ext cx="17221" cy="173652"/>
                </a:xfrm>
                <a:custGeom>
                  <a:rect b="b" l="l" r="r" t="t"/>
                  <a:pathLst>
                    <a:path extrusionOk="0" fill="none" h="5042" w="500">
                      <a:moveTo>
                        <a:pt x="1" y="5042"/>
                      </a:moveTo>
                      <a:lnTo>
                        <a:pt x="500"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9"/>
                <p:cNvSpPr/>
                <p:nvPr/>
              </p:nvSpPr>
              <p:spPr>
                <a:xfrm rot="-1685758">
                  <a:off x="3641679" y="449510"/>
                  <a:ext cx="154675" cy="97571"/>
                </a:xfrm>
                <a:custGeom>
                  <a:rect b="b" l="l" r="r" t="t"/>
                  <a:pathLst>
                    <a:path extrusionOk="0" fill="none" h="2833" w="4491">
                      <a:moveTo>
                        <a:pt x="1" y="0"/>
                      </a:moveTo>
                      <a:lnTo>
                        <a:pt x="4490" y="2833"/>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9"/>
                <p:cNvSpPr/>
                <p:nvPr/>
              </p:nvSpPr>
              <p:spPr>
                <a:xfrm rot="-1685758">
                  <a:off x="3762760" y="237601"/>
                  <a:ext cx="34" cy="263233"/>
                </a:xfrm>
                <a:custGeom>
                  <a:rect b="b" l="l" r="r" t="t"/>
                  <a:pathLst>
                    <a:path extrusionOk="0" fill="none" h="7643" w="1">
                      <a:moveTo>
                        <a:pt x="1" y="7643"/>
                      </a:moveTo>
                      <a:lnTo>
                        <a:pt x="1" y="1"/>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9"/>
                <p:cNvSpPr/>
                <p:nvPr/>
              </p:nvSpPr>
              <p:spPr>
                <a:xfrm rot="-1685758">
                  <a:off x="3732400" y="186253"/>
                  <a:ext cx="173652" cy="122748"/>
                </a:xfrm>
                <a:custGeom>
                  <a:rect b="b" l="l" r="r" t="t"/>
                  <a:pathLst>
                    <a:path extrusionOk="0" fill="none" h="3564" w="5042">
                      <a:moveTo>
                        <a:pt x="0" y="1"/>
                      </a:moveTo>
                      <a:lnTo>
                        <a:pt x="5042" y="3564"/>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9"/>
                <p:cNvSpPr/>
                <p:nvPr/>
              </p:nvSpPr>
              <p:spPr>
                <a:xfrm rot="-1685758">
                  <a:off x="3885238" y="25901"/>
                  <a:ext cx="654" cy="230755"/>
                </a:xfrm>
                <a:custGeom>
                  <a:rect b="b" l="l" r="r" t="t"/>
                  <a:pathLst>
                    <a:path extrusionOk="0" fill="none" h="6700" w="19">
                      <a:moveTo>
                        <a:pt x="0" y="6699"/>
                      </a:moveTo>
                      <a:lnTo>
                        <a:pt x="18" y="1"/>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9"/>
                <p:cNvSpPr/>
                <p:nvPr/>
              </p:nvSpPr>
              <p:spPr>
                <a:xfrm rot="-1685758">
                  <a:off x="3819341" y="33672"/>
                  <a:ext cx="34992" cy="30101"/>
                </a:xfrm>
                <a:custGeom>
                  <a:rect b="b" l="l" r="r" t="t"/>
                  <a:pathLst>
                    <a:path extrusionOk="0" fill="none" h="874" w="1016">
                      <a:moveTo>
                        <a:pt x="1016" y="838"/>
                      </a:moveTo>
                      <a:lnTo>
                        <a:pt x="481" y="0"/>
                      </a:lnTo>
                      <a:lnTo>
                        <a:pt x="0" y="873"/>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1" name="Google Shape;161;p9"/>
              <p:cNvSpPr/>
              <p:nvPr/>
            </p:nvSpPr>
            <p:spPr>
              <a:xfrm rot="113924">
                <a:off x="7656437" y="2922773"/>
                <a:ext cx="48270" cy="48274"/>
              </a:xfrm>
              <a:custGeom>
                <a:rect b="b" l="l" r="r" t="t"/>
                <a:pathLst>
                  <a:path extrusionOk="0" fill="none" h="1729" w="1729">
                    <a:moveTo>
                      <a:pt x="1729" y="731"/>
                    </a:moveTo>
                    <a:cubicBezTo>
                      <a:pt x="1729" y="1390"/>
                      <a:pt x="927" y="1729"/>
                      <a:pt x="464" y="1266"/>
                    </a:cubicBezTo>
                    <a:cubicBezTo>
                      <a:pt x="1" y="785"/>
                      <a:pt x="322" y="1"/>
                      <a:pt x="999" y="1"/>
                    </a:cubicBezTo>
                    <a:cubicBezTo>
                      <a:pt x="1390" y="1"/>
                      <a:pt x="1729" y="322"/>
                      <a:pt x="1729" y="73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62" name="Google Shape;162;p9">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18"/>
          <p:cNvSpPr txBox="1"/>
          <p:nvPr>
            <p:ph idx="4"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en" sz="2000"/>
              <a:t>Roote index :</a:t>
            </a:r>
            <a:endParaRPr sz="2000"/>
          </a:p>
          <a:p>
            <a:pPr indent="0" lvl="0" marL="0" rtl="0" algn="l">
              <a:lnSpc>
                <a:spcPct val="100000"/>
              </a:lnSpc>
              <a:spcBef>
                <a:spcPts val="0"/>
              </a:spcBef>
              <a:spcAft>
                <a:spcPts val="0"/>
              </a:spcAft>
              <a:buSzPts val="3900"/>
              <a:buNone/>
            </a:pPr>
            <a:r>
              <a:t/>
            </a:r>
            <a:endParaRPr sz="1500"/>
          </a:p>
        </p:txBody>
      </p:sp>
      <p:sp>
        <p:nvSpPr>
          <p:cNvPr id="579" name="Google Shape;579;p18"/>
          <p:cNvSpPr txBox="1"/>
          <p:nvPr/>
        </p:nvSpPr>
        <p:spPr>
          <a:xfrm>
            <a:off x="5893175" y="212750"/>
            <a:ext cx="25365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Clr>
                <a:srgbClr val="000000"/>
              </a:buClr>
              <a:buSzPts val="1400"/>
              <a:buFont typeface="Arial"/>
              <a:buNone/>
            </a:pPr>
            <a:r>
              <a:rPr lang="en">
                <a:solidFill>
                  <a:schemeClr val="lt2"/>
                </a:solidFill>
                <a:latin typeface="Bebas Neue"/>
                <a:ea typeface="Bebas Neue"/>
                <a:cs typeface="Bebas Neue"/>
                <a:sym typeface="Bebas Neue"/>
              </a:rPr>
              <a:t>Data science &amp; DATA ENGENIEER</a:t>
            </a:r>
            <a:endParaRPr>
              <a:solidFill>
                <a:schemeClr val="lt2"/>
              </a:solidFill>
            </a:endParaRPr>
          </a:p>
          <a:p>
            <a:pPr indent="0" lvl="0" marL="0" marR="0" rtl="0" algn="r">
              <a:lnSpc>
                <a:spcPct val="100000"/>
              </a:lnSpc>
              <a:spcBef>
                <a:spcPts val="0"/>
              </a:spcBef>
              <a:spcAft>
                <a:spcPts val="0"/>
              </a:spcAft>
              <a:buClr>
                <a:srgbClr val="000000"/>
              </a:buClr>
              <a:buSzPts val="1400"/>
              <a:buFont typeface="Arial"/>
              <a:buNone/>
            </a:pPr>
            <a:r>
              <a:t/>
            </a:r>
            <a:endParaRPr>
              <a:solidFill>
                <a:schemeClr val="lt2"/>
              </a:solidFill>
              <a:latin typeface="Bebas Neue"/>
              <a:ea typeface="Bebas Neue"/>
              <a:cs typeface="Bebas Neue"/>
              <a:sym typeface="Bebas Neue"/>
            </a:endParaRPr>
          </a:p>
        </p:txBody>
      </p:sp>
      <p:sp>
        <p:nvSpPr>
          <p:cNvPr id="580" name="Google Shape;580;p18"/>
          <p:cNvSpPr/>
          <p:nvPr/>
        </p:nvSpPr>
        <p:spPr>
          <a:xfrm rot="7198710">
            <a:off x="820086" y="3368814"/>
            <a:ext cx="630918" cy="627700"/>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1" name="Google Shape;581;p18"/>
          <p:cNvGrpSpPr/>
          <p:nvPr/>
        </p:nvGrpSpPr>
        <p:grpSpPr>
          <a:xfrm>
            <a:off x="7466520" y="1006367"/>
            <a:ext cx="953591" cy="334099"/>
            <a:chOff x="2271950" y="2722775"/>
            <a:chExt cx="575875" cy="201775"/>
          </a:xfrm>
        </p:grpSpPr>
        <p:sp>
          <p:nvSpPr>
            <p:cNvPr id="582" name="Google Shape;582;p18"/>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18"/>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18"/>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18"/>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18"/>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7" name="Google Shape;587;p18"/>
          <p:cNvSpPr/>
          <p:nvPr/>
        </p:nvSpPr>
        <p:spPr>
          <a:xfrm>
            <a:off x="2039925" y="3252576"/>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18"/>
          <p:cNvSpPr/>
          <p:nvPr/>
        </p:nvSpPr>
        <p:spPr>
          <a:xfrm>
            <a:off x="2842313" y="3913300"/>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18"/>
          <p:cNvSpPr/>
          <p:nvPr/>
        </p:nvSpPr>
        <p:spPr>
          <a:xfrm>
            <a:off x="7873188" y="16520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8"/>
          <p:cNvSpPr/>
          <p:nvPr/>
        </p:nvSpPr>
        <p:spPr>
          <a:xfrm>
            <a:off x="8084327" y="1910863"/>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18"/>
          <p:cNvSpPr/>
          <p:nvPr/>
        </p:nvSpPr>
        <p:spPr>
          <a:xfrm>
            <a:off x="4261262" y="38324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8"/>
          <p:cNvSpPr/>
          <p:nvPr/>
        </p:nvSpPr>
        <p:spPr>
          <a:xfrm rot="-1685758">
            <a:off x="2484228" y="37617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18"/>
          <p:cNvSpPr/>
          <p:nvPr/>
        </p:nvSpPr>
        <p:spPr>
          <a:xfrm>
            <a:off x="7253088" y="7068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8"/>
          <p:cNvSpPr/>
          <p:nvPr/>
        </p:nvSpPr>
        <p:spPr>
          <a:xfrm rot="-1685758">
            <a:off x="5822966" y="82620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8"/>
          <p:cNvSpPr/>
          <p:nvPr/>
        </p:nvSpPr>
        <p:spPr>
          <a:xfrm>
            <a:off x="6236062" y="13674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8"/>
          <p:cNvSpPr/>
          <p:nvPr/>
        </p:nvSpPr>
        <p:spPr>
          <a:xfrm rot="7201932">
            <a:off x="1199737" y="4051715"/>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18"/>
          <p:cNvSpPr/>
          <p:nvPr/>
        </p:nvSpPr>
        <p:spPr>
          <a:xfrm>
            <a:off x="2057089" y="4182499"/>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8" name="Google Shape;598;p18"/>
          <p:cNvGrpSpPr/>
          <p:nvPr/>
        </p:nvGrpSpPr>
        <p:grpSpPr>
          <a:xfrm>
            <a:off x="7772350" y="3101058"/>
            <a:ext cx="438780" cy="344395"/>
            <a:chOff x="4946475" y="3016009"/>
            <a:chExt cx="437729" cy="343570"/>
          </a:xfrm>
        </p:grpSpPr>
        <p:sp>
          <p:nvSpPr>
            <p:cNvPr id="599" name="Google Shape;599;p18"/>
            <p:cNvSpPr/>
            <p:nvPr/>
          </p:nvSpPr>
          <p:spPr>
            <a:xfrm>
              <a:off x="4946475" y="3274798"/>
              <a:ext cx="221946" cy="84781"/>
            </a:xfrm>
            <a:custGeom>
              <a:rect b="b" l="l" r="r" t="t"/>
              <a:pathLst>
                <a:path extrusionOk="0" h="4195" w="10982">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18"/>
            <p:cNvSpPr/>
            <p:nvPr/>
          </p:nvSpPr>
          <p:spPr>
            <a:xfrm>
              <a:off x="4946475" y="3189492"/>
              <a:ext cx="221946" cy="84458"/>
            </a:xfrm>
            <a:custGeom>
              <a:rect b="b" l="l" r="r" t="t"/>
              <a:pathLst>
                <a:path extrusionOk="0" h="4179" w="10982">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8"/>
            <p:cNvSpPr/>
            <p:nvPr/>
          </p:nvSpPr>
          <p:spPr>
            <a:xfrm>
              <a:off x="4946475" y="3104165"/>
              <a:ext cx="221946" cy="84357"/>
            </a:xfrm>
            <a:custGeom>
              <a:rect b="b" l="l" r="r" t="t"/>
              <a:pathLst>
                <a:path extrusionOk="0" h="4174" w="10982">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8"/>
            <p:cNvSpPr/>
            <p:nvPr/>
          </p:nvSpPr>
          <p:spPr>
            <a:xfrm>
              <a:off x="4946475" y="3016009"/>
              <a:ext cx="221946" cy="87186"/>
            </a:xfrm>
            <a:custGeom>
              <a:rect b="b" l="l" r="r" t="t"/>
              <a:pathLst>
                <a:path extrusionOk="0" h="4314" w="10982">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8"/>
            <p:cNvSpPr/>
            <p:nvPr/>
          </p:nvSpPr>
          <p:spPr>
            <a:xfrm>
              <a:off x="5193846" y="3045496"/>
              <a:ext cx="190358" cy="258870"/>
            </a:xfrm>
            <a:custGeom>
              <a:rect b="b" l="l" r="r" t="t"/>
              <a:pathLst>
                <a:path extrusionOk="0" h="12809" w="9419">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4" name="Google Shape;604;p18">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8">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06" name="Google Shape;606;p18"/>
          <p:cNvGrpSpPr/>
          <p:nvPr/>
        </p:nvGrpSpPr>
        <p:grpSpPr>
          <a:xfrm>
            <a:off x="706033" y="312972"/>
            <a:ext cx="140222" cy="140409"/>
            <a:chOff x="2741000" y="199475"/>
            <a:chExt cx="191953" cy="192210"/>
          </a:xfrm>
        </p:grpSpPr>
        <p:sp>
          <p:nvSpPr>
            <p:cNvPr id="607" name="Google Shape;607;p18"/>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8"/>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8"/>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8"/>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8"/>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8"/>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8"/>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8"/>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8"/>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6" name="Google Shape;616;p18">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17" name="Google Shape;617;p18"/>
          <p:cNvPicPr preferRelativeResize="0"/>
          <p:nvPr/>
        </p:nvPicPr>
        <p:blipFill>
          <a:blip r:embed="rId4">
            <a:alphaModFix/>
          </a:blip>
          <a:stretch>
            <a:fillRect/>
          </a:stretch>
        </p:blipFill>
        <p:spPr>
          <a:xfrm>
            <a:off x="653700" y="1159150"/>
            <a:ext cx="3140475" cy="1941900"/>
          </a:xfrm>
          <a:prstGeom prst="rect">
            <a:avLst/>
          </a:prstGeom>
          <a:noFill/>
          <a:ln>
            <a:noFill/>
          </a:ln>
        </p:spPr>
      </p:pic>
      <p:pic>
        <p:nvPicPr>
          <p:cNvPr id="618" name="Google Shape;618;p18"/>
          <p:cNvPicPr preferRelativeResize="0"/>
          <p:nvPr/>
        </p:nvPicPr>
        <p:blipFill>
          <a:blip r:embed="rId5">
            <a:alphaModFix/>
          </a:blip>
          <a:stretch>
            <a:fillRect/>
          </a:stretch>
        </p:blipFill>
        <p:spPr>
          <a:xfrm>
            <a:off x="4117700" y="1235850"/>
            <a:ext cx="4218775" cy="1865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19"/>
          <p:cNvSpPr txBox="1"/>
          <p:nvPr>
            <p:ph idx="4"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en" sz="2000"/>
              <a:t>Roote show summary :</a:t>
            </a:r>
            <a:endParaRPr sz="2000"/>
          </a:p>
          <a:p>
            <a:pPr indent="0" lvl="0" marL="0" rtl="0" algn="l">
              <a:lnSpc>
                <a:spcPct val="100000"/>
              </a:lnSpc>
              <a:spcBef>
                <a:spcPts val="0"/>
              </a:spcBef>
              <a:spcAft>
                <a:spcPts val="0"/>
              </a:spcAft>
              <a:buSzPts val="3900"/>
              <a:buNone/>
            </a:pPr>
            <a:r>
              <a:t/>
            </a:r>
            <a:endParaRPr sz="1500"/>
          </a:p>
        </p:txBody>
      </p:sp>
      <p:sp>
        <p:nvSpPr>
          <p:cNvPr id="624" name="Google Shape;624;p19"/>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Data ANALYSIS</a:t>
            </a:r>
            <a:endParaRPr b="0" i="0" sz="1400" u="none" cap="none" strike="noStrike">
              <a:solidFill>
                <a:schemeClr val="lt2"/>
              </a:solidFill>
              <a:latin typeface="Arial"/>
              <a:ea typeface="Arial"/>
              <a:cs typeface="Arial"/>
              <a:sym typeface="Arial"/>
            </a:endParaRPr>
          </a:p>
        </p:txBody>
      </p:sp>
      <p:sp>
        <p:nvSpPr>
          <p:cNvPr id="625" name="Google Shape;625;p19"/>
          <p:cNvSpPr/>
          <p:nvPr/>
        </p:nvSpPr>
        <p:spPr>
          <a:xfrm rot="7198710">
            <a:off x="820086" y="3368814"/>
            <a:ext cx="630918" cy="627700"/>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6" name="Google Shape;626;p19"/>
          <p:cNvGrpSpPr/>
          <p:nvPr/>
        </p:nvGrpSpPr>
        <p:grpSpPr>
          <a:xfrm>
            <a:off x="7466520" y="1006367"/>
            <a:ext cx="953591" cy="334099"/>
            <a:chOff x="2271950" y="2722775"/>
            <a:chExt cx="575875" cy="201775"/>
          </a:xfrm>
        </p:grpSpPr>
        <p:sp>
          <p:nvSpPr>
            <p:cNvPr id="627" name="Google Shape;627;p19"/>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9"/>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9"/>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9"/>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9"/>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2" name="Google Shape;632;p19"/>
          <p:cNvSpPr/>
          <p:nvPr/>
        </p:nvSpPr>
        <p:spPr>
          <a:xfrm>
            <a:off x="2039925" y="3252576"/>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9"/>
          <p:cNvSpPr/>
          <p:nvPr/>
        </p:nvSpPr>
        <p:spPr>
          <a:xfrm>
            <a:off x="2842313" y="3913300"/>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19"/>
          <p:cNvSpPr/>
          <p:nvPr/>
        </p:nvSpPr>
        <p:spPr>
          <a:xfrm>
            <a:off x="7873188" y="16520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19"/>
          <p:cNvSpPr/>
          <p:nvPr/>
        </p:nvSpPr>
        <p:spPr>
          <a:xfrm>
            <a:off x="8084327" y="1910863"/>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9"/>
          <p:cNvSpPr/>
          <p:nvPr/>
        </p:nvSpPr>
        <p:spPr>
          <a:xfrm>
            <a:off x="4261262" y="38324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9"/>
          <p:cNvSpPr/>
          <p:nvPr/>
        </p:nvSpPr>
        <p:spPr>
          <a:xfrm rot="-1685758">
            <a:off x="2484228" y="37617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9"/>
          <p:cNvSpPr/>
          <p:nvPr/>
        </p:nvSpPr>
        <p:spPr>
          <a:xfrm>
            <a:off x="7253088" y="7068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9"/>
          <p:cNvSpPr/>
          <p:nvPr/>
        </p:nvSpPr>
        <p:spPr>
          <a:xfrm rot="-1685758">
            <a:off x="5822966" y="82620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19"/>
          <p:cNvSpPr/>
          <p:nvPr/>
        </p:nvSpPr>
        <p:spPr>
          <a:xfrm>
            <a:off x="6236062" y="13674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9"/>
          <p:cNvSpPr/>
          <p:nvPr/>
        </p:nvSpPr>
        <p:spPr>
          <a:xfrm rot="7201932">
            <a:off x="1199737" y="4051715"/>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9"/>
          <p:cNvSpPr/>
          <p:nvPr/>
        </p:nvSpPr>
        <p:spPr>
          <a:xfrm>
            <a:off x="2057089" y="4182499"/>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3" name="Google Shape;643;p19"/>
          <p:cNvGrpSpPr/>
          <p:nvPr/>
        </p:nvGrpSpPr>
        <p:grpSpPr>
          <a:xfrm>
            <a:off x="7772350" y="3101058"/>
            <a:ext cx="438780" cy="344395"/>
            <a:chOff x="4946475" y="3016009"/>
            <a:chExt cx="437729" cy="343570"/>
          </a:xfrm>
        </p:grpSpPr>
        <p:sp>
          <p:nvSpPr>
            <p:cNvPr id="644" name="Google Shape;644;p19"/>
            <p:cNvSpPr/>
            <p:nvPr/>
          </p:nvSpPr>
          <p:spPr>
            <a:xfrm>
              <a:off x="4946475" y="3274798"/>
              <a:ext cx="221946" cy="84781"/>
            </a:xfrm>
            <a:custGeom>
              <a:rect b="b" l="l" r="r" t="t"/>
              <a:pathLst>
                <a:path extrusionOk="0" h="4195" w="10982">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9"/>
            <p:cNvSpPr/>
            <p:nvPr/>
          </p:nvSpPr>
          <p:spPr>
            <a:xfrm>
              <a:off x="4946475" y="3189492"/>
              <a:ext cx="221946" cy="84458"/>
            </a:xfrm>
            <a:custGeom>
              <a:rect b="b" l="l" r="r" t="t"/>
              <a:pathLst>
                <a:path extrusionOk="0" h="4179" w="10982">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9"/>
            <p:cNvSpPr/>
            <p:nvPr/>
          </p:nvSpPr>
          <p:spPr>
            <a:xfrm>
              <a:off x="4946475" y="3104165"/>
              <a:ext cx="221946" cy="84357"/>
            </a:xfrm>
            <a:custGeom>
              <a:rect b="b" l="l" r="r" t="t"/>
              <a:pathLst>
                <a:path extrusionOk="0" h="4174" w="10982">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9"/>
            <p:cNvSpPr/>
            <p:nvPr/>
          </p:nvSpPr>
          <p:spPr>
            <a:xfrm>
              <a:off x="4946475" y="3016009"/>
              <a:ext cx="221946" cy="87186"/>
            </a:xfrm>
            <a:custGeom>
              <a:rect b="b" l="l" r="r" t="t"/>
              <a:pathLst>
                <a:path extrusionOk="0" h="4314" w="10982">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9"/>
            <p:cNvSpPr/>
            <p:nvPr/>
          </p:nvSpPr>
          <p:spPr>
            <a:xfrm>
              <a:off x="5193846" y="3045496"/>
              <a:ext cx="190358" cy="258870"/>
            </a:xfrm>
            <a:custGeom>
              <a:rect b="b" l="l" r="r" t="t"/>
              <a:pathLst>
                <a:path extrusionOk="0" h="12809" w="9419">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9" name="Google Shape;649;p19">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9">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9">
            <a:hlinkClick action="ppaction://hlinksldjump" r:id="rId3"/>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MENU</a:t>
            </a:r>
            <a:endParaRPr b="0" i="0" sz="1000" u="none" cap="none" strike="noStrike">
              <a:solidFill>
                <a:schemeClr val="dk1"/>
              </a:solidFill>
              <a:latin typeface="Bebas Neue"/>
              <a:ea typeface="Bebas Neue"/>
              <a:cs typeface="Bebas Neue"/>
              <a:sym typeface="Bebas Neue"/>
            </a:endParaRPr>
          </a:p>
        </p:txBody>
      </p:sp>
      <p:sp>
        <p:nvSpPr>
          <p:cNvPr id="652" name="Google Shape;652;p19"/>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ANALYSIS</a:t>
            </a:r>
            <a:endParaRPr b="0" i="0" sz="1000" u="none" cap="none" strike="noStrike">
              <a:solidFill>
                <a:schemeClr val="dk1"/>
              </a:solidFill>
              <a:latin typeface="Bebas Neue"/>
              <a:ea typeface="Bebas Neue"/>
              <a:cs typeface="Bebas Neue"/>
              <a:sym typeface="Bebas Neue"/>
            </a:endParaRPr>
          </a:p>
        </p:txBody>
      </p:sp>
      <p:sp>
        <p:nvSpPr>
          <p:cNvPr id="653" name="Google Shape;653;p19"/>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CONTACT</a:t>
            </a:r>
            <a:endParaRPr b="0" i="0" sz="1000" u="none" cap="none" strike="noStrike">
              <a:solidFill>
                <a:schemeClr val="dk1"/>
              </a:solidFill>
              <a:latin typeface="Bebas Neue"/>
              <a:ea typeface="Bebas Neue"/>
              <a:cs typeface="Bebas Neue"/>
              <a:sym typeface="Bebas Neue"/>
            </a:endParaRPr>
          </a:p>
        </p:txBody>
      </p:sp>
      <p:grpSp>
        <p:nvGrpSpPr>
          <p:cNvPr id="654" name="Google Shape;654;p19"/>
          <p:cNvGrpSpPr/>
          <p:nvPr/>
        </p:nvGrpSpPr>
        <p:grpSpPr>
          <a:xfrm>
            <a:off x="706033" y="312972"/>
            <a:ext cx="140222" cy="140409"/>
            <a:chOff x="2741000" y="199475"/>
            <a:chExt cx="191953" cy="192210"/>
          </a:xfrm>
        </p:grpSpPr>
        <p:sp>
          <p:nvSpPr>
            <p:cNvPr id="655" name="Google Shape;655;p19"/>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9"/>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9"/>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9"/>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9"/>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9"/>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9"/>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9"/>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9"/>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4" name="Google Shape;664;p19">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65" name="Google Shape;665;p19"/>
          <p:cNvPicPr preferRelativeResize="0"/>
          <p:nvPr/>
        </p:nvPicPr>
        <p:blipFill>
          <a:blip r:embed="rId5">
            <a:alphaModFix/>
          </a:blip>
          <a:stretch>
            <a:fillRect/>
          </a:stretch>
        </p:blipFill>
        <p:spPr>
          <a:xfrm>
            <a:off x="669500" y="1036500"/>
            <a:ext cx="6878751" cy="2076450"/>
          </a:xfrm>
          <a:prstGeom prst="rect">
            <a:avLst/>
          </a:prstGeom>
          <a:noFill/>
          <a:ln>
            <a:noFill/>
          </a:ln>
        </p:spPr>
      </p:pic>
      <p:sp>
        <p:nvSpPr>
          <p:cNvPr id="666" name="Google Shape;666;p19"/>
          <p:cNvSpPr txBox="1"/>
          <p:nvPr/>
        </p:nvSpPr>
        <p:spPr>
          <a:xfrm>
            <a:off x="1736775" y="3446825"/>
            <a:ext cx="5516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FFFF"/>
                </a:solidFill>
                <a:latin typeface="Arimo"/>
                <a:ea typeface="Arimo"/>
                <a:cs typeface="Arimo"/>
                <a:sym typeface="Arimo"/>
              </a:rPr>
              <a:t>L’application ne contient pas de bug quand on rentre le login d’un club valide</a:t>
            </a:r>
            <a:endParaRPr sz="1600">
              <a:solidFill>
                <a:srgbClr val="FFFFFF"/>
              </a:solidFill>
              <a:latin typeface="Arimo"/>
              <a:ea typeface="Arimo"/>
              <a:cs typeface="Arimo"/>
              <a:sym typeface="Arim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20"/>
          <p:cNvSpPr txBox="1"/>
          <p:nvPr>
            <p:ph idx="4"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en" sz="2000"/>
              <a:t>Roote show summary :</a:t>
            </a:r>
            <a:endParaRPr sz="2000"/>
          </a:p>
          <a:p>
            <a:pPr indent="0" lvl="0" marL="0" rtl="0" algn="l">
              <a:lnSpc>
                <a:spcPct val="100000"/>
              </a:lnSpc>
              <a:spcBef>
                <a:spcPts val="0"/>
              </a:spcBef>
              <a:spcAft>
                <a:spcPts val="0"/>
              </a:spcAft>
              <a:buSzPts val="3900"/>
              <a:buNone/>
            </a:pPr>
            <a:r>
              <a:t/>
            </a:r>
            <a:endParaRPr sz="1500"/>
          </a:p>
        </p:txBody>
      </p:sp>
      <p:sp>
        <p:nvSpPr>
          <p:cNvPr id="672" name="Google Shape;672;p20"/>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Data ANALYSIS</a:t>
            </a:r>
            <a:endParaRPr b="0" i="0" sz="1400" u="none" cap="none" strike="noStrike">
              <a:solidFill>
                <a:schemeClr val="lt2"/>
              </a:solidFill>
              <a:latin typeface="Arial"/>
              <a:ea typeface="Arial"/>
              <a:cs typeface="Arial"/>
              <a:sym typeface="Arial"/>
            </a:endParaRPr>
          </a:p>
        </p:txBody>
      </p:sp>
      <p:grpSp>
        <p:nvGrpSpPr>
          <p:cNvPr id="673" name="Google Shape;673;p20"/>
          <p:cNvGrpSpPr/>
          <p:nvPr/>
        </p:nvGrpSpPr>
        <p:grpSpPr>
          <a:xfrm>
            <a:off x="7466520" y="1006367"/>
            <a:ext cx="953591" cy="334099"/>
            <a:chOff x="2271950" y="2722775"/>
            <a:chExt cx="575875" cy="201775"/>
          </a:xfrm>
        </p:grpSpPr>
        <p:sp>
          <p:nvSpPr>
            <p:cNvPr id="674" name="Google Shape;674;p20"/>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20"/>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20"/>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20"/>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20"/>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9" name="Google Shape;679;p20"/>
          <p:cNvSpPr/>
          <p:nvPr/>
        </p:nvSpPr>
        <p:spPr>
          <a:xfrm>
            <a:off x="2039925" y="3252576"/>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20"/>
          <p:cNvSpPr/>
          <p:nvPr/>
        </p:nvSpPr>
        <p:spPr>
          <a:xfrm>
            <a:off x="2842313" y="3913300"/>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20"/>
          <p:cNvSpPr/>
          <p:nvPr/>
        </p:nvSpPr>
        <p:spPr>
          <a:xfrm>
            <a:off x="7873188" y="16520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20"/>
          <p:cNvSpPr/>
          <p:nvPr/>
        </p:nvSpPr>
        <p:spPr>
          <a:xfrm>
            <a:off x="8084327" y="1910863"/>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20"/>
          <p:cNvSpPr/>
          <p:nvPr/>
        </p:nvSpPr>
        <p:spPr>
          <a:xfrm>
            <a:off x="4261262" y="38324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20"/>
          <p:cNvSpPr/>
          <p:nvPr/>
        </p:nvSpPr>
        <p:spPr>
          <a:xfrm rot="-1685758">
            <a:off x="2484228" y="37617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20"/>
          <p:cNvSpPr/>
          <p:nvPr/>
        </p:nvSpPr>
        <p:spPr>
          <a:xfrm>
            <a:off x="7253088" y="7068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20"/>
          <p:cNvSpPr/>
          <p:nvPr/>
        </p:nvSpPr>
        <p:spPr>
          <a:xfrm rot="-1685758">
            <a:off x="5822966" y="82620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20"/>
          <p:cNvSpPr/>
          <p:nvPr/>
        </p:nvSpPr>
        <p:spPr>
          <a:xfrm>
            <a:off x="6236062" y="13674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20"/>
          <p:cNvSpPr/>
          <p:nvPr/>
        </p:nvSpPr>
        <p:spPr>
          <a:xfrm rot="7201932">
            <a:off x="1199737" y="4051715"/>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20"/>
          <p:cNvSpPr/>
          <p:nvPr/>
        </p:nvSpPr>
        <p:spPr>
          <a:xfrm>
            <a:off x="2057089" y="4182499"/>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90" name="Google Shape;690;p20"/>
          <p:cNvGrpSpPr/>
          <p:nvPr/>
        </p:nvGrpSpPr>
        <p:grpSpPr>
          <a:xfrm>
            <a:off x="7772350" y="3101058"/>
            <a:ext cx="438780" cy="344395"/>
            <a:chOff x="4946475" y="3016009"/>
            <a:chExt cx="437729" cy="343570"/>
          </a:xfrm>
        </p:grpSpPr>
        <p:sp>
          <p:nvSpPr>
            <p:cNvPr id="691" name="Google Shape;691;p20"/>
            <p:cNvSpPr/>
            <p:nvPr/>
          </p:nvSpPr>
          <p:spPr>
            <a:xfrm>
              <a:off x="4946475" y="3274798"/>
              <a:ext cx="221946" cy="84781"/>
            </a:xfrm>
            <a:custGeom>
              <a:rect b="b" l="l" r="r" t="t"/>
              <a:pathLst>
                <a:path extrusionOk="0" h="4195" w="10982">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20"/>
            <p:cNvSpPr/>
            <p:nvPr/>
          </p:nvSpPr>
          <p:spPr>
            <a:xfrm>
              <a:off x="4946475" y="3189492"/>
              <a:ext cx="221946" cy="84458"/>
            </a:xfrm>
            <a:custGeom>
              <a:rect b="b" l="l" r="r" t="t"/>
              <a:pathLst>
                <a:path extrusionOk="0" h="4179" w="10982">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20"/>
            <p:cNvSpPr/>
            <p:nvPr/>
          </p:nvSpPr>
          <p:spPr>
            <a:xfrm>
              <a:off x="4946475" y="3104165"/>
              <a:ext cx="221946" cy="84357"/>
            </a:xfrm>
            <a:custGeom>
              <a:rect b="b" l="l" r="r" t="t"/>
              <a:pathLst>
                <a:path extrusionOk="0" h="4174" w="10982">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20"/>
            <p:cNvSpPr/>
            <p:nvPr/>
          </p:nvSpPr>
          <p:spPr>
            <a:xfrm>
              <a:off x="4946475" y="3016009"/>
              <a:ext cx="221946" cy="87186"/>
            </a:xfrm>
            <a:custGeom>
              <a:rect b="b" l="l" r="r" t="t"/>
              <a:pathLst>
                <a:path extrusionOk="0" h="4314" w="10982">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20"/>
            <p:cNvSpPr/>
            <p:nvPr/>
          </p:nvSpPr>
          <p:spPr>
            <a:xfrm>
              <a:off x="5193846" y="3045496"/>
              <a:ext cx="190358" cy="258870"/>
            </a:xfrm>
            <a:custGeom>
              <a:rect b="b" l="l" r="r" t="t"/>
              <a:pathLst>
                <a:path extrusionOk="0" h="12809" w="9419">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6" name="Google Shape;696;p20">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20">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20">
            <a:hlinkClick action="ppaction://hlinksldjump" r:id="rId3"/>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MENU</a:t>
            </a:r>
            <a:endParaRPr b="0" i="0" sz="1000" u="none" cap="none" strike="noStrike">
              <a:solidFill>
                <a:schemeClr val="dk1"/>
              </a:solidFill>
              <a:latin typeface="Bebas Neue"/>
              <a:ea typeface="Bebas Neue"/>
              <a:cs typeface="Bebas Neue"/>
              <a:sym typeface="Bebas Neue"/>
            </a:endParaRPr>
          </a:p>
        </p:txBody>
      </p:sp>
      <p:sp>
        <p:nvSpPr>
          <p:cNvPr id="699" name="Google Shape;699;p20"/>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ANALYSIS</a:t>
            </a:r>
            <a:endParaRPr b="0" i="0" sz="1000" u="none" cap="none" strike="noStrike">
              <a:solidFill>
                <a:schemeClr val="dk1"/>
              </a:solidFill>
              <a:latin typeface="Bebas Neue"/>
              <a:ea typeface="Bebas Neue"/>
              <a:cs typeface="Bebas Neue"/>
              <a:sym typeface="Bebas Neue"/>
            </a:endParaRPr>
          </a:p>
        </p:txBody>
      </p:sp>
      <p:sp>
        <p:nvSpPr>
          <p:cNvPr id="700" name="Google Shape;700;p20"/>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CONTACT</a:t>
            </a:r>
            <a:endParaRPr b="0" i="0" sz="1000" u="none" cap="none" strike="noStrike">
              <a:solidFill>
                <a:schemeClr val="dk1"/>
              </a:solidFill>
              <a:latin typeface="Bebas Neue"/>
              <a:ea typeface="Bebas Neue"/>
              <a:cs typeface="Bebas Neue"/>
              <a:sym typeface="Bebas Neue"/>
            </a:endParaRPr>
          </a:p>
        </p:txBody>
      </p:sp>
      <p:grpSp>
        <p:nvGrpSpPr>
          <p:cNvPr id="701" name="Google Shape;701;p20"/>
          <p:cNvGrpSpPr/>
          <p:nvPr/>
        </p:nvGrpSpPr>
        <p:grpSpPr>
          <a:xfrm>
            <a:off x="706033" y="312972"/>
            <a:ext cx="140222" cy="140409"/>
            <a:chOff x="2741000" y="199475"/>
            <a:chExt cx="191953" cy="192210"/>
          </a:xfrm>
        </p:grpSpPr>
        <p:sp>
          <p:nvSpPr>
            <p:cNvPr id="702" name="Google Shape;702;p20"/>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20"/>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20"/>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20"/>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20"/>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20"/>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20"/>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20"/>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20"/>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1" name="Google Shape;711;p20">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12" name="Google Shape;712;p20"/>
          <p:cNvPicPr preferRelativeResize="0"/>
          <p:nvPr/>
        </p:nvPicPr>
        <p:blipFill>
          <a:blip r:embed="rId5">
            <a:alphaModFix/>
          </a:blip>
          <a:stretch>
            <a:fillRect/>
          </a:stretch>
        </p:blipFill>
        <p:spPr>
          <a:xfrm>
            <a:off x="722225" y="1006375"/>
            <a:ext cx="7158901" cy="1663443"/>
          </a:xfrm>
          <a:prstGeom prst="rect">
            <a:avLst/>
          </a:prstGeom>
          <a:noFill/>
          <a:ln>
            <a:noFill/>
          </a:ln>
        </p:spPr>
      </p:pic>
      <p:pic>
        <p:nvPicPr>
          <p:cNvPr id="713" name="Google Shape;713;p20"/>
          <p:cNvPicPr preferRelativeResize="0"/>
          <p:nvPr/>
        </p:nvPicPr>
        <p:blipFill>
          <a:blip r:embed="rId6">
            <a:alphaModFix/>
          </a:blip>
          <a:stretch>
            <a:fillRect/>
          </a:stretch>
        </p:blipFill>
        <p:spPr>
          <a:xfrm>
            <a:off x="846251" y="3101025"/>
            <a:ext cx="7026951" cy="1371600"/>
          </a:xfrm>
          <a:prstGeom prst="rect">
            <a:avLst/>
          </a:prstGeom>
          <a:noFill/>
          <a:ln>
            <a:noFill/>
          </a:ln>
        </p:spPr>
      </p:pic>
      <p:sp>
        <p:nvSpPr>
          <p:cNvPr id="714" name="Google Shape;714;p20"/>
          <p:cNvSpPr txBox="1"/>
          <p:nvPr/>
        </p:nvSpPr>
        <p:spPr>
          <a:xfrm>
            <a:off x="882800" y="2761100"/>
            <a:ext cx="285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Arimo"/>
                <a:ea typeface="Arimo"/>
                <a:cs typeface="Arimo"/>
                <a:sym typeface="Arimo"/>
              </a:rPr>
              <a:t>Test pour verifier la correction</a:t>
            </a:r>
            <a:endParaRPr sz="2200">
              <a:solidFill>
                <a:srgbClr val="FFFFFF"/>
              </a:solidFill>
              <a:latin typeface="Arimo"/>
              <a:ea typeface="Arimo"/>
              <a:cs typeface="Arimo"/>
              <a:sym typeface="Arim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21"/>
          <p:cNvSpPr txBox="1"/>
          <p:nvPr>
            <p:ph idx="4"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en" sz="2000"/>
              <a:t>Roote show summary :</a:t>
            </a:r>
            <a:endParaRPr sz="2000"/>
          </a:p>
          <a:p>
            <a:pPr indent="0" lvl="0" marL="0" rtl="0" algn="l">
              <a:lnSpc>
                <a:spcPct val="100000"/>
              </a:lnSpc>
              <a:spcBef>
                <a:spcPts val="0"/>
              </a:spcBef>
              <a:spcAft>
                <a:spcPts val="0"/>
              </a:spcAft>
              <a:buSzPts val="3900"/>
              <a:buNone/>
            </a:pPr>
            <a:r>
              <a:t/>
            </a:r>
            <a:endParaRPr sz="1500"/>
          </a:p>
        </p:txBody>
      </p:sp>
      <p:sp>
        <p:nvSpPr>
          <p:cNvPr id="720" name="Google Shape;720;p21"/>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Data ANALYSIS</a:t>
            </a:r>
            <a:endParaRPr b="0" i="0" sz="1400" u="none" cap="none" strike="noStrike">
              <a:solidFill>
                <a:schemeClr val="lt2"/>
              </a:solidFill>
              <a:latin typeface="Arial"/>
              <a:ea typeface="Arial"/>
              <a:cs typeface="Arial"/>
              <a:sym typeface="Arial"/>
            </a:endParaRPr>
          </a:p>
        </p:txBody>
      </p:sp>
      <p:sp>
        <p:nvSpPr>
          <p:cNvPr id="721" name="Google Shape;721;p21"/>
          <p:cNvSpPr/>
          <p:nvPr/>
        </p:nvSpPr>
        <p:spPr>
          <a:xfrm>
            <a:off x="2842313" y="3913300"/>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21"/>
          <p:cNvSpPr/>
          <p:nvPr/>
        </p:nvSpPr>
        <p:spPr>
          <a:xfrm>
            <a:off x="7873188" y="16520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21"/>
          <p:cNvSpPr/>
          <p:nvPr/>
        </p:nvSpPr>
        <p:spPr>
          <a:xfrm>
            <a:off x="4261262" y="38324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21"/>
          <p:cNvSpPr/>
          <p:nvPr/>
        </p:nvSpPr>
        <p:spPr>
          <a:xfrm rot="-1685758">
            <a:off x="2484228" y="37617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21"/>
          <p:cNvSpPr/>
          <p:nvPr/>
        </p:nvSpPr>
        <p:spPr>
          <a:xfrm>
            <a:off x="7253088" y="7068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21"/>
          <p:cNvSpPr/>
          <p:nvPr/>
        </p:nvSpPr>
        <p:spPr>
          <a:xfrm rot="-1685758">
            <a:off x="5822966" y="82620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21"/>
          <p:cNvSpPr/>
          <p:nvPr/>
        </p:nvSpPr>
        <p:spPr>
          <a:xfrm>
            <a:off x="6236062" y="13674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21"/>
          <p:cNvSpPr/>
          <p:nvPr/>
        </p:nvSpPr>
        <p:spPr>
          <a:xfrm rot="7201932">
            <a:off x="1199737" y="4051715"/>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21"/>
          <p:cNvSpPr/>
          <p:nvPr/>
        </p:nvSpPr>
        <p:spPr>
          <a:xfrm>
            <a:off x="2057089" y="4182499"/>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30" name="Google Shape;730;p21"/>
          <p:cNvGrpSpPr/>
          <p:nvPr/>
        </p:nvGrpSpPr>
        <p:grpSpPr>
          <a:xfrm>
            <a:off x="7772350" y="3101058"/>
            <a:ext cx="438780" cy="344395"/>
            <a:chOff x="4946475" y="3016009"/>
            <a:chExt cx="437729" cy="343570"/>
          </a:xfrm>
        </p:grpSpPr>
        <p:sp>
          <p:nvSpPr>
            <p:cNvPr id="731" name="Google Shape;731;p21"/>
            <p:cNvSpPr/>
            <p:nvPr/>
          </p:nvSpPr>
          <p:spPr>
            <a:xfrm>
              <a:off x="4946475" y="3274798"/>
              <a:ext cx="221946" cy="84781"/>
            </a:xfrm>
            <a:custGeom>
              <a:rect b="b" l="l" r="r" t="t"/>
              <a:pathLst>
                <a:path extrusionOk="0" h="4195" w="10982">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21"/>
            <p:cNvSpPr/>
            <p:nvPr/>
          </p:nvSpPr>
          <p:spPr>
            <a:xfrm>
              <a:off x="4946475" y="3189492"/>
              <a:ext cx="221946" cy="84458"/>
            </a:xfrm>
            <a:custGeom>
              <a:rect b="b" l="l" r="r" t="t"/>
              <a:pathLst>
                <a:path extrusionOk="0" h="4179" w="10982">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21"/>
            <p:cNvSpPr/>
            <p:nvPr/>
          </p:nvSpPr>
          <p:spPr>
            <a:xfrm>
              <a:off x="4946475" y="3104165"/>
              <a:ext cx="221946" cy="84357"/>
            </a:xfrm>
            <a:custGeom>
              <a:rect b="b" l="l" r="r" t="t"/>
              <a:pathLst>
                <a:path extrusionOk="0" h="4174" w="10982">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21"/>
            <p:cNvSpPr/>
            <p:nvPr/>
          </p:nvSpPr>
          <p:spPr>
            <a:xfrm>
              <a:off x="4946475" y="3016009"/>
              <a:ext cx="221946" cy="87186"/>
            </a:xfrm>
            <a:custGeom>
              <a:rect b="b" l="l" r="r" t="t"/>
              <a:pathLst>
                <a:path extrusionOk="0" h="4314" w="10982">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21"/>
            <p:cNvSpPr/>
            <p:nvPr/>
          </p:nvSpPr>
          <p:spPr>
            <a:xfrm>
              <a:off x="5193846" y="3045496"/>
              <a:ext cx="190358" cy="258870"/>
            </a:xfrm>
            <a:custGeom>
              <a:rect b="b" l="l" r="r" t="t"/>
              <a:pathLst>
                <a:path extrusionOk="0" h="12809" w="9419">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6" name="Google Shape;736;p21">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21">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21">
            <a:hlinkClick action="ppaction://hlinksldjump" r:id="rId3"/>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MENU</a:t>
            </a:r>
            <a:endParaRPr b="0" i="0" sz="1000" u="none" cap="none" strike="noStrike">
              <a:solidFill>
                <a:schemeClr val="dk1"/>
              </a:solidFill>
              <a:latin typeface="Bebas Neue"/>
              <a:ea typeface="Bebas Neue"/>
              <a:cs typeface="Bebas Neue"/>
              <a:sym typeface="Bebas Neue"/>
            </a:endParaRPr>
          </a:p>
        </p:txBody>
      </p:sp>
      <p:sp>
        <p:nvSpPr>
          <p:cNvPr id="739" name="Google Shape;739;p21"/>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ANALYSIS</a:t>
            </a:r>
            <a:endParaRPr b="0" i="0" sz="1000" u="none" cap="none" strike="noStrike">
              <a:solidFill>
                <a:schemeClr val="dk1"/>
              </a:solidFill>
              <a:latin typeface="Bebas Neue"/>
              <a:ea typeface="Bebas Neue"/>
              <a:cs typeface="Bebas Neue"/>
              <a:sym typeface="Bebas Neue"/>
            </a:endParaRPr>
          </a:p>
        </p:txBody>
      </p:sp>
      <p:sp>
        <p:nvSpPr>
          <p:cNvPr id="740" name="Google Shape;740;p21"/>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CONTACT</a:t>
            </a:r>
            <a:endParaRPr b="0" i="0" sz="1000" u="none" cap="none" strike="noStrike">
              <a:solidFill>
                <a:schemeClr val="dk1"/>
              </a:solidFill>
              <a:latin typeface="Bebas Neue"/>
              <a:ea typeface="Bebas Neue"/>
              <a:cs typeface="Bebas Neue"/>
              <a:sym typeface="Bebas Neue"/>
            </a:endParaRPr>
          </a:p>
        </p:txBody>
      </p:sp>
      <p:grpSp>
        <p:nvGrpSpPr>
          <p:cNvPr id="741" name="Google Shape;741;p21"/>
          <p:cNvGrpSpPr/>
          <p:nvPr/>
        </p:nvGrpSpPr>
        <p:grpSpPr>
          <a:xfrm>
            <a:off x="706033" y="312972"/>
            <a:ext cx="140222" cy="140409"/>
            <a:chOff x="2741000" y="199475"/>
            <a:chExt cx="191953" cy="192210"/>
          </a:xfrm>
        </p:grpSpPr>
        <p:sp>
          <p:nvSpPr>
            <p:cNvPr id="742" name="Google Shape;742;p21"/>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21"/>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21"/>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21"/>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21"/>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21"/>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21"/>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21"/>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21"/>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1" name="Google Shape;751;p21">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52" name="Google Shape;752;p21"/>
          <p:cNvPicPr preferRelativeResize="0"/>
          <p:nvPr/>
        </p:nvPicPr>
        <p:blipFill>
          <a:blip r:embed="rId5">
            <a:alphaModFix/>
          </a:blip>
          <a:stretch>
            <a:fillRect/>
          </a:stretch>
        </p:blipFill>
        <p:spPr>
          <a:xfrm>
            <a:off x="714300" y="1030275"/>
            <a:ext cx="5067300" cy="1561525"/>
          </a:xfrm>
          <a:prstGeom prst="rect">
            <a:avLst/>
          </a:prstGeom>
          <a:noFill/>
          <a:ln>
            <a:noFill/>
          </a:ln>
        </p:spPr>
      </p:pic>
      <p:sp>
        <p:nvSpPr>
          <p:cNvPr id="753" name="Google Shape;753;p21"/>
          <p:cNvSpPr txBox="1"/>
          <p:nvPr/>
        </p:nvSpPr>
        <p:spPr>
          <a:xfrm>
            <a:off x="6198925" y="1122225"/>
            <a:ext cx="1814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Arimo"/>
                <a:ea typeface="Arimo"/>
                <a:cs typeface="Arimo"/>
                <a:sym typeface="Arimo"/>
              </a:rPr>
              <a:t>Le booking marche correctement.</a:t>
            </a:r>
            <a:endParaRPr>
              <a:solidFill>
                <a:srgbClr val="FFFFFF"/>
              </a:solidFill>
              <a:latin typeface="Arimo"/>
              <a:ea typeface="Arimo"/>
              <a:cs typeface="Arimo"/>
              <a:sym typeface="Arimo"/>
            </a:endParaRPr>
          </a:p>
        </p:txBody>
      </p:sp>
      <p:sp>
        <p:nvSpPr>
          <p:cNvPr id="754" name="Google Shape;754;p21"/>
          <p:cNvSpPr txBox="1"/>
          <p:nvPr/>
        </p:nvSpPr>
        <p:spPr>
          <a:xfrm>
            <a:off x="814950" y="1990600"/>
            <a:ext cx="672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rimo"/>
              <a:ea typeface="Arimo"/>
              <a:cs typeface="Arimo"/>
              <a:sym typeface="Arim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22"/>
          <p:cNvSpPr txBox="1"/>
          <p:nvPr>
            <p:ph idx="4"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en" sz="2000"/>
              <a:t>Roote show summary :</a:t>
            </a:r>
            <a:endParaRPr sz="2000"/>
          </a:p>
          <a:p>
            <a:pPr indent="0" lvl="0" marL="0" rtl="0" algn="l">
              <a:lnSpc>
                <a:spcPct val="100000"/>
              </a:lnSpc>
              <a:spcBef>
                <a:spcPts val="0"/>
              </a:spcBef>
              <a:spcAft>
                <a:spcPts val="0"/>
              </a:spcAft>
              <a:buSzPts val="3900"/>
              <a:buNone/>
            </a:pPr>
            <a:r>
              <a:t/>
            </a:r>
            <a:endParaRPr sz="1500"/>
          </a:p>
        </p:txBody>
      </p:sp>
      <p:sp>
        <p:nvSpPr>
          <p:cNvPr id="760" name="Google Shape;760;p22"/>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Data ANALYSIS</a:t>
            </a:r>
            <a:endParaRPr b="0" i="0" sz="1400" u="none" cap="none" strike="noStrike">
              <a:solidFill>
                <a:schemeClr val="lt2"/>
              </a:solidFill>
              <a:latin typeface="Arial"/>
              <a:ea typeface="Arial"/>
              <a:cs typeface="Arial"/>
              <a:sym typeface="Arial"/>
            </a:endParaRPr>
          </a:p>
        </p:txBody>
      </p:sp>
      <p:sp>
        <p:nvSpPr>
          <p:cNvPr id="761" name="Google Shape;761;p22"/>
          <p:cNvSpPr/>
          <p:nvPr/>
        </p:nvSpPr>
        <p:spPr>
          <a:xfrm>
            <a:off x="2842313" y="3913300"/>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22"/>
          <p:cNvSpPr/>
          <p:nvPr/>
        </p:nvSpPr>
        <p:spPr>
          <a:xfrm>
            <a:off x="7873188" y="16520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22"/>
          <p:cNvSpPr/>
          <p:nvPr/>
        </p:nvSpPr>
        <p:spPr>
          <a:xfrm>
            <a:off x="4261262" y="38324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22"/>
          <p:cNvSpPr/>
          <p:nvPr/>
        </p:nvSpPr>
        <p:spPr>
          <a:xfrm rot="-1685758">
            <a:off x="2484228" y="37617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22"/>
          <p:cNvSpPr/>
          <p:nvPr/>
        </p:nvSpPr>
        <p:spPr>
          <a:xfrm>
            <a:off x="7253088" y="7068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22"/>
          <p:cNvSpPr/>
          <p:nvPr/>
        </p:nvSpPr>
        <p:spPr>
          <a:xfrm rot="-1685758">
            <a:off x="5822966" y="82620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22"/>
          <p:cNvSpPr/>
          <p:nvPr/>
        </p:nvSpPr>
        <p:spPr>
          <a:xfrm>
            <a:off x="6236062" y="13674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22"/>
          <p:cNvSpPr/>
          <p:nvPr/>
        </p:nvSpPr>
        <p:spPr>
          <a:xfrm rot="7201932">
            <a:off x="1199737" y="4051715"/>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22"/>
          <p:cNvSpPr/>
          <p:nvPr/>
        </p:nvSpPr>
        <p:spPr>
          <a:xfrm>
            <a:off x="2057089" y="4182499"/>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70" name="Google Shape;770;p22"/>
          <p:cNvGrpSpPr/>
          <p:nvPr/>
        </p:nvGrpSpPr>
        <p:grpSpPr>
          <a:xfrm>
            <a:off x="7772350" y="3101058"/>
            <a:ext cx="438780" cy="344395"/>
            <a:chOff x="4946475" y="3016009"/>
            <a:chExt cx="437729" cy="343570"/>
          </a:xfrm>
        </p:grpSpPr>
        <p:sp>
          <p:nvSpPr>
            <p:cNvPr id="771" name="Google Shape;771;p22"/>
            <p:cNvSpPr/>
            <p:nvPr/>
          </p:nvSpPr>
          <p:spPr>
            <a:xfrm>
              <a:off x="4946475" y="3274798"/>
              <a:ext cx="221946" cy="84781"/>
            </a:xfrm>
            <a:custGeom>
              <a:rect b="b" l="l" r="r" t="t"/>
              <a:pathLst>
                <a:path extrusionOk="0" h="4195" w="10982">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22"/>
            <p:cNvSpPr/>
            <p:nvPr/>
          </p:nvSpPr>
          <p:spPr>
            <a:xfrm>
              <a:off x="4946475" y="3189492"/>
              <a:ext cx="221946" cy="84458"/>
            </a:xfrm>
            <a:custGeom>
              <a:rect b="b" l="l" r="r" t="t"/>
              <a:pathLst>
                <a:path extrusionOk="0" h="4179" w="10982">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22"/>
            <p:cNvSpPr/>
            <p:nvPr/>
          </p:nvSpPr>
          <p:spPr>
            <a:xfrm>
              <a:off x="4946475" y="3104165"/>
              <a:ext cx="221946" cy="84357"/>
            </a:xfrm>
            <a:custGeom>
              <a:rect b="b" l="l" r="r" t="t"/>
              <a:pathLst>
                <a:path extrusionOk="0" h="4174" w="10982">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22"/>
            <p:cNvSpPr/>
            <p:nvPr/>
          </p:nvSpPr>
          <p:spPr>
            <a:xfrm>
              <a:off x="4946475" y="3016009"/>
              <a:ext cx="221946" cy="87186"/>
            </a:xfrm>
            <a:custGeom>
              <a:rect b="b" l="l" r="r" t="t"/>
              <a:pathLst>
                <a:path extrusionOk="0" h="4314" w="10982">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22"/>
            <p:cNvSpPr/>
            <p:nvPr/>
          </p:nvSpPr>
          <p:spPr>
            <a:xfrm>
              <a:off x="5193846" y="3045496"/>
              <a:ext cx="190358" cy="258870"/>
            </a:xfrm>
            <a:custGeom>
              <a:rect b="b" l="l" r="r" t="t"/>
              <a:pathLst>
                <a:path extrusionOk="0" h="12809" w="9419">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6" name="Google Shape;776;p22">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22">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22">
            <a:hlinkClick action="ppaction://hlinksldjump" r:id="rId3"/>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MENU</a:t>
            </a:r>
            <a:endParaRPr b="0" i="0" sz="1000" u="none" cap="none" strike="noStrike">
              <a:solidFill>
                <a:schemeClr val="dk1"/>
              </a:solidFill>
              <a:latin typeface="Bebas Neue"/>
              <a:ea typeface="Bebas Neue"/>
              <a:cs typeface="Bebas Neue"/>
              <a:sym typeface="Bebas Neue"/>
            </a:endParaRPr>
          </a:p>
        </p:txBody>
      </p:sp>
      <p:sp>
        <p:nvSpPr>
          <p:cNvPr id="779" name="Google Shape;779;p22"/>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ANALYSIS</a:t>
            </a:r>
            <a:endParaRPr b="0" i="0" sz="1000" u="none" cap="none" strike="noStrike">
              <a:solidFill>
                <a:schemeClr val="dk1"/>
              </a:solidFill>
              <a:latin typeface="Bebas Neue"/>
              <a:ea typeface="Bebas Neue"/>
              <a:cs typeface="Bebas Neue"/>
              <a:sym typeface="Bebas Neue"/>
            </a:endParaRPr>
          </a:p>
        </p:txBody>
      </p:sp>
      <p:sp>
        <p:nvSpPr>
          <p:cNvPr id="780" name="Google Shape;780;p22"/>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CONTACT</a:t>
            </a:r>
            <a:endParaRPr b="0" i="0" sz="1000" u="none" cap="none" strike="noStrike">
              <a:solidFill>
                <a:schemeClr val="dk1"/>
              </a:solidFill>
              <a:latin typeface="Bebas Neue"/>
              <a:ea typeface="Bebas Neue"/>
              <a:cs typeface="Bebas Neue"/>
              <a:sym typeface="Bebas Neue"/>
            </a:endParaRPr>
          </a:p>
        </p:txBody>
      </p:sp>
      <p:grpSp>
        <p:nvGrpSpPr>
          <p:cNvPr id="781" name="Google Shape;781;p22"/>
          <p:cNvGrpSpPr/>
          <p:nvPr/>
        </p:nvGrpSpPr>
        <p:grpSpPr>
          <a:xfrm>
            <a:off x="706033" y="312972"/>
            <a:ext cx="140222" cy="140409"/>
            <a:chOff x="2741000" y="199475"/>
            <a:chExt cx="191953" cy="192210"/>
          </a:xfrm>
        </p:grpSpPr>
        <p:sp>
          <p:nvSpPr>
            <p:cNvPr id="782" name="Google Shape;782;p22"/>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22"/>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22"/>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22"/>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22"/>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22"/>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22"/>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22"/>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22"/>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1" name="Google Shape;791;p22">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92" name="Google Shape;792;p22"/>
          <p:cNvPicPr preferRelativeResize="0"/>
          <p:nvPr/>
        </p:nvPicPr>
        <p:blipFill>
          <a:blip r:embed="rId5">
            <a:alphaModFix/>
          </a:blip>
          <a:stretch>
            <a:fillRect/>
          </a:stretch>
        </p:blipFill>
        <p:spPr>
          <a:xfrm>
            <a:off x="706025" y="1168450"/>
            <a:ext cx="7066325" cy="1905000"/>
          </a:xfrm>
          <a:prstGeom prst="rect">
            <a:avLst/>
          </a:prstGeom>
          <a:noFill/>
          <a:ln>
            <a:noFill/>
          </a:ln>
        </p:spPr>
      </p:pic>
      <p:pic>
        <p:nvPicPr>
          <p:cNvPr id="793" name="Google Shape;793;p22"/>
          <p:cNvPicPr preferRelativeResize="0"/>
          <p:nvPr/>
        </p:nvPicPr>
        <p:blipFill>
          <a:blip r:embed="rId6">
            <a:alphaModFix/>
          </a:blip>
          <a:stretch>
            <a:fillRect/>
          </a:stretch>
        </p:blipFill>
        <p:spPr>
          <a:xfrm>
            <a:off x="714300" y="3553900"/>
            <a:ext cx="5600700" cy="933450"/>
          </a:xfrm>
          <a:prstGeom prst="rect">
            <a:avLst/>
          </a:prstGeom>
          <a:noFill/>
          <a:ln>
            <a:noFill/>
          </a:ln>
        </p:spPr>
      </p:pic>
      <p:sp>
        <p:nvSpPr>
          <p:cNvPr id="794" name="Google Shape;794;p22"/>
          <p:cNvSpPr txBox="1"/>
          <p:nvPr/>
        </p:nvSpPr>
        <p:spPr>
          <a:xfrm>
            <a:off x="6479475" y="3620500"/>
            <a:ext cx="1533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Arimo"/>
                <a:ea typeface="Arimo"/>
                <a:cs typeface="Arimo"/>
                <a:sym typeface="Arimo"/>
              </a:rPr>
              <a:t>Test apres la correction du bug.</a:t>
            </a:r>
            <a:endParaRPr>
              <a:solidFill>
                <a:srgbClr val="FFFFFF"/>
              </a:solidFill>
              <a:latin typeface="Arimo"/>
              <a:ea typeface="Arimo"/>
              <a:cs typeface="Arimo"/>
              <a:sym typeface="Arim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23"/>
          <p:cNvSpPr txBox="1"/>
          <p:nvPr>
            <p:ph idx="4"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en" sz="2000"/>
              <a:t>Roote Purchase :</a:t>
            </a:r>
            <a:endParaRPr sz="2000"/>
          </a:p>
          <a:p>
            <a:pPr indent="0" lvl="0" marL="0" rtl="0" algn="l">
              <a:lnSpc>
                <a:spcPct val="100000"/>
              </a:lnSpc>
              <a:spcBef>
                <a:spcPts val="0"/>
              </a:spcBef>
              <a:spcAft>
                <a:spcPts val="0"/>
              </a:spcAft>
              <a:buSzPts val="3900"/>
              <a:buNone/>
            </a:pPr>
            <a:r>
              <a:t/>
            </a:r>
            <a:endParaRPr sz="1500"/>
          </a:p>
        </p:txBody>
      </p:sp>
      <p:sp>
        <p:nvSpPr>
          <p:cNvPr id="800" name="Google Shape;800;p23"/>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Data ANALYSIS</a:t>
            </a:r>
            <a:endParaRPr b="0" i="0" sz="1400" u="none" cap="none" strike="noStrike">
              <a:solidFill>
                <a:schemeClr val="lt2"/>
              </a:solidFill>
              <a:latin typeface="Arial"/>
              <a:ea typeface="Arial"/>
              <a:cs typeface="Arial"/>
              <a:sym typeface="Arial"/>
            </a:endParaRPr>
          </a:p>
        </p:txBody>
      </p:sp>
      <p:sp>
        <p:nvSpPr>
          <p:cNvPr id="801" name="Google Shape;801;p23"/>
          <p:cNvSpPr/>
          <p:nvPr/>
        </p:nvSpPr>
        <p:spPr>
          <a:xfrm>
            <a:off x="2842313" y="3913300"/>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23"/>
          <p:cNvSpPr/>
          <p:nvPr/>
        </p:nvSpPr>
        <p:spPr>
          <a:xfrm>
            <a:off x="7873188" y="16520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23"/>
          <p:cNvSpPr/>
          <p:nvPr/>
        </p:nvSpPr>
        <p:spPr>
          <a:xfrm>
            <a:off x="4261262" y="38324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23"/>
          <p:cNvSpPr/>
          <p:nvPr/>
        </p:nvSpPr>
        <p:spPr>
          <a:xfrm rot="-1685758">
            <a:off x="2484228" y="37617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23"/>
          <p:cNvSpPr/>
          <p:nvPr/>
        </p:nvSpPr>
        <p:spPr>
          <a:xfrm>
            <a:off x="7253088" y="7068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23"/>
          <p:cNvSpPr/>
          <p:nvPr/>
        </p:nvSpPr>
        <p:spPr>
          <a:xfrm rot="-1685758">
            <a:off x="5822966" y="82620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23"/>
          <p:cNvSpPr/>
          <p:nvPr/>
        </p:nvSpPr>
        <p:spPr>
          <a:xfrm>
            <a:off x="6236062" y="13674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23"/>
          <p:cNvSpPr/>
          <p:nvPr/>
        </p:nvSpPr>
        <p:spPr>
          <a:xfrm rot="7201932">
            <a:off x="1199737" y="4051715"/>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23"/>
          <p:cNvSpPr/>
          <p:nvPr/>
        </p:nvSpPr>
        <p:spPr>
          <a:xfrm>
            <a:off x="2057089" y="4182499"/>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10" name="Google Shape;810;p23"/>
          <p:cNvGrpSpPr/>
          <p:nvPr/>
        </p:nvGrpSpPr>
        <p:grpSpPr>
          <a:xfrm>
            <a:off x="7772350" y="3101058"/>
            <a:ext cx="438780" cy="344395"/>
            <a:chOff x="4946475" y="3016009"/>
            <a:chExt cx="437729" cy="343570"/>
          </a:xfrm>
        </p:grpSpPr>
        <p:sp>
          <p:nvSpPr>
            <p:cNvPr id="811" name="Google Shape;811;p23"/>
            <p:cNvSpPr/>
            <p:nvPr/>
          </p:nvSpPr>
          <p:spPr>
            <a:xfrm>
              <a:off x="4946475" y="3274798"/>
              <a:ext cx="221946" cy="84781"/>
            </a:xfrm>
            <a:custGeom>
              <a:rect b="b" l="l" r="r" t="t"/>
              <a:pathLst>
                <a:path extrusionOk="0" h="4195" w="10982">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23"/>
            <p:cNvSpPr/>
            <p:nvPr/>
          </p:nvSpPr>
          <p:spPr>
            <a:xfrm>
              <a:off x="4946475" y="3189492"/>
              <a:ext cx="221946" cy="84458"/>
            </a:xfrm>
            <a:custGeom>
              <a:rect b="b" l="l" r="r" t="t"/>
              <a:pathLst>
                <a:path extrusionOk="0" h="4179" w="10982">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23"/>
            <p:cNvSpPr/>
            <p:nvPr/>
          </p:nvSpPr>
          <p:spPr>
            <a:xfrm>
              <a:off x="4946475" y="3104165"/>
              <a:ext cx="221946" cy="84357"/>
            </a:xfrm>
            <a:custGeom>
              <a:rect b="b" l="l" r="r" t="t"/>
              <a:pathLst>
                <a:path extrusionOk="0" h="4174" w="10982">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23"/>
            <p:cNvSpPr/>
            <p:nvPr/>
          </p:nvSpPr>
          <p:spPr>
            <a:xfrm>
              <a:off x="4946475" y="3016009"/>
              <a:ext cx="221946" cy="87186"/>
            </a:xfrm>
            <a:custGeom>
              <a:rect b="b" l="l" r="r" t="t"/>
              <a:pathLst>
                <a:path extrusionOk="0" h="4314" w="10982">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23"/>
            <p:cNvSpPr/>
            <p:nvPr/>
          </p:nvSpPr>
          <p:spPr>
            <a:xfrm>
              <a:off x="5193846" y="3045496"/>
              <a:ext cx="190358" cy="258870"/>
            </a:xfrm>
            <a:custGeom>
              <a:rect b="b" l="l" r="r" t="t"/>
              <a:pathLst>
                <a:path extrusionOk="0" h="12809" w="9419">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6" name="Google Shape;816;p23">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23">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23">
            <a:hlinkClick action="ppaction://hlinksldjump" r:id="rId3"/>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MENU</a:t>
            </a:r>
            <a:endParaRPr b="0" i="0" sz="1000" u="none" cap="none" strike="noStrike">
              <a:solidFill>
                <a:schemeClr val="dk1"/>
              </a:solidFill>
              <a:latin typeface="Bebas Neue"/>
              <a:ea typeface="Bebas Neue"/>
              <a:cs typeface="Bebas Neue"/>
              <a:sym typeface="Bebas Neue"/>
            </a:endParaRPr>
          </a:p>
        </p:txBody>
      </p:sp>
      <p:sp>
        <p:nvSpPr>
          <p:cNvPr id="819" name="Google Shape;819;p23"/>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ANALYSIS</a:t>
            </a:r>
            <a:endParaRPr b="0" i="0" sz="1000" u="none" cap="none" strike="noStrike">
              <a:solidFill>
                <a:schemeClr val="dk1"/>
              </a:solidFill>
              <a:latin typeface="Bebas Neue"/>
              <a:ea typeface="Bebas Neue"/>
              <a:cs typeface="Bebas Neue"/>
              <a:sym typeface="Bebas Neue"/>
            </a:endParaRPr>
          </a:p>
        </p:txBody>
      </p:sp>
      <p:sp>
        <p:nvSpPr>
          <p:cNvPr id="820" name="Google Shape;820;p23"/>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CONTACT</a:t>
            </a:r>
            <a:endParaRPr b="0" i="0" sz="1000" u="none" cap="none" strike="noStrike">
              <a:solidFill>
                <a:schemeClr val="dk1"/>
              </a:solidFill>
              <a:latin typeface="Bebas Neue"/>
              <a:ea typeface="Bebas Neue"/>
              <a:cs typeface="Bebas Neue"/>
              <a:sym typeface="Bebas Neue"/>
            </a:endParaRPr>
          </a:p>
        </p:txBody>
      </p:sp>
      <p:grpSp>
        <p:nvGrpSpPr>
          <p:cNvPr id="821" name="Google Shape;821;p23"/>
          <p:cNvGrpSpPr/>
          <p:nvPr/>
        </p:nvGrpSpPr>
        <p:grpSpPr>
          <a:xfrm>
            <a:off x="706033" y="312972"/>
            <a:ext cx="140222" cy="140409"/>
            <a:chOff x="2741000" y="199475"/>
            <a:chExt cx="191953" cy="192210"/>
          </a:xfrm>
        </p:grpSpPr>
        <p:sp>
          <p:nvSpPr>
            <p:cNvPr id="822" name="Google Shape;822;p23"/>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23"/>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23"/>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23"/>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23"/>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23"/>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23"/>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23"/>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23"/>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1" name="Google Shape;831;p23">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23"/>
          <p:cNvSpPr txBox="1"/>
          <p:nvPr/>
        </p:nvSpPr>
        <p:spPr>
          <a:xfrm>
            <a:off x="814950" y="1990600"/>
            <a:ext cx="672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rimo"/>
              <a:ea typeface="Arimo"/>
              <a:cs typeface="Arimo"/>
              <a:sym typeface="Arim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24"/>
          <p:cNvSpPr txBox="1"/>
          <p:nvPr>
            <p:ph idx="4" type="title"/>
          </p:nvPr>
        </p:nvSpPr>
        <p:spPr>
          <a:xfrm>
            <a:off x="714300" y="749863"/>
            <a:ext cx="7715400" cy="60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en" sz="2000"/>
              <a:t>Roote tABLEAU :</a:t>
            </a:r>
            <a:endParaRPr sz="2000"/>
          </a:p>
          <a:p>
            <a:pPr indent="0" lvl="0" marL="0" rtl="0" algn="l">
              <a:lnSpc>
                <a:spcPct val="100000"/>
              </a:lnSpc>
              <a:spcBef>
                <a:spcPts val="0"/>
              </a:spcBef>
              <a:spcAft>
                <a:spcPts val="0"/>
              </a:spcAft>
              <a:buSzPts val="3900"/>
              <a:buNone/>
            </a:pPr>
            <a:r>
              <a:t/>
            </a:r>
            <a:endParaRPr sz="1500"/>
          </a:p>
        </p:txBody>
      </p:sp>
      <p:sp>
        <p:nvSpPr>
          <p:cNvPr id="838" name="Google Shape;838;p24"/>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Data ANALYSIS</a:t>
            </a:r>
            <a:endParaRPr b="0" i="0" sz="1400" u="none" cap="none" strike="noStrike">
              <a:solidFill>
                <a:schemeClr val="lt2"/>
              </a:solidFill>
              <a:latin typeface="Arial"/>
              <a:ea typeface="Arial"/>
              <a:cs typeface="Arial"/>
              <a:sym typeface="Arial"/>
            </a:endParaRPr>
          </a:p>
        </p:txBody>
      </p:sp>
      <p:sp>
        <p:nvSpPr>
          <p:cNvPr id="839" name="Google Shape;839;p24"/>
          <p:cNvSpPr/>
          <p:nvPr/>
        </p:nvSpPr>
        <p:spPr>
          <a:xfrm>
            <a:off x="2842313" y="3913300"/>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24"/>
          <p:cNvSpPr/>
          <p:nvPr/>
        </p:nvSpPr>
        <p:spPr>
          <a:xfrm>
            <a:off x="7873188" y="16520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24"/>
          <p:cNvSpPr/>
          <p:nvPr/>
        </p:nvSpPr>
        <p:spPr>
          <a:xfrm>
            <a:off x="4261262" y="38324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24"/>
          <p:cNvSpPr/>
          <p:nvPr/>
        </p:nvSpPr>
        <p:spPr>
          <a:xfrm rot="-1685758">
            <a:off x="2484228" y="37617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24"/>
          <p:cNvSpPr/>
          <p:nvPr/>
        </p:nvSpPr>
        <p:spPr>
          <a:xfrm>
            <a:off x="7253088" y="7068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24"/>
          <p:cNvSpPr/>
          <p:nvPr/>
        </p:nvSpPr>
        <p:spPr>
          <a:xfrm rot="-1685758">
            <a:off x="5822966" y="82620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24"/>
          <p:cNvSpPr/>
          <p:nvPr/>
        </p:nvSpPr>
        <p:spPr>
          <a:xfrm>
            <a:off x="6236062" y="13674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24"/>
          <p:cNvSpPr/>
          <p:nvPr/>
        </p:nvSpPr>
        <p:spPr>
          <a:xfrm rot="7201932">
            <a:off x="1199737" y="4051715"/>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24"/>
          <p:cNvSpPr/>
          <p:nvPr/>
        </p:nvSpPr>
        <p:spPr>
          <a:xfrm>
            <a:off x="2057089" y="4182499"/>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48" name="Google Shape;848;p24"/>
          <p:cNvGrpSpPr/>
          <p:nvPr/>
        </p:nvGrpSpPr>
        <p:grpSpPr>
          <a:xfrm>
            <a:off x="7772350" y="3101058"/>
            <a:ext cx="438780" cy="344395"/>
            <a:chOff x="4946475" y="3016009"/>
            <a:chExt cx="437729" cy="343570"/>
          </a:xfrm>
        </p:grpSpPr>
        <p:sp>
          <p:nvSpPr>
            <p:cNvPr id="849" name="Google Shape;849;p24"/>
            <p:cNvSpPr/>
            <p:nvPr/>
          </p:nvSpPr>
          <p:spPr>
            <a:xfrm>
              <a:off x="4946475" y="3274798"/>
              <a:ext cx="221946" cy="84781"/>
            </a:xfrm>
            <a:custGeom>
              <a:rect b="b" l="l" r="r" t="t"/>
              <a:pathLst>
                <a:path extrusionOk="0" h="4195" w="10982">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24"/>
            <p:cNvSpPr/>
            <p:nvPr/>
          </p:nvSpPr>
          <p:spPr>
            <a:xfrm>
              <a:off x="4946475" y="3189492"/>
              <a:ext cx="221946" cy="84458"/>
            </a:xfrm>
            <a:custGeom>
              <a:rect b="b" l="l" r="r" t="t"/>
              <a:pathLst>
                <a:path extrusionOk="0" h="4179" w="10982">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24"/>
            <p:cNvSpPr/>
            <p:nvPr/>
          </p:nvSpPr>
          <p:spPr>
            <a:xfrm>
              <a:off x="4946475" y="3104165"/>
              <a:ext cx="221946" cy="84357"/>
            </a:xfrm>
            <a:custGeom>
              <a:rect b="b" l="l" r="r" t="t"/>
              <a:pathLst>
                <a:path extrusionOk="0" h="4174" w="10982">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24"/>
            <p:cNvSpPr/>
            <p:nvPr/>
          </p:nvSpPr>
          <p:spPr>
            <a:xfrm>
              <a:off x="4946475" y="3016009"/>
              <a:ext cx="221946" cy="87186"/>
            </a:xfrm>
            <a:custGeom>
              <a:rect b="b" l="l" r="r" t="t"/>
              <a:pathLst>
                <a:path extrusionOk="0" h="4314" w="10982">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24"/>
            <p:cNvSpPr/>
            <p:nvPr/>
          </p:nvSpPr>
          <p:spPr>
            <a:xfrm>
              <a:off x="5193846" y="3045496"/>
              <a:ext cx="190358" cy="258870"/>
            </a:xfrm>
            <a:custGeom>
              <a:rect b="b" l="l" r="r" t="t"/>
              <a:pathLst>
                <a:path extrusionOk="0" h="12809" w="9419">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4" name="Google Shape;854;p24">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24">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24">
            <a:hlinkClick action="ppaction://hlinksldjump" r:id="rId3"/>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MENU</a:t>
            </a:r>
            <a:endParaRPr b="0" i="0" sz="1000" u="none" cap="none" strike="noStrike">
              <a:solidFill>
                <a:schemeClr val="dk1"/>
              </a:solidFill>
              <a:latin typeface="Bebas Neue"/>
              <a:ea typeface="Bebas Neue"/>
              <a:cs typeface="Bebas Neue"/>
              <a:sym typeface="Bebas Neue"/>
            </a:endParaRPr>
          </a:p>
        </p:txBody>
      </p:sp>
      <p:sp>
        <p:nvSpPr>
          <p:cNvPr id="857" name="Google Shape;857;p24"/>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ANALYSIS</a:t>
            </a:r>
            <a:endParaRPr b="0" i="0" sz="1000" u="none" cap="none" strike="noStrike">
              <a:solidFill>
                <a:schemeClr val="dk1"/>
              </a:solidFill>
              <a:latin typeface="Bebas Neue"/>
              <a:ea typeface="Bebas Neue"/>
              <a:cs typeface="Bebas Neue"/>
              <a:sym typeface="Bebas Neue"/>
            </a:endParaRPr>
          </a:p>
        </p:txBody>
      </p:sp>
      <p:sp>
        <p:nvSpPr>
          <p:cNvPr id="858" name="Google Shape;858;p24"/>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CONTACT</a:t>
            </a:r>
            <a:endParaRPr b="0" i="0" sz="1000" u="none" cap="none" strike="noStrike">
              <a:solidFill>
                <a:schemeClr val="dk1"/>
              </a:solidFill>
              <a:latin typeface="Bebas Neue"/>
              <a:ea typeface="Bebas Neue"/>
              <a:cs typeface="Bebas Neue"/>
              <a:sym typeface="Bebas Neue"/>
            </a:endParaRPr>
          </a:p>
        </p:txBody>
      </p:sp>
      <p:grpSp>
        <p:nvGrpSpPr>
          <p:cNvPr id="859" name="Google Shape;859;p24"/>
          <p:cNvGrpSpPr/>
          <p:nvPr/>
        </p:nvGrpSpPr>
        <p:grpSpPr>
          <a:xfrm>
            <a:off x="706033" y="312972"/>
            <a:ext cx="140222" cy="140409"/>
            <a:chOff x="2741000" y="199475"/>
            <a:chExt cx="191953" cy="192210"/>
          </a:xfrm>
        </p:grpSpPr>
        <p:sp>
          <p:nvSpPr>
            <p:cNvPr id="860" name="Google Shape;860;p24"/>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24"/>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24"/>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24"/>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24"/>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24"/>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24"/>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24"/>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24"/>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9" name="Google Shape;869;p24">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24"/>
          <p:cNvSpPr txBox="1"/>
          <p:nvPr/>
        </p:nvSpPr>
        <p:spPr>
          <a:xfrm>
            <a:off x="814950" y="1990600"/>
            <a:ext cx="672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rimo"/>
              <a:ea typeface="Arimo"/>
              <a:cs typeface="Arimo"/>
              <a:sym typeface="Arimo"/>
            </a:endParaRPr>
          </a:p>
        </p:txBody>
      </p:sp>
      <p:pic>
        <p:nvPicPr>
          <p:cNvPr id="871" name="Google Shape;871;p24"/>
          <p:cNvPicPr preferRelativeResize="0"/>
          <p:nvPr/>
        </p:nvPicPr>
        <p:blipFill>
          <a:blip r:embed="rId5">
            <a:alphaModFix/>
          </a:blip>
          <a:stretch>
            <a:fillRect/>
          </a:stretch>
        </p:blipFill>
        <p:spPr>
          <a:xfrm>
            <a:off x="669501" y="3064775"/>
            <a:ext cx="5101626" cy="1038225"/>
          </a:xfrm>
          <a:prstGeom prst="rect">
            <a:avLst/>
          </a:prstGeom>
          <a:noFill/>
          <a:ln>
            <a:noFill/>
          </a:ln>
        </p:spPr>
      </p:pic>
      <p:pic>
        <p:nvPicPr>
          <p:cNvPr id="872" name="Google Shape;872;p24"/>
          <p:cNvPicPr preferRelativeResize="0"/>
          <p:nvPr/>
        </p:nvPicPr>
        <p:blipFill>
          <a:blip r:embed="rId6">
            <a:alphaModFix/>
          </a:blip>
          <a:stretch>
            <a:fillRect/>
          </a:stretch>
        </p:blipFill>
        <p:spPr>
          <a:xfrm>
            <a:off x="669500" y="1195500"/>
            <a:ext cx="7715401" cy="1631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25"/>
          <p:cNvSpPr txBox="1"/>
          <p:nvPr>
            <p:ph idx="4" type="title"/>
          </p:nvPr>
        </p:nvSpPr>
        <p:spPr>
          <a:xfrm>
            <a:off x="714300" y="2768213"/>
            <a:ext cx="7715400" cy="60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en" sz="2000"/>
              <a:t>Roote logout :</a:t>
            </a:r>
            <a:endParaRPr sz="2000"/>
          </a:p>
          <a:p>
            <a:pPr indent="0" lvl="0" marL="0" rtl="0" algn="l">
              <a:lnSpc>
                <a:spcPct val="100000"/>
              </a:lnSpc>
              <a:spcBef>
                <a:spcPts val="0"/>
              </a:spcBef>
              <a:spcAft>
                <a:spcPts val="0"/>
              </a:spcAft>
              <a:buSzPts val="3900"/>
              <a:buNone/>
            </a:pPr>
            <a:r>
              <a:t/>
            </a:r>
            <a:endParaRPr sz="1500"/>
          </a:p>
        </p:txBody>
      </p:sp>
      <p:sp>
        <p:nvSpPr>
          <p:cNvPr id="878" name="Google Shape;878;p25"/>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Data ANALYSIS</a:t>
            </a:r>
            <a:endParaRPr b="0" i="0" sz="1400" u="none" cap="none" strike="noStrike">
              <a:solidFill>
                <a:schemeClr val="lt2"/>
              </a:solidFill>
              <a:latin typeface="Arial"/>
              <a:ea typeface="Arial"/>
              <a:cs typeface="Arial"/>
              <a:sym typeface="Arial"/>
            </a:endParaRPr>
          </a:p>
        </p:txBody>
      </p:sp>
      <p:sp>
        <p:nvSpPr>
          <p:cNvPr id="879" name="Google Shape;879;p25"/>
          <p:cNvSpPr/>
          <p:nvPr/>
        </p:nvSpPr>
        <p:spPr>
          <a:xfrm>
            <a:off x="2842313" y="3913300"/>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25"/>
          <p:cNvSpPr/>
          <p:nvPr/>
        </p:nvSpPr>
        <p:spPr>
          <a:xfrm>
            <a:off x="7873188" y="16520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25"/>
          <p:cNvSpPr/>
          <p:nvPr/>
        </p:nvSpPr>
        <p:spPr>
          <a:xfrm>
            <a:off x="4261262" y="38324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25"/>
          <p:cNvSpPr/>
          <p:nvPr/>
        </p:nvSpPr>
        <p:spPr>
          <a:xfrm rot="-1685758">
            <a:off x="2484228" y="37617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25"/>
          <p:cNvSpPr/>
          <p:nvPr/>
        </p:nvSpPr>
        <p:spPr>
          <a:xfrm>
            <a:off x="7253088" y="7068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25"/>
          <p:cNvSpPr/>
          <p:nvPr/>
        </p:nvSpPr>
        <p:spPr>
          <a:xfrm rot="-1685758">
            <a:off x="5822966" y="82620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25"/>
          <p:cNvSpPr/>
          <p:nvPr/>
        </p:nvSpPr>
        <p:spPr>
          <a:xfrm>
            <a:off x="6236062" y="13674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25"/>
          <p:cNvSpPr/>
          <p:nvPr/>
        </p:nvSpPr>
        <p:spPr>
          <a:xfrm rot="7201932">
            <a:off x="1199737" y="4051715"/>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25"/>
          <p:cNvSpPr/>
          <p:nvPr/>
        </p:nvSpPr>
        <p:spPr>
          <a:xfrm>
            <a:off x="2057089" y="4182499"/>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88" name="Google Shape;888;p25"/>
          <p:cNvGrpSpPr/>
          <p:nvPr/>
        </p:nvGrpSpPr>
        <p:grpSpPr>
          <a:xfrm>
            <a:off x="7772350" y="3101058"/>
            <a:ext cx="438780" cy="344395"/>
            <a:chOff x="4946475" y="3016009"/>
            <a:chExt cx="437729" cy="343570"/>
          </a:xfrm>
        </p:grpSpPr>
        <p:sp>
          <p:nvSpPr>
            <p:cNvPr id="889" name="Google Shape;889;p25"/>
            <p:cNvSpPr/>
            <p:nvPr/>
          </p:nvSpPr>
          <p:spPr>
            <a:xfrm>
              <a:off x="4946475" y="3274798"/>
              <a:ext cx="221946" cy="84781"/>
            </a:xfrm>
            <a:custGeom>
              <a:rect b="b" l="l" r="r" t="t"/>
              <a:pathLst>
                <a:path extrusionOk="0" h="4195" w="10982">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25"/>
            <p:cNvSpPr/>
            <p:nvPr/>
          </p:nvSpPr>
          <p:spPr>
            <a:xfrm>
              <a:off x="4946475" y="3189492"/>
              <a:ext cx="221946" cy="84458"/>
            </a:xfrm>
            <a:custGeom>
              <a:rect b="b" l="l" r="r" t="t"/>
              <a:pathLst>
                <a:path extrusionOk="0" h="4179" w="10982">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25"/>
            <p:cNvSpPr/>
            <p:nvPr/>
          </p:nvSpPr>
          <p:spPr>
            <a:xfrm>
              <a:off x="4946475" y="3104165"/>
              <a:ext cx="221946" cy="84357"/>
            </a:xfrm>
            <a:custGeom>
              <a:rect b="b" l="l" r="r" t="t"/>
              <a:pathLst>
                <a:path extrusionOk="0" h="4174" w="10982">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25"/>
            <p:cNvSpPr/>
            <p:nvPr/>
          </p:nvSpPr>
          <p:spPr>
            <a:xfrm>
              <a:off x="4946475" y="3016009"/>
              <a:ext cx="221946" cy="87186"/>
            </a:xfrm>
            <a:custGeom>
              <a:rect b="b" l="l" r="r" t="t"/>
              <a:pathLst>
                <a:path extrusionOk="0" h="4314" w="10982">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25"/>
            <p:cNvSpPr/>
            <p:nvPr/>
          </p:nvSpPr>
          <p:spPr>
            <a:xfrm>
              <a:off x="5193846" y="3045496"/>
              <a:ext cx="190358" cy="258870"/>
            </a:xfrm>
            <a:custGeom>
              <a:rect b="b" l="l" r="r" t="t"/>
              <a:pathLst>
                <a:path extrusionOk="0" h="12809" w="9419">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4" name="Google Shape;894;p25">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25">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25">
            <a:hlinkClick action="ppaction://hlinksldjump" r:id="rId3"/>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MENU</a:t>
            </a:r>
            <a:endParaRPr b="0" i="0" sz="1000" u="none" cap="none" strike="noStrike">
              <a:solidFill>
                <a:schemeClr val="dk1"/>
              </a:solidFill>
              <a:latin typeface="Bebas Neue"/>
              <a:ea typeface="Bebas Neue"/>
              <a:cs typeface="Bebas Neue"/>
              <a:sym typeface="Bebas Neue"/>
            </a:endParaRPr>
          </a:p>
        </p:txBody>
      </p:sp>
      <p:sp>
        <p:nvSpPr>
          <p:cNvPr id="897" name="Google Shape;897;p25"/>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ANALYSIS</a:t>
            </a:r>
            <a:endParaRPr b="0" i="0" sz="1000" u="none" cap="none" strike="noStrike">
              <a:solidFill>
                <a:schemeClr val="dk1"/>
              </a:solidFill>
              <a:latin typeface="Bebas Neue"/>
              <a:ea typeface="Bebas Neue"/>
              <a:cs typeface="Bebas Neue"/>
              <a:sym typeface="Bebas Neue"/>
            </a:endParaRPr>
          </a:p>
        </p:txBody>
      </p:sp>
      <p:sp>
        <p:nvSpPr>
          <p:cNvPr id="898" name="Google Shape;898;p25"/>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CONTACT</a:t>
            </a:r>
            <a:endParaRPr b="0" i="0" sz="1000" u="none" cap="none" strike="noStrike">
              <a:solidFill>
                <a:schemeClr val="dk1"/>
              </a:solidFill>
              <a:latin typeface="Bebas Neue"/>
              <a:ea typeface="Bebas Neue"/>
              <a:cs typeface="Bebas Neue"/>
              <a:sym typeface="Bebas Neue"/>
            </a:endParaRPr>
          </a:p>
        </p:txBody>
      </p:sp>
      <p:grpSp>
        <p:nvGrpSpPr>
          <p:cNvPr id="899" name="Google Shape;899;p25"/>
          <p:cNvGrpSpPr/>
          <p:nvPr/>
        </p:nvGrpSpPr>
        <p:grpSpPr>
          <a:xfrm>
            <a:off x="706033" y="312972"/>
            <a:ext cx="140222" cy="140409"/>
            <a:chOff x="2741000" y="199475"/>
            <a:chExt cx="191953" cy="192210"/>
          </a:xfrm>
        </p:grpSpPr>
        <p:sp>
          <p:nvSpPr>
            <p:cNvPr id="900" name="Google Shape;900;p25"/>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25"/>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25"/>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25"/>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25"/>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25"/>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25"/>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25"/>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25"/>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9" name="Google Shape;909;p25">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25"/>
          <p:cNvSpPr txBox="1"/>
          <p:nvPr/>
        </p:nvSpPr>
        <p:spPr>
          <a:xfrm>
            <a:off x="814950" y="1990600"/>
            <a:ext cx="672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rimo"/>
              <a:ea typeface="Arimo"/>
              <a:cs typeface="Arimo"/>
              <a:sym typeface="Arimo"/>
            </a:endParaRPr>
          </a:p>
        </p:txBody>
      </p:sp>
      <p:pic>
        <p:nvPicPr>
          <p:cNvPr id="911" name="Google Shape;911;p25"/>
          <p:cNvPicPr preferRelativeResize="0"/>
          <p:nvPr/>
        </p:nvPicPr>
        <p:blipFill>
          <a:blip r:embed="rId5">
            <a:alphaModFix/>
          </a:blip>
          <a:stretch>
            <a:fillRect/>
          </a:stretch>
        </p:blipFill>
        <p:spPr>
          <a:xfrm>
            <a:off x="714301" y="3496638"/>
            <a:ext cx="4661000" cy="752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26"/>
          <p:cNvSpPr txBox="1"/>
          <p:nvPr>
            <p:ph idx="4" type="title"/>
          </p:nvPr>
        </p:nvSpPr>
        <p:spPr>
          <a:xfrm>
            <a:off x="714300" y="749863"/>
            <a:ext cx="7715400" cy="60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en" sz="2000"/>
              <a:t>Test </a:t>
            </a:r>
            <a:r>
              <a:rPr lang="en" sz="2000"/>
              <a:t>d'integration</a:t>
            </a:r>
            <a:r>
              <a:rPr lang="en" sz="2000"/>
              <a:t> :</a:t>
            </a:r>
            <a:endParaRPr sz="2000"/>
          </a:p>
          <a:p>
            <a:pPr indent="0" lvl="0" marL="0" rtl="0" algn="l">
              <a:lnSpc>
                <a:spcPct val="100000"/>
              </a:lnSpc>
              <a:spcBef>
                <a:spcPts val="0"/>
              </a:spcBef>
              <a:spcAft>
                <a:spcPts val="0"/>
              </a:spcAft>
              <a:buSzPts val="3900"/>
              <a:buNone/>
            </a:pPr>
            <a:r>
              <a:t/>
            </a:r>
            <a:endParaRPr sz="1500"/>
          </a:p>
        </p:txBody>
      </p:sp>
      <p:sp>
        <p:nvSpPr>
          <p:cNvPr id="917" name="Google Shape;917;p26"/>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Data ANALYSIS</a:t>
            </a:r>
            <a:endParaRPr b="0" i="0" sz="1400" u="none" cap="none" strike="noStrike">
              <a:solidFill>
                <a:schemeClr val="lt2"/>
              </a:solidFill>
              <a:latin typeface="Arial"/>
              <a:ea typeface="Arial"/>
              <a:cs typeface="Arial"/>
              <a:sym typeface="Arial"/>
            </a:endParaRPr>
          </a:p>
        </p:txBody>
      </p:sp>
      <p:sp>
        <p:nvSpPr>
          <p:cNvPr id="918" name="Google Shape;918;p26"/>
          <p:cNvSpPr/>
          <p:nvPr/>
        </p:nvSpPr>
        <p:spPr>
          <a:xfrm>
            <a:off x="2842313" y="3913300"/>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26"/>
          <p:cNvSpPr/>
          <p:nvPr/>
        </p:nvSpPr>
        <p:spPr>
          <a:xfrm>
            <a:off x="7873188" y="16520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26"/>
          <p:cNvSpPr/>
          <p:nvPr/>
        </p:nvSpPr>
        <p:spPr>
          <a:xfrm>
            <a:off x="4261262" y="38324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26"/>
          <p:cNvSpPr/>
          <p:nvPr/>
        </p:nvSpPr>
        <p:spPr>
          <a:xfrm rot="-1685758">
            <a:off x="2484228" y="37617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26"/>
          <p:cNvSpPr/>
          <p:nvPr/>
        </p:nvSpPr>
        <p:spPr>
          <a:xfrm>
            <a:off x="7253088" y="7068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26"/>
          <p:cNvSpPr/>
          <p:nvPr/>
        </p:nvSpPr>
        <p:spPr>
          <a:xfrm rot="-1685758">
            <a:off x="5822966" y="82620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26"/>
          <p:cNvSpPr/>
          <p:nvPr/>
        </p:nvSpPr>
        <p:spPr>
          <a:xfrm>
            <a:off x="6236062" y="13674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26"/>
          <p:cNvSpPr/>
          <p:nvPr/>
        </p:nvSpPr>
        <p:spPr>
          <a:xfrm rot="7201932">
            <a:off x="1199737" y="4051715"/>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26"/>
          <p:cNvSpPr/>
          <p:nvPr/>
        </p:nvSpPr>
        <p:spPr>
          <a:xfrm>
            <a:off x="2057089" y="4182499"/>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27" name="Google Shape;927;p26"/>
          <p:cNvGrpSpPr/>
          <p:nvPr/>
        </p:nvGrpSpPr>
        <p:grpSpPr>
          <a:xfrm>
            <a:off x="7772350" y="3101058"/>
            <a:ext cx="438780" cy="344395"/>
            <a:chOff x="4946475" y="3016009"/>
            <a:chExt cx="437729" cy="343570"/>
          </a:xfrm>
        </p:grpSpPr>
        <p:sp>
          <p:nvSpPr>
            <p:cNvPr id="928" name="Google Shape;928;p26"/>
            <p:cNvSpPr/>
            <p:nvPr/>
          </p:nvSpPr>
          <p:spPr>
            <a:xfrm>
              <a:off x="4946475" y="3274798"/>
              <a:ext cx="221946" cy="84781"/>
            </a:xfrm>
            <a:custGeom>
              <a:rect b="b" l="l" r="r" t="t"/>
              <a:pathLst>
                <a:path extrusionOk="0" h="4195" w="10982">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26"/>
            <p:cNvSpPr/>
            <p:nvPr/>
          </p:nvSpPr>
          <p:spPr>
            <a:xfrm>
              <a:off x="4946475" y="3189492"/>
              <a:ext cx="221946" cy="84458"/>
            </a:xfrm>
            <a:custGeom>
              <a:rect b="b" l="l" r="r" t="t"/>
              <a:pathLst>
                <a:path extrusionOk="0" h="4179" w="10982">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26"/>
            <p:cNvSpPr/>
            <p:nvPr/>
          </p:nvSpPr>
          <p:spPr>
            <a:xfrm>
              <a:off x="4946475" y="3104165"/>
              <a:ext cx="221946" cy="84357"/>
            </a:xfrm>
            <a:custGeom>
              <a:rect b="b" l="l" r="r" t="t"/>
              <a:pathLst>
                <a:path extrusionOk="0" h="4174" w="10982">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26"/>
            <p:cNvSpPr/>
            <p:nvPr/>
          </p:nvSpPr>
          <p:spPr>
            <a:xfrm>
              <a:off x="4946475" y="3016009"/>
              <a:ext cx="221946" cy="87186"/>
            </a:xfrm>
            <a:custGeom>
              <a:rect b="b" l="l" r="r" t="t"/>
              <a:pathLst>
                <a:path extrusionOk="0" h="4314" w="10982">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26"/>
            <p:cNvSpPr/>
            <p:nvPr/>
          </p:nvSpPr>
          <p:spPr>
            <a:xfrm>
              <a:off x="5193846" y="3045496"/>
              <a:ext cx="190358" cy="258870"/>
            </a:xfrm>
            <a:custGeom>
              <a:rect b="b" l="l" r="r" t="t"/>
              <a:pathLst>
                <a:path extrusionOk="0" h="12809" w="9419">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3" name="Google Shape;933;p26">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26">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26">
            <a:hlinkClick action="ppaction://hlinksldjump" r:id="rId3"/>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MENU</a:t>
            </a:r>
            <a:endParaRPr b="0" i="0" sz="1000" u="none" cap="none" strike="noStrike">
              <a:solidFill>
                <a:schemeClr val="dk1"/>
              </a:solidFill>
              <a:latin typeface="Bebas Neue"/>
              <a:ea typeface="Bebas Neue"/>
              <a:cs typeface="Bebas Neue"/>
              <a:sym typeface="Bebas Neue"/>
            </a:endParaRPr>
          </a:p>
        </p:txBody>
      </p:sp>
      <p:sp>
        <p:nvSpPr>
          <p:cNvPr id="936" name="Google Shape;936;p26"/>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ANALYSIS</a:t>
            </a:r>
            <a:endParaRPr b="0" i="0" sz="1000" u="none" cap="none" strike="noStrike">
              <a:solidFill>
                <a:schemeClr val="dk1"/>
              </a:solidFill>
              <a:latin typeface="Bebas Neue"/>
              <a:ea typeface="Bebas Neue"/>
              <a:cs typeface="Bebas Neue"/>
              <a:sym typeface="Bebas Neue"/>
            </a:endParaRPr>
          </a:p>
        </p:txBody>
      </p:sp>
      <p:sp>
        <p:nvSpPr>
          <p:cNvPr id="937" name="Google Shape;937;p26"/>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CONTACT</a:t>
            </a:r>
            <a:endParaRPr b="0" i="0" sz="1000" u="none" cap="none" strike="noStrike">
              <a:solidFill>
                <a:schemeClr val="dk1"/>
              </a:solidFill>
              <a:latin typeface="Bebas Neue"/>
              <a:ea typeface="Bebas Neue"/>
              <a:cs typeface="Bebas Neue"/>
              <a:sym typeface="Bebas Neue"/>
            </a:endParaRPr>
          </a:p>
        </p:txBody>
      </p:sp>
      <p:grpSp>
        <p:nvGrpSpPr>
          <p:cNvPr id="938" name="Google Shape;938;p26"/>
          <p:cNvGrpSpPr/>
          <p:nvPr/>
        </p:nvGrpSpPr>
        <p:grpSpPr>
          <a:xfrm>
            <a:off x="706033" y="312972"/>
            <a:ext cx="140222" cy="140409"/>
            <a:chOff x="2741000" y="199475"/>
            <a:chExt cx="191953" cy="192210"/>
          </a:xfrm>
        </p:grpSpPr>
        <p:sp>
          <p:nvSpPr>
            <p:cNvPr id="939" name="Google Shape;939;p26"/>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26"/>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26"/>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26"/>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26"/>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26"/>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26"/>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26"/>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26"/>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8" name="Google Shape;948;p26">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26"/>
          <p:cNvSpPr txBox="1"/>
          <p:nvPr/>
        </p:nvSpPr>
        <p:spPr>
          <a:xfrm>
            <a:off x="814950" y="1990600"/>
            <a:ext cx="672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rimo"/>
              <a:ea typeface="Arimo"/>
              <a:cs typeface="Arimo"/>
              <a:sym typeface="Arimo"/>
            </a:endParaRPr>
          </a:p>
        </p:txBody>
      </p:sp>
      <p:pic>
        <p:nvPicPr>
          <p:cNvPr id="950" name="Google Shape;950;p26"/>
          <p:cNvPicPr preferRelativeResize="0"/>
          <p:nvPr/>
        </p:nvPicPr>
        <p:blipFill>
          <a:blip r:embed="rId5">
            <a:alphaModFix/>
          </a:blip>
          <a:stretch>
            <a:fillRect/>
          </a:stretch>
        </p:blipFill>
        <p:spPr>
          <a:xfrm>
            <a:off x="714300" y="1254775"/>
            <a:ext cx="7483450" cy="3190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27"/>
          <p:cNvSpPr txBox="1"/>
          <p:nvPr>
            <p:ph idx="4" type="title"/>
          </p:nvPr>
        </p:nvSpPr>
        <p:spPr>
          <a:xfrm>
            <a:off x="714300" y="749863"/>
            <a:ext cx="7715400" cy="60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en" sz="2000"/>
              <a:t>Test d'integration :</a:t>
            </a:r>
            <a:endParaRPr sz="2000"/>
          </a:p>
          <a:p>
            <a:pPr indent="0" lvl="0" marL="0" rtl="0" algn="l">
              <a:lnSpc>
                <a:spcPct val="100000"/>
              </a:lnSpc>
              <a:spcBef>
                <a:spcPts val="0"/>
              </a:spcBef>
              <a:spcAft>
                <a:spcPts val="0"/>
              </a:spcAft>
              <a:buSzPts val="3900"/>
              <a:buNone/>
            </a:pPr>
            <a:r>
              <a:t/>
            </a:r>
            <a:endParaRPr sz="1500"/>
          </a:p>
        </p:txBody>
      </p:sp>
      <p:sp>
        <p:nvSpPr>
          <p:cNvPr id="956" name="Google Shape;956;p27"/>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Data ANALYSIS</a:t>
            </a:r>
            <a:endParaRPr b="0" i="0" sz="1400" u="none" cap="none" strike="noStrike">
              <a:solidFill>
                <a:schemeClr val="lt2"/>
              </a:solidFill>
              <a:latin typeface="Arial"/>
              <a:ea typeface="Arial"/>
              <a:cs typeface="Arial"/>
              <a:sym typeface="Arial"/>
            </a:endParaRPr>
          </a:p>
        </p:txBody>
      </p:sp>
      <p:sp>
        <p:nvSpPr>
          <p:cNvPr id="957" name="Google Shape;957;p27"/>
          <p:cNvSpPr/>
          <p:nvPr/>
        </p:nvSpPr>
        <p:spPr>
          <a:xfrm>
            <a:off x="2842313" y="3913300"/>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27"/>
          <p:cNvSpPr/>
          <p:nvPr/>
        </p:nvSpPr>
        <p:spPr>
          <a:xfrm>
            <a:off x="7873188" y="16520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27"/>
          <p:cNvSpPr/>
          <p:nvPr/>
        </p:nvSpPr>
        <p:spPr>
          <a:xfrm>
            <a:off x="4261262" y="38324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27"/>
          <p:cNvSpPr/>
          <p:nvPr/>
        </p:nvSpPr>
        <p:spPr>
          <a:xfrm rot="-1685758">
            <a:off x="2484228" y="37617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27"/>
          <p:cNvSpPr/>
          <p:nvPr/>
        </p:nvSpPr>
        <p:spPr>
          <a:xfrm>
            <a:off x="7253088" y="7068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27"/>
          <p:cNvSpPr/>
          <p:nvPr/>
        </p:nvSpPr>
        <p:spPr>
          <a:xfrm rot="-1685758">
            <a:off x="5822966" y="82620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27"/>
          <p:cNvSpPr/>
          <p:nvPr/>
        </p:nvSpPr>
        <p:spPr>
          <a:xfrm>
            <a:off x="6236062" y="13674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27"/>
          <p:cNvSpPr/>
          <p:nvPr/>
        </p:nvSpPr>
        <p:spPr>
          <a:xfrm rot="7201932">
            <a:off x="1199737" y="4051715"/>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27"/>
          <p:cNvSpPr/>
          <p:nvPr/>
        </p:nvSpPr>
        <p:spPr>
          <a:xfrm>
            <a:off x="2057089" y="4182499"/>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66" name="Google Shape;966;p27"/>
          <p:cNvGrpSpPr/>
          <p:nvPr/>
        </p:nvGrpSpPr>
        <p:grpSpPr>
          <a:xfrm>
            <a:off x="7772350" y="3101058"/>
            <a:ext cx="438780" cy="344395"/>
            <a:chOff x="4946475" y="3016009"/>
            <a:chExt cx="437729" cy="343570"/>
          </a:xfrm>
        </p:grpSpPr>
        <p:sp>
          <p:nvSpPr>
            <p:cNvPr id="967" name="Google Shape;967;p27"/>
            <p:cNvSpPr/>
            <p:nvPr/>
          </p:nvSpPr>
          <p:spPr>
            <a:xfrm>
              <a:off x="4946475" y="3274798"/>
              <a:ext cx="221946" cy="84781"/>
            </a:xfrm>
            <a:custGeom>
              <a:rect b="b" l="l" r="r" t="t"/>
              <a:pathLst>
                <a:path extrusionOk="0" h="4195" w="10982">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27"/>
            <p:cNvSpPr/>
            <p:nvPr/>
          </p:nvSpPr>
          <p:spPr>
            <a:xfrm>
              <a:off x="4946475" y="3189492"/>
              <a:ext cx="221946" cy="84458"/>
            </a:xfrm>
            <a:custGeom>
              <a:rect b="b" l="l" r="r" t="t"/>
              <a:pathLst>
                <a:path extrusionOk="0" h="4179" w="10982">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27"/>
            <p:cNvSpPr/>
            <p:nvPr/>
          </p:nvSpPr>
          <p:spPr>
            <a:xfrm>
              <a:off x="4946475" y="3104165"/>
              <a:ext cx="221946" cy="84357"/>
            </a:xfrm>
            <a:custGeom>
              <a:rect b="b" l="l" r="r" t="t"/>
              <a:pathLst>
                <a:path extrusionOk="0" h="4174" w="10982">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27"/>
            <p:cNvSpPr/>
            <p:nvPr/>
          </p:nvSpPr>
          <p:spPr>
            <a:xfrm>
              <a:off x="4946475" y="3016009"/>
              <a:ext cx="221946" cy="87186"/>
            </a:xfrm>
            <a:custGeom>
              <a:rect b="b" l="l" r="r" t="t"/>
              <a:pathLst>
                <a:path extrusionOk="0" h="4314" w="10982">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27"/>
            <p:cNvSpPr/>
            <p:nvPr/>
          </p:nvSpPr>
          <p:spPr>
            <a:xfrm>
              <a:off x="5193846" y="3045496"/>
              <a:ext cx="190358" cy="258870"/>
            </a:xfrm>
            <a:custGeom>
              <a:rect b="b" l="l" r="r" t="t"/>
              <a:pathLst>
                <a:path extrusionOk="0" h="12809" w="9419">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2" name="Google Shape;972;p27">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27">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27">
            <a:hlinkClick action="ppaction://hlinksldjump" r:id="rId3"/>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MENU</a:t>
            </a:r>
            <a:endParaRPr b="0" i="0" sz="1000" u="none" cap="none" strike="noStrike">
              <a:solidFill>
                <a:schemeClr val="dk1"/>
              </a:solidFill>
              <a:latin typeface="Bebas Neue"/>
              <a:ea typeface="Bebas Neue"/>
              <a:cs typeface="Bebas Neue"/>
              <a:sym typeface="Bebas Neue"/>
            </a:endParaRPr>
          </a:p>
        </p:txBody>
      </p:sp>
      <p:sp>
        <p:nvSpPr>
          <p:cNvPr id="975" name="Google Shape;975;p27"/>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ANALYSIS</a:t>
            </a:r>
            <a:endParaRPr b="0" i="0" sz="1000" u="none" cap="none" strike="noStrike">
              <a:solidFill>
                <a:schemeClr val="dk1"/>
              </a:solidFill>
              <a:latin typeface="Bebas Neue"/>
              <a:ea typeface="Bebas Neue"/>
              <a:cs typeface="Bebas Neue"/>
              <a:sym typeface="Bebas Neue"/>
            </a:endParaRPr>
          </a:p>
        </p:txBody>
      </p:sp>
      <p:sp>
        <p:nvSpPr>
          <p:cNvPr id="976" name="Google Shape;976;p27"/>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CONTACT</a:t>
            </a:r>
            <a:endParaRPr b="0" i="0" sz="1000" u="none" cap="none" strike="noStrike">
              <a:solidFill>
                <a:schemeClr val="dk1"/>
              </a:solidFill>
              <a:latin typeface="Bebas Neue"/>
              <a:ea typeface="Bebas Neue"/>
              <a:cs typeface="Bebas Neue"/>
              <a:sym typeface="Bebas Neue"/>
            </a:endParaRPr>
          </a:p>
        </p:txBody>
      </p:sp>
      <p:grpSp>
        <p:nvGrpSpPr>
          <p:cNvPr id="977" name="Google Shape;977;p27"/>
          <p:cNvGrpSpPr/>
          <p:nvPr/>
        </p:nvGrpSpPr>
        <p:grpSpPr>
          <a:xfrm>
            <a:off x="706033" y="312972"/>
            <a:ext cx="140222" cy="140409"/>
            <a:chOff x="2741000" y="199475"/>
            <a:chExt cx="191953" cy="192210"/>
          </a:xfrm>
        </p:grpSpPr>
        <p:sp>
          <p:nvSpPr>
            <p:cNvPr id="978" name="Google Shape;978;p27"/>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27"/>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27"/>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27"/>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27"/>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27"/>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27"/>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27"/>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27"/>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87" name="Google Shape;987;p27">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27"/>
          <p:cNvSpPr txBox="1"/>
          <p:nvPr/>
        </p:nvSpPr>
        <p:spPr>
          <a:xfrm>
            <a:off x="814950" y="1990600"/>
            <a:ext cx="672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rimo"/>
              <a:ea typeface="Arimo"/>
              <a:cs typeface="Arimo"/>
              <a:sym typeface="Arimo"/>
            </a:endParaRPr>
          </a:p>
        </p:txBody>
      </p:sp>
      <p:pic>
        <p:nvPicPr>
          <p:cNvPr id="989" name="Google Shape;989;p27"/>
          <p:cNvPicPr preferRelativeResize="0"/>
          <p:nvPr/>
        </p:nvPicPr>
        <p:blipFill>
          <a:blip r:embed="rId5">
            <a:alphaModFix/>
          </a:blip>
          <a:stretch>
            <a:fillRect/>
          </a:stretch>
        </p:blipFill>
        <p:spPr>
          <a:xfrm>
            <a:off x="633400" y="1282588"/>
            <a:ext cx="7877175" cy="308188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0"/>
          <p:cNvSpPr/>
          <p:nvPr/>
        </p:nvSpPr>
        <p:spPr>
          <a:xfrm>
            <a:off x="4663811" y="1676771"/>
            <a:ext cx="711900" cy="71180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8" name="Google Shape;168;p10"/>
          <p:cNvCxnSpPr/>
          <p:nvPr/>
        </p:nvCxnSpPr>
        <p:spPr>
          <a:xfrm>
            <a:off x="5579436" y="2157711"/>
            <a:ext cx="2186400" cy="0"/>
          </a:xfrm>
          <a:prstGeom prst="straightConnector1">
            <a:avLst/>
          </a:prstGeom>
          <a:noFill/>
          <a:ln cap="flat" cmpd="sng" w="9525">
            <a:solidFill>
              <a:schemeClr val="dk1"/>
            </a:solidFill>
            <a:prstDash val="solid"/>
            <a:round/>
            <a:headEnd len="sm" w="sm" type="none"/>
            <a:tailEnd len="sm" w="sm" type="none"/>
          </a:ln>
        </p:spPr>
      </p:cxnSp>
      <p:sp>
        <p:nvSpPr>
          <p:cNvPr id="169" name="Google Shape;169;p10"/>
          <p:cNvSpPr/>
          <p:nvPr/>
        </p:nvSpPr>
        <p:spPr>
          <a:xfrm>
            <a:off x="806111" y="3419371"/>
            <a:ext cx="711900" cy="71180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0" name="Google Shape;170;p10"/>
          <p:cNvCxnSpPr/>
          <p:nvPr/>
        </p:nvCxnSpPr>
        <p:spPr>
          <a:xfrm>
            <a:off x="1685661" y="4032160"/>
            <a:ext cx="2186400" cy="0"/>
          </a:xfrm>
          <a:prstGeom prst="straightConnector1">
            <a:avLst/>
          </a:prstGeom>
          <a:noFill/>
          <a:ln cap="flat" cmpd="sng" w="9525">
            <a:solidFill>
              <a:schemeClr val="dk1"/>
            </a:solidFill>
            <a:prstDash val="solid"/>
            <a:round/>
            <a:headEnd len="sm" w="sm" type="none"/>
            <a:tailEnd len="sm" w="sm" type="none"/>
          </a:ln>
        </p:spPr>
      </p:cxnSp>
      <p:sp>
        <p:nvSpPr>
          <p:cNvPr id="171" name="Google Shape;171;p10"/>
          <p:cNvSpPr/>
          <p:nvPr/>
        </p:nvSpPr>
        <p:spPr>
          <a:xfrm>
            <a:off x="4663811" y="3419371"/>
            <a:ext cx="711900" cy="71180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2" name="Google Shape;172;p10"/>
          <p:cNvCxnSpPr/>
          <p:nvPr/>
        </p:nvCxnSpPr>
        <p:spPr>
          <a:xfrm>
            <a:off x="5579436" y="3929846"/>
            <a:ext cx="2186400" cy="0"/>
          </a:xfrm>
          <a:prstGeom prst="straightConnector1">
            <a:avLst/>
          </a:prstGeom>
          <a:noFill/>
          <a:ln cap="flat" cmpd="sng" w="9525">
            <a:solidFill>
              <a:schemeClr val="dk1"/>
            </a:solidFill>
            <a:prstDash val="solid"/>
            <a:round/>
            <a:headEnd len="sm" w="sm" type="none"/>
            <a:tailEnd len="sm" w="sm" type="none"/>
          </a:ln>
        </p:spPr>
      </p:cxnSp>
      <p:sp>
        <p:nvSpPr>
          <p:cNvPr id="173" name="Google Shape;173;p10"/>
          <p:cNvSpPr/>
          <p:nvPr/>
        </p:nvSpPr>
        <p:spPr>
          <a:xfrm>
            <a:off x="806111" y="1676771"/>
            <a:ext cx="711900" cy="71180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0"/>
          <p:cNvSpPr txBox="1"/>
          <p:nvPr>
            <p:ph idx="15"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en"/>
              <a:t>PLAN:</a:t>
            </a:r>
            <a:endParaRPr/>
          </a:p>
        </p:txBody>
      </p:sp>
      <p:sp>
        <p:nvSpPr>
          <p:cNvPr id="175" name="Google Shape;175;p10"/>
          <p:cNvSpPr txBox="1"/>
          <p:nvPr>
            <p:ph type="title"/>
          </p:nvPr>
        </p:nvSpPr>
        <p:spPr>
          <a:xfrm>
            <a:off x="1653972" y="1413575"/>
            <a:ext cx="2774400" cy="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Rappel de la problématique </a:t>
            </a:r>
            <a:endParaRPr/>
          </a:p>
        </p:txBody>
      </p:sp>
      <p:sp>
        <p:nvSpPr>
          <p:cNvPr id="176" name="Google Shape;176;p10"/>
          <p:cNvSpPr txBox="1"/>
          <p:nvPr>
            <p:ph idx="2" type="title"/>
          </p:nvPr>
        </p:nvSpPr>
        <p:spPr>
          <a:xfrm>
            <a:off x="799044" y="1813753"/>
            <a:ext cx="711900" cy="347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01</a:t>
            </a:r>
            <a:endParaRPr/>
          </a:p>
        </p:txBody>
      </p:sp>
      <p:cxnSp>
        <p:nvCxnSpPr>
          <p:cNvPr id="177" name="Google Shape;177;p10"/>
          <p:cNvCxnSpPr/>
          <p:nvPr/>
        </p:nvCxnSpPr>
        <p:spPr>
          <a:xfrm>
            <a:off x="1641561" y="2289560"/>
            <a:ext cx="2186400" cy="0"/>
          </a:xfrm>
          <a:prstGeom prst="straightConnector1">
            <a:avLst/>
          </a:prstGeom>
          <a:noFill/>
          <a:ln cap="flat" cmpd="sng" w="9525">
            <a:solidFill>
              <a:schemeClr val="dk1"/>
            </a:solidFill>
            <a:prstDash val="solid"/>
            <a:round/>
            <a:headEnd len="sm" w="sm" type="none"/>
            <a:tailEnd len="sm" w="sm" type="none"/>
          </a:ln>
        </p:spPr>
      </p:cxnSp>
      <p:sp>
        <p:nvSpPr>
          <p:cNvPr id="178" name="Google Shape;178;p10"/>
          <p:cNvSpPr txBox="1"/>
          <p:nvPr>
            <p:ph idx="3" type="title"/>
          </p:nvPr>
        </p:nvSpPr>
        <p:spPr>
          <a:xfrm>
            <a:off x="5511430" y="1176611"/>
            <a:ext cx="2831700" cy="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Explication de l’approche </a:t>
            </a:r>
            <a:endParaRPr/>
          </a:p>
        </p:txBody>
      </p:sp>
      <p:sp>
        <p:nvSpPr>
          <p:cNvPr id="179" name="Google Shape;179;p10"/>
          <p:cNvSpPr txBox="1"/>
          <p:nvPr>
            <p:ph idx="5" type="title"/>
          </p:nvPr>
        </p:nvSpPr>
        <p:spPr>
          <a:xfrm>
            <a:off x="4663811" y="1859125"/>
            <a:ext cx="711900" cy="347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02</a:t>
            </a:r>
            <a:endParaRPr/>
          </a:p>
        </p:txBody>
      </p:sp>
      <p:sp>
        <p:nvSpPr>
          <p:cNvPr id="180" name="Google Shape;180;p10"/>
          <p:cNvSpPr txBox="1"/>
          <p:nvPr>
            <p:ph idx="6" type="title"/>
          </p:nvPr>
        </p:nvSpPr>
        <p:spPr>
          <a:xfrm>
            <a:off x="1653986" y="3514221"/>
            <a:ext cx="2774400" cy="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Démonstration </a:t>
            </a:r>
            <a:endParaRPr/>
          </a:p>
        </p:txBody>
      </p:sp>
      <p:sp>
        <p:nvSpPr>
          <p:cNvPr id="181" name="Google Shape;181;p10"/>
          <p:cNvSpPr txBox="1"/>
          <p:nvPr>
            <p:ph idx="8" type="title"/>
          </p:nvPr>
        </p:nvSpPr>
        <p:spPr>
          <a:xfrm>
            <a:off x="806111" y="3601725"/>
            <a:ext cx="711900" cy="347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03</a:t>
            </a:r>
            <a:endParaRPr/>
          </a:p>
        </p:txBody>
      </p:sp>
      <p:sp>
        <p:nvSpPr>
          <p:cNvPr id="182" name="Google Shape;182;p10"/>
          <p:cNvSpPr txBox="1"/>
          <p:nvPr>
            <p:ph idx="9" type="title"/>
          </p:nvPr>
        </p:nvSpPr>
        <p:spPr>
          <a:xfrm>
            <a:off x="5482023" y="3070828"/>
            <a:ext cx="2831700" cy="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Séance de questions-réponses</a:t>
            </a:r>
            <a:endParaRPr/>
          </a:p>
        </p:txBody>
      </p:sp>
      <p:sp>
        <p:nvSpPr>
          <p:cNvPr id="183" name="Google Shape;183;p10"/>
          <p:cNvSpPr txBox="1"/>
          <p:nvPr>
            <p:ph idx="14" type="title"/>
          </p:nvPr>
        </p:nvSpPr>
        <p:spPr>
          <a:xfrm>
            <a:off x="4663811" y="3601725"/>
            <a:ext cx="711900" cy="347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04</a:t>
            </a:r>
            <a:endParaRPr/>
          </a:p>
        </p:txBody>
      </p:sp>
      <p:sp>
        <p:nvSpPr>
          <p:cNvPr id="184" name="Google Shape;184;p10"/>
          <p:cNvSpPr txBox="1"/>
          <p:nvPr/>
        </p:nvSpPr>
        <p:spPr>
          <a:xfrm>
            <a:off x="6133672" y="322113"/>
            <a:ext cx="2296028" cy="191536"/>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None/>
            </a:pPr>
            <a:r>
              <a:rPr b="0" i="0" lang="en" sz="1400" u="none" cap="none" strike="noStrike">
                <a:solidFill>
                  <a:schemeClr val="lt2"/>
                </a:solidFill>
                <a:latin typeface="Bebas Neue"/>
                <a:ea typeface="Bebas Neue"/>
                <a:cs typeface="Bebas Neue"/>
                <a:sym typeface="Bebas Neue"/>
              </a:rPr>
              <a:t>Data science &amp; DATA ENGENIEER</a:t>
            </a:r>
            <a:endParaRPr b="0" i="0" sz="1400" u="none" cap="none" strike="noStrike">
              <a:solidFill>
                <a:schemeClr val="lt2"/>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chemeClr val="lt2"/>
              </a:solidFill>
              <a:latin typeface="Arial"/>
              <a:ea typeface="Arial"/>
              <a:cs typeface="Arial"/>
              <a:sym typeface="Arial"/>
            </a:endParaRPr>
          </a:p>
        </p:txBody>
      </p:sp>
      <p:sp>
        <p:nvSpPr>
          <p:cNvPr id="185" name="Google Shape;185;p10">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0">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7" name="Google Shape;187;p10"/>
          <p:cNvGrpSpPr/>
          <p:nvPr/>
        </p:nvGrpSpPr>
        <p:grpSpPr>
          <a:xfrm>
            <a:off x="706038" y="312972"/>
            <a:ext cx="140222" cy="140409"/>
            <a:chOff x="2741000" y="199475"/>
            <a:chExt cx="191953" cy="192210"/>
          </a:xfrm>
        </p:grpSpPr>
        <p:sp>
          <p:nvSpPr>
            <p:cNvPr id="188" name="Google Shape;188;p10"/>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0"/>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0"/>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0"/>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0"/>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0"/>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0"/>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0"/>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0"/>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7" name="Google Shape;197;p10">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0"/>
          <p:cNvSpPr/>
          <p:nvPr/>
        </p:nvSpPr>
        <p:spPr>
          <a:xfrm>
            <a:off x="7450613" y="1360805"/>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9" name="Google Shape;199;p10"/>
          <p:cNvGrpSpPr/>
          <p:nvPr/>
        </p:nvGrpSpPr>
        <p:grpSpPr>
          <a:xfrm>
            <a:off x="7671697" y="886552"/>
            <a:ext cx="695830" cy="243805"/>
            <a:chOff x="2271950" y="2722775"/>
            <a:chExt cx="575875" cy="201775"/>
          </a:xfrm>
        </p:grpSpPr>
        <p:sp>
          <p:nvSpPr>
            <p:cNvPr id="200" name="Google Shape;200;p10"/>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0"/>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0"/>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0"/>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0"/>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5" name="Google Shape;205;p10"/>
          <p:cNvSpPr/>
          <p:nvPr/>
        </p:nvSpPr>
        <p:spPr>
          <a:xfrm rot="-1685758">
            <a:off x="8157103" y="15712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0"/>
          <p:cNvSpPr/>
          <p:nvPr/>
        </p:nvSpPr>
        <p:spPr>
          <a:xfrm>
            <a:off x="7401588" y="76482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0"/>
          <p:cNvSpPr/>
          <p:nvPr/>
        </p:nvSpPr>
        <p:spPr>
          <a:xfrm>
            <a:off x="8116751" y="2689056"/>
            <a:ext cx="140247" cy="141086"/>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0"/>
          <p:cNvSpPr/>
          <p:nvPr/>
        </p:nvSpPr>
        <p:spPr>
          <a:xfrm>
            <a:off x="8116751" y="3255255"/>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0"/>
          <p:cNvSpPr/>
          <p:nvPr/>
        </p:nvSpPr>
        <p:spPr>
          <a:xfrm rot="-1685758">
            <a:off x="7659553" y="31307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0"/>
          <p:cNvSpPr/>
          <p:nvPr/>
        </p:nvSpPr>
        <p:spPr>
          <a:xfrm>
            <a:off x="1167876" y="3061168"/>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0"/>
          <p:cNvSpPr/>
          <p:nvPr/>
        </p:nvSpPr>
        <p:spPr>
          <a:xfrm rot="-1685758">
            <a:off x="933116" y="278270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0"/>
          <p:cNvSpPr/>
          <p:nvPr/>
        </p:nvSpPr>
        <p:spPr>
          <a:xfrm>
            <a:off x="706061" y="1390487"/>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28"/>
          <p:cNvSpPr txBox="1"/>
          <p:nvPr>
            <p:ph idx="4" type="title"/>
          </p:nvPr>
        </p:nvSpPr>
        <p:spPr>
          <a:xfrm>
            <a:off x="714300" y="749863"/>
            <a:ext cx="7715400" cy="60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en" sz="2000"/>
              <a:t>Test d'integration :</a:t>
            </a:r>
            <a:endParaRPr sz="2000"/>
          </a:p>
          <a:p>
            <a:pPr indent="0" lvl="0" marL="0" rtl="0" algn="l">
              <a:lnSpc>
                <a:spcPct val="100000"/>
              </a:lnSpc>
              <a:spcBef>
                <a:spcPts val="0"/>
              </a:spcBef>
              <a:spcAft>
                <a:spcPts val="0"/>
              </a:spcAft>
              <a:buSzPts val="3900"/>
              <a:buNone/>
            </a:pPr>
            <a:r>
              <a:t/>
            </a:r>
            <a:endParaRPr sz="1500"/>
          </a:p>
        </p:txBody>
      </p:sp>
      <p:sp>
        <p:nvSpPr>
          <p:cNvPr id="995" name="Google Shape;995;p28"/>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Data ANALYSIS</a:t>
            </a:r>
            <a:endParaRPr b="0" i="0" sz="1400" u="none" cap="none" strike="noStrike">
              <a:solidFill>
                <a:schemeClr val="lt2"/>
              </a:solidFill>
              <a:latin typeface="Arial"/>
              <a:ea typeface="Arial"/>
              <a:cs typeface="Arial"/>
              <a:sym typeface="Arial"/>
            </a:endParaRPr>
          </a:p>
        </p:txBody>
      </p:sp>
      <p:sp>
        <p:nvSpPr>
          <p:cNvPr id="996" name="Google Shape;996;p28"/>
          <p:cNvSpPr/>
          <p:nvPr/>
        </p:nvSpPr>
        <p:spPr>
          <a:xfrm>
            <a:off x="2842313" y="3913300"/>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28"/>
          <p:cNvSpPr/>
          <p:nvPr/>
        </p:nvSpPr>
        <p:spPr>
          <a:xfrm>
            <a:off x="7873188" y="16520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28"/>
          <p:cNvSpPr/>
          <p:nvPr/>
        </p:nvSpPr>
        <p:spPr>
          <a:xfrm>
            <a:off x="4261262" y="38324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28"/>
          <p:cNvSpPr/>
          <p:nvPr/>
        </p:nvSpPr>
        <p:spPr>
          <a:xfrm rot="-1685758">
            <a:off x="2484228" y="37617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28"/>
          <p:cNvSpPr/>
          <p:nvPr/>
        </p:nvSpPr>
        <p:spPr>
          <a:xfrm>
            <a:off x="7253088" y="7068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28"/>
          <p:cNvSpPr/>
          <p:nvPr/>
        </p:nvSpPr>
        <p:spPr>
          <a:xfrm rot="-1685758">
            <a:off x="5822966" y="82620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28"/>
          <p:cNvSpPr/>
          <p:nvPr/>
        </p:nvSpPr>
        <p:spPr>
          <a:xfrm>
            <a:off x="6236062" y="13674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28"/>
          <p:cNvSpPr/>
          <p:nvPr/>
        </p:nvSpPr>
        <p:spPr>
          <a:xfrm rot="7201932">
            <a:off x="1199737" y="4051715"/>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28"/>
          <p:cNvSpPr/>
          <p:nvPr/>
        </p:nvSpPr>
        <p:spPr>
          <a:xfrm>
            <a:off x="2057089" y="4182499"/>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05" name="Google Shape;1005;p28"/>
          <p:cNvGrpSpPr/>
          <p:nvPr/>
        </p:nvGrpSpPr>
        <p:grpSpPr>
          <a:xfrm>
            <a:off x="7772350" y="3101058"/>
            <a:ext cx="438780" cy="344395"/>
            <a:chOff x="4946475" y="3016009"/>
            <a:chExt cx="437729" cy="343570"/>
          </a:xfrm>
        </p:grpSpPr>
        <p:sp>
          <p:nvSpPr>
            <p:cNvPr id="1006" name="Google Shape;1006;p28"/>
            <p:cNvSpPr/>
            <p:nvPr/>
          </p:nvSpPr>
          <p:spPr>
            <a:xfrm>
              <a:off x="4946475" y="3274798"/>
              <a:ext cx="221946" cy="84781"/>
            </a:xfrm>
            <a:custGeom>
              <a:rect b="b" l="l" r="r" t="t"/>
              <a:pathLst>
                <a:path extrusionOk="0" h="4195" w="10982">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28"/>
            <p:cNvSpPr/>
            <p:nvPr/>
          </p:nvSpPr>
          <p:spPr>
            <a:xfrm>
              <a:off x="4946475" y="3189492"/>
              <a:ext cx="221946" cy="84458"/>
            </a:xfrm>
            <a:custGeom>
              <a:rect b="b" l="l" r="r" t="t"/>
              <a:pathLst>
                <a:path extrusionOk="0" h="4179" w="10982">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28"/>
            <p:cNvSpPr/>
            <p:nvPr/>
          </p:nvSpPr>
          <p:spPr>
            <a:xfrm>
              <a:off x="4946475" y="3104165"/>
              <a:ext cx="221946" cy="84357"/>
            </a:xfrm>
            <a:custGeom>
              <a:rect b="b" l="l" r="r" t="t"/>
              <a:pathLst>
                <a:path extrusionOk="0" h="4174" w="10982">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28"/>
            <p:cNvSpPr/>
            <p:nvPr/>
          </p:nvSpPr>
          <p:spPr>
            <a:xfrm>
              <a:off x="4946475" y="3016009"/>
              <a:ext cx="221946" cy="87186"/>
            </a:xfrm>
            <a:custGeom>
              <a:rect b="b" l="l" r="r" t="t"/>
              <a:pathLst>
                <a:path extrusionOk="0" h="4314" w="10982">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28"/>
            <p:cNvSpPr/>
            <p:nvPr/>
          </p:nvSpPr>
          <p:spPr>
            <a:xfrm>
              <a:off x="5193846" y="3045496"/>
              <a:ext cx="190358" cy="258870"/>
            </a:xfrm>
            <a:custGeom>
              <a:rect b="b" l="l" r="r" t="t"/>
              <a:pathLst>
                <a:path extrusionOk="0" h="12809" w="9419">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1" name="Google Shape;1011;p28">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28">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28">
            <a:hlinkClick action="ppaction://hlinksldjump" r:id="rId3"/>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MENU</a:t>
            </a:r>
            <a:endParaRPr b="0" i="0" sz="1000" u="none" cap="none" strike="noStrike">
              <a:solidFill>
                <a:schemeClr val="dk1"/>
              </a:solidFill>
              <a:latin typeface="Bebas Neue"/>
              <a:ea typeface="Bebas Neue"/>
              <a:cs typeface="Bebas Neue"/>
              <a:sym typeface="Bebas Neue"/>
            </a:endParaRPr>
          </a:p>
        </p:txBody>
      </p:sp>
      <p:sp>
        <p:nvSpPr>
          <p:cNvPr id="1014" name="Google Shape;1014;p28"/>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ANALYSIS</a:t>
            </a:r>
            <a:endParaRPr b="0" i="0" sz="1000" u="none" cap="none" strike="noStrike">
              <a:solidFill>
                <a:schemeClr val="dk1"/>
              </a:solidFill>
              <a:latin typeface="Bebas Neue"/>
              <a:ea typeface="Bebas Neue"/>
              <a:cs typeface="Bebas Neue"/>
              <a:sym typeface="Bebas Neue"/>
            </a:endParaRPr>
          </a:p>
        </p:txBody>
      </p:sp>
      <p:sp>
        <p:nvSpPr>
          <p:cNvPr id="1015" name="Google Shape;1015;p28"/>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CONTACT</a:t>
            </a:r>
            <a:endParaRPr b="0" i="0" sz="1000" u="none" cap="none" strike="noStrike">
              <a:solidFill>
                <a:schemeClr val="dk1"/>
              </a:solidFill>
              <a:latin typeface="Bebas Neue"/>
              <a:ea typeface="Bebas Neue"/>
              <a:cs typeface="Bebas Neue"/>
              <a:sym typeface="Bebas Neue"/>
            </a:endParaRPr>
          </a:p>
        </p:txBody>
      </p:sp>
      <p:grpSp>
        <p:nvGrpSpPr>
          <p:cNvPr id="1016" name="Google Shape;1016;p28"/>
          <p:cNvGrpSpPr/>
          <p:nvPr/>
        </p:nvGrpSpPr>
        <p:grpSpPr>
          <a:xfrm>
            <a:off x="706033" y="312972"/>
            <a:ext cx="140222" cy="140409"/>
            <a:chOff x="2741000" y="199475"/>
            <a:chExt cx="191953" cy="192210"/>
          </a:xfrm>
        </p:grpSpPr>
        <p:sp>
          <p:nvSpPr>
            <p:cNvPr id="1017" name="Google Shape;1017;p28"/>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28"/>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28"/>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28"/>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28"/>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28"/>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28"/>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28"/>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28"/>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26" name="Google Shape;1026;p28">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28"/>
          <p:cNvSpPr txBox="1"/>
          <p:nvPr/>
        </p:nvSpPr>
        <p:spPr>
          <a:xfrm>
            <a:off x="814950" y="1990600"/>
            <a:ext cx="672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rimo"/>
              <a:ea typeface="Arimo"/>
              <a:cs typeface="Arimo"/>
              <a:sym typeface="Arimo"/>
            </a:endParaRPr>
          </a:p>
        </p:txBody>
      </p:sp>
      <p:pic>
        <p:nvPicPr>
          <p:cNvPr id="1028" name="Google Shape;1028;p28"/>
          <p:cNvPicPr preferRelativeResize="0"/>
          <p:nvPr/>
        </p:nvPicPr>
        <p:blipFill>
          <a:blip r:embed="rId5">
            <a:alphaModFix/>
          </a:blip>
          <a:stretch>
            <a:fillRect/>
          </a:stretch>
        </p:blipFill>
        <p:spPr>
          <a:xfrm>
            <a:off x="633400" y="1282588"/>
            <a:ext cx="7877175" cy="308188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1"/>
          <p:cNvSpPr txBox="1"/>
          <p:nvPr>
            <p:ph type="title"/>
          </p:nvPr>
        </p:nvSpPr>
        <p:spPr>
          <a:xfrm>
            <a:off x="4384500" y="1404538"/>
            <a:ext cx="4045200" cy="768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4200"/>
              <a:buNone/>
            </a:pPr>
            <a:r>
              <a:rPr lang="en"/>
              <a:t>INTRODUCTION</a:t>
            </a:r>
            <a:endParaRPr/>
          </a:p>
        </p:txBody>
      </p:sp>
      <p:sp>
        <p:nvSpPr>
          <p:cNvPr id="218" name="Google Shape;218;p11"/>
          <p:cNvSpPr txBox="1"/>
          <p:nvPr>
            <p:ph idx="1" type="subTitle"/>
          </p:nvPr>
        </p:nvSpPr>
        <p:spPr>
          <a:xfrm>
            <a:off x="4384500" y="2314563"/>
            <a:ext cx="4045200" cy="14244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sz="1800"/>
              <a:t>Correction des bugs d’une WebApp.</a:t>
            </a:r>
            <a:endParaRPr sz="1800"/>
          </a:p>
          <a:p>
            <a:pPr indent="-330200" lvl="0" marL="457200" rtl="0" algn="l">
              <a:lnSpc>
                <a:spcPct val="100000"/>
              </a:lnSpc>
              <a:spcBef>
                <a:spcPts val="0"/>
              </a:spcBef>
              <a:spcAft>
                <a:spcPts val="0"/>
              </a:spcAft>
              <a:buSzPts val="1600"/>
              <a:buChar char="●"/>
            </a:pPr>
            <a:r>
              <a:rPr lang="en" sz="1800"/>
              <a:t>Réalisation des </a:t>
            </a:r>
            <a:r>
              <a:rPr lang="en" sz="1800"/>
              <a:t>différents</a:t>
            </a:r>
            <a:r>
              <a:rPr lang="en" sz="1800"/>
              <a:t> types de tests pour </a:t>
            </a:r>
            <a:r>
              <a:rPr lang="en" sz="1800"/>
              <a:t>vérifier</a:t>
            </a:r>
            <a:r>
              <a:rPr lang="en" sz="1800"/>
              <a:t> que l’application tourne.</a:t>
            </a:r>
            <a:endParaRPr sz="1800"/>
          </a:p>
        </p:txBody>
      </p:sp>
      <p:sp>
        <p:nvSpPr>
          <p:cNvPr id="219" name="Google Shape;219;p11"/>
          <p:cNvSpPr/>
          <p:nvPr/>
        </p:nvSpPr>
        <p:spPr>
          <a:xfrm>
            <a:off x="4651513" y="164588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1"/>
          <p:cNvSpPr/>
          <p:nvPr/>
        </p:nvSpPr>
        <p:spPr>
          <a:xfrm>
            <a:off x="5694800" y="4148331"/>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1"/>
          <p:cNvSpPr/>
          <p:nvPr/>
        </p:nvSpPr>
        <p:spPr>
          <a:xfrm rot="-1685758">
            <a:off x="4258316" y="9674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2" name="Google Shape;222;p11"/>
          <p:cNvGrpSpPr/>
          <p:nvPr/>
        </p:nvGrpSpPr>
        <p:grpSpPr>
          <a:xfrm>
            <a:off x="706057" y="956975"/>
            <a:ext cx="3107245" cy="3299166"/>
            <a:chOff x="299357" y="956975"/>
            <a:chExt cx="3107245" cy="3299166"/>
          </a:xfrm>
        </p:grpSpPr>
        <p:grpSp>
          <p:nvGrpSpPr>
            <p:cNvPr id="223" name="Google Shape;223;p11"/>
            <p:cNvGrpSpPr/>
            <p:nvPr/>
          </p:nvGrpSpPr>
          <p:grpSpPr>
            <a:xfrm>
              <a:off x="2494950" y="1297100"/>
              <a:ext cx="65475" cy="397950"/>
              <a:chOff x="2551425" y="1409425"/>
              <a:chExt cx="65475" cy="397950"/>
            </a:xfrm>
          </p:grpSpPr>
          <p:sp>
            <p:nvSpPr>
              <p:cNvPr id="224" name="Google Shape;224;p11"/>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1"/>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1"/>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1"/>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1"/>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1"/>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1"/>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1"/>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1"/>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1"/>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11"/>
            <p:cNvGrpSpPr/>
            <p:nvPr/>
          </p:nvGrpSpPr>
          <p:grpSpPr>
            <a:xfrm>
              <a:off x="901100" y="956975"/>
              <a:ext cx="472550" cy="202200"/>
              <a:chOff x="1441900" y="2926313"/>
              <a:chExt cx="472550" cy="202200"/>
            </a:xfrm>
          </p:grpSpPr>
          <p:sp>
            <p:nvSpPr>
              <p:cNvPr id="235" name="Google Shape;235;p11"/>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1"/>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1"/>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1"/>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1"/>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0" name="Google Shape;240;p11"/>
            <p:cNvGrpSpPr/>
            <p:nvPr/>
          </p:nvGrpSpPr>
          <p:grpSpPr>
            <a:xfrm>
              <a:off x="1280200" y="1078550"/>
              <a:ext cx="1043050" cy="1488400"/>
              <a:chOff x="910475" y="761863"/>
              <a:chExt cx="1043050" cy="1488400"/>
            </a:xfrm>
          </p:grpSpPr>
          <p:sp>
            <p:nvSpPr>
              <p:cNvPr id="241" name="Google Shape;241;p11"/>
              <p:cNvSpPr/>
              <p:nvPr/>
            </p:nvSpPr>
            <p:spPr>
              <a:xfrm>
                <a:off x="910475" y="761863"/>
                <a:ext cx="1043050" cy="1488400"/>
              </a:xfrm>
              <a:custGeom>
                <a:rect b="b" l="l" r="r" t="t"/>
                <a:pathLst>
                  <a:path extrusionOk="0" fill="none" h="59536" w="41722">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1"/>
              <p:cNvSpPr/>
              <p:nvPr/>
            </p:nvSpPr>
            <p:spPr>
              <a:xfrm>
                <a:off x="1723250" y="761863"/>
                <a:ext cx="224500" cy="206225"/>
              </a:xfrm>
              <a:custGeom>
                <a:rect b="b" l="l" r="r" t="t"/>
                <a:pathLst>
                  <a:path extrusionOk="0" fill="none" h="8249" w="8980">
                    <a:moveTo>
                      <a:pt x="1" y="0"/>
                    </a:moveTo>
                    <a:lnTo>
                      <a:pt x="1" y="6645"/>
                    </a:lnTo>
                    <a:cubicBezTo>
                      <a:pt x="1" y="7518"/>
                      <a:pt x="713" y="8248"/>
                      <a:pt x="1604" y="8248"/>
                    </a:cubicBezTo>
                    <a:lnTo>
                      <a:pt x="8979" y="824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1"/>
              <p:cNvSpPr/>
              <p:nvPr/>
            </p:nvSpPr>
            <p:spPr>
              <a:xfrm>
                <a:off x="1051650" y="1062463"/>
                <a:ext cx="760700" cy="22300"/>
              </a:xfrm>
              <a:custGeom>
                <a:rect b="b" l="l" r="r" t="t"/>
                <a:pathLst>
                  <a:path extrusionOk="0" fill="none" h="892" w="30428">
                    <a:moveTo>
                      <a:pt x="1" y="1"/>
                    </a:moveTo>
                    <a:lnTo>
                      <a:pt x="30428" y="1"/>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1"/>
              <p:cNvSpPr/>
              <p:nvPr/>
            </p:nvSpPr>
            <p:spPr>
              <a:xfrm>
                <a:off x="1051650" y="1162663"/>
                <a:ext cx="760700" cy="22300"/>
              </a:xfrm>
              <a:custGeom>
                <a:rect b="b" l="l" r="r" t="t"/>
                <a:pathLst>
                  <a:path extrusionOk="0" fill="none" h="892" w="30428">
                    <a:moveTo>
                      <a:pt x="1" y="1"/>
                    </a:moveTo>
                    <a:lnTo>
                      <a:pt x="30428" y="1"/>
                    </a:lnTo>
                    <a:lnTo>
                      <a:pt x="30428" y="892"/>
                    </a:lnTo>
                    <a:lnTo>
                      <a:pt x="1" y="892"/>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1"/>
              <p:cNvSpPr/>
              <p:nvPr/>
            </p:nvSpPr>
            <p:spPr>
              <a:xfrm>
                <a:off x="1051650" y="1262888"/>
                <a:ext cx="760700" cy="22275"/>
              </a:xfrm>
              <a:custGeom>
                <a:rect b="b" l="l" r="r" t="t"/>
                <a:pathLst>
                  <a:path extrusionOk="0" fill="none" h="891"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1"/>
              <p:cNvSpPr/>
              <p:nvPr/>
            </p:nvSpPr>
            <p:spPr>
              <a:xfrm>
                <a:off x="1051650" y="1363088"/>
                <a:ext cx="760700" cy="22300"/>
              </a:xfrm>
              <a:custGeom>
                <a:rect b="b" l="l" r="r" t="t"/>
                <a:pathLst>
                  <a:path extrusionOk="0" fill="none" h="892"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1"/>
              <p:cNvSpPr/>
              <p:nvPr/>
            </p:nvSpPr>
            <p:spPr>
              <a:xfrm>
                <a:off x="1051650" y="1463288"/>
                <a:ext cx="760700" cy="22300"/>
              </a:xfrm>
              <a:custGeom>
                <a:rect b="b" l="l" r="r" t="t"/>
                <a:pathLst>
                  <a:path extrusionOk="0" fill="none" h="892" w="30428">
                    <a:moveTo>
                      <a:pt x="1" y="1"/>
                    </a:moveTo>
                    <a:lnTo>
                      <a:pt x="30428" y="1"/>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1"/>
              <p:cNvSpPr/>
              <p:nvPr/>
            </p:nvSpPr>
            <p:spPr>
              <a:xfrm>
                <a:off x="1051650" y="1563488"/>
                <a:ext cx="760700" cy="22300"/>
              </a:xfrm>
              <a:custGeom>
                <a:rect b="b" l="l" r="r" t="t"/>
                <a:pathLst>
                  <a:path extrusionOk="0" fill="none" h="892" w="30428">
                    <a:moveTo>
                      <a:pt x="1" y="1"/>
                    </a:moveTo>
                    <a:lnTo>
                      <a:pt x="30428" y="1"/>
                    </a:lnTo>
                    <a:lnTo>
                      <a:pt x="30428" y="892"/>
                    </a:lnTo>
                    <a:lnTo>
                      <a:pt x="1" y="892"/>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1"/>
              <p:cNvSpPr/>
              <p:nvPr/>
            </p:nvSpPr>
            <p:spPr>
              <a:xfrm>
                <a:off x="1051650" y="1663713"/>
                <a:ext cx="760700" cy="22275"/>
              </a:xfrm>
              <a:custGeom>
                <a:rect b="b" l="l" r="r" t="t"/>
                <a:pathLst>
                  <a:path extrusionOk="0" fill="none" h="891"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1"/>
              <p:cNvSpPr/>
              <p:nvPr/>
            </p:nvSpPr>
            <p:spPr>
              <a:xfrm>
                <a:off x="1051650" y="1782613"/>
                <a:ext cx="315350" cy="22300"/>
              </a:xfrm>
              <a:custGeom>
                <a:rect b="b" l="l" r="r" t="t"/>
                <a:pathLst>
                  <a:path extrusionOk="0" fill="none" h="892" w="12614">
                    <a:moveTo>
                      <a:pt x="1" y="1"/>
                    </a:moveTo>
                    <a:lnTo>
                      <a:pt x="12613" y="1"/>
                    </a:lnTo>
                    <a:lnTo>
                      <a:pt x="12613"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1"/>
              <p:cNvSpPr/>
              <p:nvPr/>
            </p:nvSpPr>
            <p:spPr>
              <a:xfrm>
                <a:off x="1051650" y="1990163"/>
                <a:ext cx="393275" cy="0"/>
              </a:xfrm>
              <a:custGeom>
                <a:rect b="b" l="l" r="r" t="t"/>
                <a:pathLst>
                  <a:path extrusionOk="0" fill="none" h="120000" w="15731">
                    <a:moveTo>
                      <a:pt x="1" y="0"/>
                    </a:moveTo>
                    <a:lnTo>
                      <a:pt x="15731"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2" name="Google Shape;252;p11"/>
            <p:cNvGrpSpPr/>
            <p:nvPr/>
          </p:nvGrpSpPr>
          <p:grpSpPr>
            <a:xfrm>
              <a:off x="1941575" y="2024713"/>
              <a:ext cx="875600" cy="1088925"/>
              <a:chOff x="5962175" y="478150"/>
              <a:chExt cx="875600" cy="1088925"/>
            </a:xfrm>
          </p:grpSpPr>
          <p:sp>
            <p:nvSpPr>
              <p:cNvPr id="253" name="Google Shape;253;p11"/>
              <p:cNvSpPr/>
              <p:nvPr/>
            </p:nvSpPr>
            <p:spPr>
              <a:xfrm>
                <a:off x="6095350" y="582825"/>
                <a:ext cx="504600" cy="504600"/>
              </a:xfrm>
              <a:custGeom>
                <a:rect b="b" l="l" r="r" t="t"/>
                <a:pathLst>
                  <a:path extrusionOk="0" h="20184" w="20184">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1"/>
              <p:cNvSpPr/>
              <p:nvPr/>
            </p:nvSpPr>
            <p:spPr>
              <a:xfrm>
                <a:off x="6501075" y="1086075"/>
                <a:ext cx="145650" cy="186625"/>
              </a:xfrm>
              <a:custGeom>
                <a:rect b="b" l="l" r="r" t="t"/>
                <a:pathLst>
                  <a:path extrusionOk="0" h="7465" w="5826">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1"/>
              <p:cNvSpPr/>
              <p:nvPr/>
            </p:nvSpPr>
            <p:spPr>
              <a:xfrm>
                <a:off x="5962175" y="478150"/>
                <a:ext cx="742450" cy="742000"/>
              </a:xfrm>
              <a:custGeom>
                <a:rect b="b" l="l" r="r" t="t"/>
                <a:pathLst>
                  <a:path extrusionOk="0" h="29680" w="29698">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1"/>
              <p:cNvSpPr/>
              <p:nvPr/>
            </p:nvSpPr>
            <p:spPr>
              <a:xfrm>
                <a:off x="6581675" y="1224575"/>
                <a:ext cx="256100" cy="342500"/>
              </a:xfrm>
              <a:custGeom>
                <a:rect b="b" l="l" r="r" t="t"/>
                <a:pathLst>
                  <a:path extrusionOk="0" h="13700" w="10244">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1"/>
              <p:cNvSpPr/>
              <p:nvPr/>
            </p:nvSpPr>
            <p:spPr>
              <a:xfrm>
                <a:off x="6203125" y="760525"/>
                <a:ext cx="320675" cy="185725"/>
              </a:xfrm>
              <a:custGeom>
                <a:rect b="b" l="l" r="r" t="t"/>
                <a:pathLst>
                  <a:path extrusionOk="0" h="7429" w="12827">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8" name="Google Shape;258;p11"/>
            <p:cNvGrpSpPr/>
            <p:nvPr/>
          </p:nvGrpSpPr>
          <p:grpSpPr>
            <a:xfrm>
              <a:off x="807106" y="1645871"/>
              <a:ext cx="612965" cy="612965"/>
              <a:chOff x="5208200" y="980975"/>
              <a:chExt cx="440475" cy="440475"/>
            </a:xfrm>
          </p:grpSpPr>
          <p:sp>
            <p:nvSpPr>
              <p:cNvPr id="259" name="Google Shape;259;p11"/>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1"/>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1" name="Google Shape;261;p11"/>
            <p:cNvSpPr/>
            <p:nvPr/>
          </p:nvSpPr>
          <p:spPr>
            <a:xfrm>
              <a:off x="1280188" y="31060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1"/>
            <p:cNvSpPr/>
            <p:nvPr/>
          </p:nvSpPr>
          <p:spPr>
            <a:xfrm>
              <a:off x="1592388" y="2738300"/>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1"/>
            <p:cNvSpPr/>
            <p:nvPr/>
          </p:nvSpPr>
          <p:spPr>
            <a:xfrm>
              <a:off x="2585538" y="1004156"/>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1"/>
            <p:cNvSpPr/>
            <p:nvPr/>
          </p:nvSpPr>
          <p:spPr>
            <a:xfrm rot="-1685758">
              <a:off x="1054253" y="30429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5" name="Google Shape;265;p11"/>
            <p:cNvGrpSpPr/>
            <p:nvPr/>
          </p:nvGrpSpPr>
          <p:grpSpPr>
            <a:xfrm>
              <a:off x="299357" y="3264591"/>
              <a:ext cx="953591" cy="334099"/>
              <a:chOff x="2271950" y="2722775"/>
              <a:chExt cx="575875" cy="201775"/>
            </a:xfrm>
          </p:grpSpPr>
          <p:sp>
            <p:nvSpPr>
              <p:cNvPr id="266" name="Google Shape;266;p11"/>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1"/>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1"/>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1"/>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1"/>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1" name="Google Shape;271;p11"/>
            <p:cNvGrpSpPr/>
            <p:nvPr/>
          </p:nvGrpSpPr>
          <p:grpSpPr>
            <a:xfrm>
              <a:off x="2710772" y="1830439"/>
              <a:ext cx="695830" cy="243805"/>
              <a:chOff x="2271950" y="2722775"/>
              <a:chExt cx="575875" cy="201775"/>
            </a:xfrm>
          </p:grpSpPr>
          <p:sp>
            <p:nvSpPr>
              <p:cNvPr id="272" name="Google Shape;272;p11"/>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1"/>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1"/>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1"/>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1"/>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7" name="Google Shape;277;p11"/>
            <p:cNvSpPr/>
            <p:nvPr/>
          </p:nvSpPr>
          <p:spPr>
            <a:xfrm>
              <a:off x="505976" y="2408303"/>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1"/>
            <p:cNvSpPr/>
            <p:nvPr/>
          </p:nvSpPr>
          <p:spPr>
            <a:xfrm>
              <a:off x="3007526" y="11358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1"/>
            <p:cNvSpPr/>
            <p:nvPr/>
          </p:nvSpPr>
          <p:spPr>
            <a:xfrm>
              <a:off x="3170038" y="2791388"/>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1"/>
            <p:cNvSpPr/>
            <p:nvPr/>
          </p:nvSpPr>
          <p:spPr>
            <a:xfrm rot="7201932">
              <a:off x="2008862" y="31746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1"/>
            <p:cNvSpPr/>
            <p:nvPr/>
          </p:nvSpPr>
          <p:spPr>
            <a:xfrm>
              <a:off x="2175901" y="398762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1"/>
            <p:cNvSpPr/>
            <p:nvPr/>
          </p:nvSpPr>
          <p:spPr>
            <a:xfrm rot="7198898">
              <a:off x="1348924" y="3430306"/>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3" name="Google Shape;283;p11"/>
          <p:cNvSpPr/>
          <p:nvPr/>
        </p:nvSpPr>
        <p:spPr>
          <a:xfrm rot="-1685758">
            <a:off x="4132391" y="37639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1"/>
          <p:cNvSpPr txBox="1"/>
          <p:nvPr/>
        </p:nvSpPr>
        <p:spPr>
          <a:xfrm>
            <a:off x="6316575" y="212750"/>
            <a:ext cx="21132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Clr>
                <a:srgbClr val="000000"/>
              </a:buClr>
              <a:buSzPts val="1400"/>
              <a:buFont typeface="Arial"/>
              <a:buNone/>
            </a:pPr>
            <a:r>
              <a:rPr lang="en">
                <a:solidFill>
                  <a:schemeClr val="lt2"/>
                </a:solidFill>
                <a:latin typeface="Bebas Neue"/>
                <a:ea typeface="Bebas Neue"/>
                <a:cs typeface="Bebas Neue"/>
                <a:sym typeface="Bebas Neue"/>
              </a:rPr>
              <a:t>Data science &amp; DATA ENGENIEER</a:t>
            </a:r>
            <a:endParaRPr>
              <a:solidFill>
                <a:schemeClr val="lt2"/>
              </a:solidFill>
            </a:endParaRPr>
          </a:p>
          <a:p>
            <a:pPr indent="0" lvl="0" marL="0" marR="0" rtl="0" algn="r">
              <a:lnSpc>
                <a:spcPct val="100000"/>
              </a:lnSpc>
              <a:spcBef>
                <a:spcPts val="0"/>
              </a:spcBef>
              <a:spcAft>
                <a:spcPts val="0"/>
              </a:spcAft>
              <a:buClr>
                <a:srgbClr val="000000"/>
              </a:buClr>
              <a:buSzPts val="1400"/>
              <a:buFont typeface="Arial"/>
              <a:buNone/>
            </a:pPr>
            <a:r>
              <a:t/>
            </a:r>
            <a:endParaRPr>
              <a:solidFill>
                <a:schemeClr val="lt2"/>
              </a:solidFill>
              <a:latin typeface="Bebas Neue"/>
              <a:ea typeface="Bebas Neue"/>
              <a:cs typeface="Bebas Neue"/>
              <a:sym typeface="Bebas Neue"/>
            </a:endParaRPr>
          </a:p>
        </p:txBody>
      </p:sp>
      <p:cxnSp>
        <p:nvCxnSpPr>
          <p:cNvPr id="285" name="Google Shape;285;p11"/>
          <p:cNvCxnSpPr/>
          <p:nvPr/>
        </p:nvCxnSpPr>
        <p:spPr>
          <a:xfrm>
            <a:off x="4600575" y="2314563"/>
            <a:ext cx="3829200" cy="0"/>
          </a:xfrm>
          <a:prstGeom prst="straightConnector1">
            <a:avLst/>
          </a:prstGeom>
          <a:noFill/>
          <a:ln cap="flat" cmpd="sng" w="9525">
            <a:solidFill>
              <a:schemeClr val="dk1"/>
            </a:solidFill>
            <a:prstDash val="solid"/>
            <a:round/>
            <a:headEnd len="sm" w="sm" type="none"/>
            <a:tailEnd len="sm" w="sm" type="none"/>
          </a:ln>
        </p:spPr>
      </p:cxnSp>
      <p:sp>
        <p:nvSpPr>
          <p:cNvPr id="286" name="Google Shape;286;p11">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1">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8" name="Google Shape;288;p11"/>
          <p:cNvGrpSpPr/>
          <p:nvPr/>
        </p:nvGrpSpPr>
        <p:grpSpPr>
          <a:xfrm>
            <a:off x="706038" y="312972"/>
            <a:ext cx="140222" cy="140409"/>
            <a:chOff x="2741000" y="199475"/>
            <a:chExt cx="191953" cy="192210"/>
          </a:xfrm>
        </p:grpSpPr>
        <p:sp>
          <p:nvSpPr>
            <p:cNvPr id="289" name="Google Shape;289;p11"/>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1"/>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1"/>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1"/>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1"/>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1"/>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1"/>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1"/>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1"/>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8" name="Google Shape;298;p11">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2"/>
          <p:cNvSpPr txBox="1"/>
          <p:nvPr>
            <p:ph idx="4"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3000"/>
              <a:buFont typeface="Arial"/>
              <a:buNone/>
            </a:pPr>
            <a:r>
              <a:rPr lang="en" sz="2700"/>
              <a:t>R</a:t>
            </a:r>
            <a:r>
              <a:rPr lang="en" sz="2700"/>
              <a:t>appel de la problématique </a:t>
            </a:r>
            <a:endParaRPr sz="2700"/>
          </a:p>
          <a:p>
            <a:pPr indent="0" lvl="0" marL="0" rtl="0" algn="l">
              <a:lnSpc>
                <a:spcPct val="100000"/>
              </a:lnSpc>
              <a:spcBef>
                <a:spcPts val="0"/>
              </a:spcBef>
              <a:spcAft>
                <a:spcPts val="0"/>
              </a:spcAft>
              <a:buSzPts val="3900"/>
              <a:buNone/>
            </a:pPr>
            <a:r>
              <a:t/>
            </a:r>
            <a:endParaRPr/>
          </a:p>
        </p:txBody>
      </p:sp>
      <p:sp>
        <p:nvSpPr>
          <p:cNvPr id="304" name="Google Shape;304;p12"/>
          <p:cNvSpPr/>
          <p:nvPr/>
        </p:nvSpPr>
        <p:spPr>
          <a:xfrm>
            <a:off x="37900" y="2081150"/>
            <a:ext cx="506499" cy="507196"/>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t>2</a:t>
            </a:r>
            <a:endParaRPr b="0" i="0" sz="1400" u="none" cap="none" strike="noStrike">
              <a:solidFill>
                <a:srgbClr val="000000"/>
              </a:solidFill>
              <a:latin typeface="Arial"/>
              <a:ea typeface="Arial"/>
              <a:cs typeface="Arial"/>
              <a:sym typeface="Arial"/>
            </a:endParaRPr>
          </a:p>
        </p:txBody>
      </p:sp>
      <p:sp>
        <p:nvSpPr>
          <p:cNvPr id="305" name="Google Shape;305;p12"/>
          <p:cNvSpPr txBox="1"/>
          <p:nvPr/>
        </p:nvSpPr>
        <p:spPr>
          <a:xfrm>
            <a:off x="6174775" y="212750"/>
            <a:ext cx="22548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Clr>
                <a:srgbClr val="000000"/>
              </a:buClr>
              <a:buSzPts val="1400"/>
              <a:buFont typeface="Arial"/>
              <a:buNone/>
            </a:pPr>
            <a:r>
              <a:rPr lang="en">
                <a:solidFill>
                  <a:schemeClr val="lt2"/>
                </a:solidFill>
                <a:latin typeface="Bebas Neue"/>
                <a:ea typeface="Bebas Neue"/>
                <a:cs typeface="Bebas Neue"/>
                <a:sym typeface="Bebas Neue"/>
              </a:rPr>
              <a:t>Data science &amp; DATA ENGENIEER</a:t>
            </a:r>
            <a:endParaRPr>
              <a:solidFill>
                <a:schemeClr val="lt2"/>
              </a:solidFill>
            </a:endParaRPr>
          </a:p>
          <a:p>
            <a:pPr indent="0" lvl="0" marL="0" marR="0" rtl="0" algn="r">
              <a:lnSpc>
                <a:spcPct val="100000"/>
              </a:lnSpc>
              <a:spcBef>
                <a:spcPts val="0"/>
              </a:spcBef>
              <a:spcAft>
                <a:spcPts val="0"/>
              </a:spcAft>
              <a:buClr>
                <a:srgbClr val="000000"/>
              </a:buClr>
              <a:buSzPts val="1400"/>
              <a:buFont typeface="Arial"/>
              <a:buNone/>
            </a:pPr>
            <a:r>
              <a:t/>
            </a:r>
            <a:endParaRPr>
              <a:solidFill>
                <a:schemeClr val="lt2"/>
              </a:solidFill>
              <a:latin typeface="Bebas Neue"/>
              <a:ea typeface="Bebas Neue"/>
              <a:cs typeface="Bebas Neue"/>
              <a:sym typeface="Bebas Neue"/>
            </a:endParaRPr>
          </a:p>
        </p:txBody>
      </p:sp>
      <p:sp>
        <p:nvSpPr>
          <p:cNvPr id="306" name="Google Shape;306;p12"/>
          <p:cNvSpPr/>
          <p:nvPr/>
        </p:nvSpPr>
        <p:spPr>
          <a:xfrm rot="7198710">
            <a:off x="820086" y="3368814"/>
            <a:ext cx="630918" cy="627700"/>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7" name="Google Shape;307;p12"/>
          <p:cNvGrpSpPr/>
          <p:nvPr/>
        </p:nvGrpSpPr>
        <p:grpSpPr>
          <a:xfrm>
            <a:off x="7466519" y="1006366"/>
            <a:ext cx="953591" cy="334099"/>
            <a:chOff x="2271950" y="2722775"/>
            <a:chExt cx="575875" cy="201775"/>
          </a:xfrm>
        </p:grpSpPr>
        <p:sp>
          <p:nvSpPr>
            <p:cNvPr id="308" name="Google Shape;308;p12"/>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2"/>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2"/>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2"/>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2"/>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3" name="Google Shape;313;p12"/>
          <p:cNvSpPr/>
          <p:nvPr/>
        </p:nvSpPr>
        <p:spPr>
          <a:xfrm>
            <a:off x="2039925" y="3252576"/>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2"/>
          <p:cNvSpPr/>
          <p:nvPr/>
        </p:nvSpPr>
        <p:spPr>
          <a:xfrm>
            <a:off x="2842313" y="3913300"/>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2"/>
          <p:cNvSpPr/>
          <p:nvPr/>
        </p:nvSpPr>
        <p:spPr>
          <a:xfrm>
            <a:off x="5239075" y="1543894"/>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2"/>
          <p:cNvSpPr/>
          <p:nvPr/>
        </p:nvSpPr>
        <p:spPr>
          <a:xfrm>
            <a:off x="7873188" y="16520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2"/>
          <p:cNvSpPr/>
          <p:nvPr/>
        </p:nvSpPr>
        <p:spPr>
          <a:xfrm>
            <a:off x="8084327" y="1910863"/>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2"/>
          <p:cNvSpPr/>
          <p:nvPr/>
        </p:nvSpPr>
        <p:spPr>
          <a:xfrm>
            <a:off x="4261262" y="38324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2"/>
          <p:cNvSpPr/>
          <p:nvPr/>
        </p:nvSpPr>
        <p:spPr>
          <a:xfrm rot="-1685758">
            <a:off x="2484228" y="37617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2"/>
          <p:cNvSpPr/>
          <p:nvPr/>
        </p:nvSpPr>
        <p:spPr>
          <a:xfrm>
            <a:off x="7253088" y="7068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2"/>
          <p:cNvSpPr/>
          <p:nvPr/>
        </p:nvSpPr>
        <p:spPr>
          <a:xfrm rot="-1685758">
            <a:off x="5822966" y="82620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2"/>
          <p:cNvSpPr/>
          <p:nvPr/>
        </p:nvSpPr>
        <p:spPr>
          <a:xfrm>
            <a:off x="6236062" y="13674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2"/>
          <p:cNvSpPr/>
          <p:nvPr/>
        </p:nvSpPr>
        <p:spPr>
          <a:xfrm>
            <a:off x="3526488" y="42909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2"/>
          <p:cNvSpPr/>
          <p:nvPr/>
        </p:nvSpPr>
        <p:spPr>
          <a:xfrm rot="7201932">
            <a:off x="1199737" y="4051715"/>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2"/>
          <p:cNvSpPr/>
          <p:nvPr/>
        </p:nvSpPr>
        <p:spPr>
          <a:xfrm>
            <a:off x="2057089" y="4182499"/>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6" name="Google Shape;326;p12"/>
          <p:cNvGrpSpPr/>
          <p:nvPr/>
        </p:nvGrpSpPr>
        <p:grpSpPr>
          <a:xfrm>
            <a:off x="7772355" y="3101062"/>
            <a:ext cx="438780" cy="344395"/>
            <a:chOff x="4946475" y="3016009"/>
            <a:chExt cx="437729" cy="343570"/>
          </a:xfrm>
        </p:grpSpPr>
        <p:sp>
          <p:nvSpPr>
            <p:cNvPr id="327" name="Google Shape;327;p12"/>
            <p:cNvSpPr/>
            <p:nvPr/>
          </p:nvSpPr>
          <p:spPr>
            <a:xfrm>
              <a:off x="4946475" y="3274798"/>
              <a:ext cx="221946" cy="84781"/>
            </a:xfrm>
            <a:custGeom>
              <a:rect b="b" l="l" r="r" t="t"/>
              <a:pathLst>
                <a:path extrusionOk="0" h="4195" w="10982">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2"/>
            <p:cNvSpPr/>
            <p:nvPr/>
          </p:nvSpPr>
          <p:spPr>
            <a:xfrm>
              <a:off x="4946475" y="3189492"/>
              <a:ext cx="221946" cy="84458"/>
            </a:xfrm>
            <a:custGeom>
              <a:rect b="b" l="l" r="r" t="t"/>
              <a:pathLst>
                <a:path extrusionOk="0" h="4179" w="10982">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2"/>
            <p:cNvSpPr/>
            <p:nvPr/>
          </p:nvSpPr>
          <p:spPr>
            <a:xfrm>
              <a:off x="4946475" y="3104165"/>
              <a:ext cx="221946" cy="84357"/>
            </a:xfrm>
            <a:custGeom>
              <a:rect b="b" l="l" r="r" t="t"/>
              <a:pathLst>
                <a:path extrusionOk="0" h="4174" w="10982">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2"/>
            <p:cNvSpPr/>
            <p:nvPr/>
          </p:nvSpPr>
          <p:spPr>
            <a:xfrm>
              <a:off x="4946475" y="3016009"/>
              <a:ext cx="221946" cy="87186"/>
            </a:xfrm>
            <a:custGeom>
              <a:rect b="b" l="l" r="r" t="t"/>
              <a:pathLst>
                <a:path extrusionOk="0" h="4314" w="10982">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2"/>
            <p:cNvSpPr/>
            <p:nvPr/>
          </p:nvSpPr>
          <p:spPr>
            <a:xfrm>
              <a:off x="5193846" y="3045496"/>
              <a:ext cx="190358" cy="258870"/>
            </a:xfrm>
            <a:custGeom>
              <a:rect b="b" l="l" r="r" t="t"/>
              <a:pathLst>
                <a:path extrusionOk="0" h="12809" w="9419">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2" name="Google Shape;332;p12">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2">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4" name="Google Shape;334;p12"/>
          <p:cNvGrpSpPr/>
          <p:nvPr/>
        </p:nvGrpSpPr>
        <p:grpSpPr>
          <a:xfrm>
            <a:off x="706038" y="312972"/>
            <a:ext cx="140222" cy="140409"/>
            <a:chOff x="2741000" y="199475"/>
            <a:chExt cx="191953" cy="192210"/>
          </a:xfrm>
        </p:grpSpPr>
        <p:sp>
          <p:nvSpPr>
            <p:cNvPr id="335" name="Google Shape;335;p12"/>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2"/>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2"/>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2"/>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2"/>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2"/>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2"/>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2"/>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2"/>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4" name="Google Shape;344;p12">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2"/>
          <p:cNvSpPr/>
          <p:nvPr/>
        </p:nvSpPr>
        <p:spPr>
          <a:xfrm>
            <a:off x="37900" y="1344213"/>
            <a:ext cx="506499" cy="507196"/>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t>1</a:t>
            </a:r>
            <a:endParaRPr b="0" i="0" sz="1400" u="none" cap="none" strike="noStrike">
              <a:solidFill>
                <a:srgbClr val="000000"/>
              </a:solidFill>
              <a:latin typeface="Arial"/>
              <a:ea typeface="Arial"/>
              <a:cs typeface="Arial"/>
              <a:sym typeface="Arial"/>
            </a:endParaRPr>
          </a:p>
        </p:txBody>
      </p:sp>
      <p:pic>
        <p:nvPicPr>
          <p:cNvPr id="346" name="Google Shape;346;p12"/>
          <p:cNvPicPr preferRelativeResize="0"/>
          <p:nvPr/>
        </p:nvPicPr>
        <p:blipFill>
          <a:blip r:embed="rId4">
            <a:alphaModFix/>
          </a:blip>
          <a:stretch>
            <a:fillRect/>
          </a:stretch>
        </p:blipFill>
        <p:spPr>
          <a:xfrm>
            <a:off x="669500" y="1397800"/>
            <a:ext cx="5396026" cy="507200"/>
          </a:xfrm>
          <a:prstGeom prst="rect">
            <a:avLst/>
          </a:prstGeom>
          <a:noFill/>
          <a:ln>
            <a:noFill/>
          </a:ln>
        </p:spPr>
      </p:pic>
      <p:pic>
        <p:nvPicPr>
          <p:cNvPr id="347" name="Google Shape;347;p12"/>
          <p:cNvPicPr preferRelativeResize="0"/>
          <p:nvPr/>
        </p:nvPicPr>
        <p:blipFill>
          <a:blip r:embed="rId5">
            <a:alphaModFix/>
          </a:blip>
          <a:stretch>
            <a:fillRect/>
          </a:stretch>
        </p:blipFill>
        <p:spPr>
          <a:xfrm>
            <a:off x="882800" y="2164313"/>
            <a:ext cx="3976624" cy="2353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13"/>
          <p:cNvSpPr txBox="1"/>
          <p:nvPr>
            <p:ph idx="4"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3000"/>
              <a:buNone/>
            </a:pPr>
            <a:r>
              <a:rPr lang="en" sz="2700"/>
              <a:t>Rappel de la problématique </a:t>
            </a:r>
            <a:endParaRPr sz="2700"/>
          </a:p>
          <a:p>
            <a:pPr indent="0" lvl="0" marL="0" rtl="0" algn="l">
              <a:lnSpc>
                <a:spcPct val="100000"/>
              </a:lnSpc>
              <a:spcBef>
                <a:spcPts val="0"/>
              </a:spcBef>
              <a:spcAft>
                <a:spcPts val="0"/>
              </a:spcAft>
              <a:buSzPts val="3900"/>
              <a:buNone/>
            </a:pPr>
            <a:r>
              <a:t/>
            </a:r>
            <a:endParaRPr/>
          </a:p>
        </p:txBody>
      </p:sp>
      <p:sp>
        <p:nvSpPr>
          <p:cNvPr id="353" name="Google Shape;353;p13"/>
          <p:cNvSpPr/>
          <p:nvPr/>
        </p:nvSpPr>
        <p:spPr>
          <a:xfrm>
            <a:off x="4261250" y="1344213"/>
            <a:ext cx="506499" cy="507196"/>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t>4</a:t>
            </a:r>
            <a:endParaRPr b="0" i="0" sz="1400" u="none" cap="none" strike="noStrike">
              <a:solidFill>
                <a:srgbClr val="000000"/>
              </a:solidFill>
              <a:latin typeface="Arial"/>
              <a:ea typeface="Arial"/>
              <a:cs typeface="Arial"/>
              <a:sym typeface="Arial"/>
            </a:endParaRPr>
          </a:p>
        </p:txBody>
      </p:sp>
      <p:sp>
        <p:nvSpPr>
          <p:cNvPr id="354" name="Google Shape;354;p13"/>
          <p:cNvSpPr txBox="1"/>
          <p:nvPr/>
        </p:nvSpPr>
        <p:spPr>
          <a:xfrm>
            <a:off x="6316900" y="212750"/>
            <a:ext cx="21129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Clr>
                <a:srgbClr val="000000"/>
              </a:buClr>
              <a:buSzPts val="1400"/>
              <a:buFont typeface="Arial"/>
              <a:buNone/>
            </a:pPr>
            <a:r>
              <a:rPr lang="en">
                <a:solidFill>
                  <a:schemeClr val="lt2"/>
                </a:solidFill>
                <a:latin typeface="Bebas Neue"/>
                <a:ea typeface="Bebas Neue"/>
                <a:cs typeface="Bebas Neue"/>
                <a:sym typeface="Bebas Neue"/>
              </a:rPr>
              <a:t>Data science &amp; DATA ENGENIEER</a:t>
            </a:r>
            <a:endParaRPr>
              <a:solidFill>
                <a:schemeClr val="lt2"/>
              </a:solidFill>
            </a:endParaRPr>
          </a:p>
          <a:p>
            <a:pPr indent="0" lvl="0" marL="0" marR="0" rtl="0" algn="r">
              <a:lnSpc>
                <a:spcPct val="100000"/>
              </a:lnSpc>
              <a:spcBef>
                <a:spcPts val="0"/>
              </a:spcBef>
              <a:spcAft>
                <a:spcPts val="0"/>
              </a:spcAft>
              <a:buClr>
                <a:srgbClr val="000000"/>
              </a:buClr>
              <a:buSzPts val="1400"/>
              <a:buFont typeface="Arial"/>
              <a:buNone/>
            </a:pPr>
            <a:r>
              <a:t/>
            </a:r>
            <a:endParaRPr>
              <a:solidFill>
                <a:schemeClr val="lt2"/>
              </a:solidFill>
              <a:latin typeface="Bebas Neue"/>
              <a:ea typeface="Bebas Neue"/>
              <a:cs typeface="Bebas Neue"/>
              <a:sym typeface="Bebas Neue"/>
            </a:endParaRPr>
          </a:p>
        </p:txBody>
      </p:sp>
      <p:sp>
        <p:nvSpPr>
          <p:cNvPr id="355" name="Google Shape;355;p13"/>
          <p:cNvSpPr/>
          <p:nvPr/>
        </p:nvSpPr>
        <p:spPr>
          <a:xfrm rot="7198710">
            <a:off x="820086" y="3368814"/>
            <a:ext cx="630918" cy="627700"/>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6" name="Google Shape;356;p13"/>
          <p:cNvGrpSpPr/>
          <p:nvPr/>
        </p:nvGrpSpPr>
        <p:grpSpPr>
          <a:xfrm>
            <a:off x="7466520" y="1006367"/>
            <a:ext cx="953591" cy="334099"/>
            <a:chOff x="2271950" y="2722775"/>
            <a:chExt cx="575875" cy="201775"/>
          </a:xfrm>
        </p:grpSpPr>
        <p:sp>
          <p:nvSpPr>
            <p:cNvPr id="357" name="Google Shape;357;p13"/>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3"/>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3"/>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3"/>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3"/>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2" name="Google Shape;362;p13"/>
          <p:cNvSpPr/>
          <p:nvPr/>
        </p:nvSpPr>
        <p:spPr>
          <a:xfrm>
            <a:off x="2039925" y="3252576"/>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3"/>
          <p:cNvSpPr/>
          <p:nvPr/>
        </p:nvSpPr>
        <p:spPr>
          <a:xfrm>
            <a:off x="2842313" y="3913300"/>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3"/>
          <p:cNvSpPr/>
          <p:nvPr/>
        </p:nvSpPr>
        <p:spPr>
          <a:xfrm>
            <a:off x="5239075" y="1543894"/>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3"/>
          <p:cNvSpPr/>
          <p:nvPr/>
        </p:nvSpPr>
        <p:spPr>
          <a:xfrm>
            <a:off x="7873188" y="16520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3"/>
          <p:cNvSpPr/>
          <p:nvPr/>
        </p:nvSpPr>
        <p:spPr>
          <a:xfrm>
            <a:off x="8084327" y="1910863"/>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3"/>
          <p:cNvSpPr/>
          <p:nvPr/>
        </p:nvSpPr>
        <p:spPr>
          <a:xfrm>
            <a:off x="4261262" y="38324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3"/>
          <p:cNvSpPr/>
          <p:nvPr/>
        </p:nvSpPr>
        <p:spPr>
          <a:xfrm rot="-1685758">
            <a:off x="2484228" y="37617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3"/>
          <p:cNvSpPr/>
          <p:nvPr/>
        </p:nvSpPr>
        <p:spPr>
          <a:xfrm>
            <a:off x="7253088" y="7068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3"/>
          <p:cNvSpPr/>
          <p:nvPr/>
        </p:nvSpPr>
        <p:spPr>
          <a:xfrm rot="-1685758">
            <a:off x="5822966" y="82620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3"/>
          <p:cNvSpPr/>
          <p:nvPr/>
        </p:nvSpPr>
        <p:spPr>
          <a:xfrm>
            <a:off x="6236062" y="13674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3"/>
          <p:cNvSpPr/>
          <p:nvPr/>
        </p:nvSpPr>
        <p:spPr>
          <a:xfrm>
            <a:off x="3526488" y="42909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3"/>
          <p:cNvSpPr/>
          <p:nvPr/>
        </p:nvSpPr>
        <p:spPr>
          <a:xfrm rot="7201932">
            <a:off x="1199737" y="4051715"/>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3"/>
          <p:cNvSpPr/>
          <p:nvPr/>
        </p:nvSpPr>
        <p:spPr>
          <a:xfrm>
            <a:off x="2057089" y="4182499"/>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5" name="Google Shape;375;p13"/>
          <p:cNvGrpSpPr/>
          <p:nvPr/>
        </p:nvGrpSpPr>
        <p:grpSpPr>
          <a:xfrm>
            <a:off x="7772350" y="3101058"/>
            <a:ext cx="438780" cy="344395"/>
            <a:chOff x="4946475" y="3016009"/>
            <a:chExt cx="437729" cy="343570"/>
          </a:xfrm>
        </p:grpSpPr>
        <p:sp>
          <p:nvSpPr>
            <p:cNvPr id="376" name="Google Shape;376;p13"/>
            <p:cNvSpPr/>
            <p:nvPr/>
          </p:nvSpPr>
          <p:spPr>
            <a:xfrm>
              <a:off x="4946475" y="3274798"/>
              <a:ext cx="221946" cy="84781"/>
            </a:xfrm>
            <a:custGeom>
              <a:rect b="b" l="l" r="r" t="t"/>
              <a:pathLst>
                <a:path extrusionOk="0" h="4195" w="10982">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3"/>
            <p:cNvSpPr/>
            <p:nvPr/>
          </p:nvSpPr>
          <p:spPr>
            <a:xfrm>
              <a:off x="4946475" y="3189492"/>
              <a:ext cx="221946" cy="84458"/>
            </a:xfrm>
            <a:custGeom>
              <a:rect b="b" l="l" r="r" t="t"/>
              <a:pathLst>
                <a:path extrusionOk="0" h="4179" w="10982">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3"/>
            <p:cNvSpPr/>
            <p:nvPr/>
          </p:nvSpPr>
          <p:spPr>
            <a:xfrm>
              <a:off x="4946475" y="3104165"/>
              <a:ext cx="221946" cy="84357"/>
            </a:xfrm>
            <a:custGeom>
              <a:rect b="b" l="l" r="r" t="t"/>
              <a:pathLst>
                <a:path extrusionOk="0" h="4174" w="10982">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3"/>
            <p:cNvSpPr/>
            <p:nvPr/>
          </p:nvSpPr>
          <p:spPr>
            <a:xfrm>
              <a:off x="4946475" y="3016009"/>
              <a:ext cx="221946" cy="87186"/>
            </a:xfrm>
            <a:custGeom>
              <a:rect b="b" l="l" r="r" t="t"/>
              <a:pathLst>
                <a:path extrusionOk="0" h="4314" w="10982">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3"/>
            <p:cNvSpPr/>
            <p:nvPr/>
          </p:nvSpPr>
          <p:spPr>
            <a:xfrm>
              <a:off x="5193846" y="3045496"/>
              <a:ext cx="190358" cy="258870"/>
            </a:xfrm>
            <a:custGeom>
              <a:rect b="b" l="l" r="r" t="t"/>
              <a:pathLst>
                <a:path extrusionOk="0" h="12809" w="9419">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1" name="Google Shape;381;p13">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3">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3" name="Google Shape;383;p13"/>
          <p:cNvGrpSpPr/>
          <p:nvPr/>
        </p:nvGrpSpPr>
        <p:grpSpPr>
          <a:xfrm>
            <a:off x="706033" y="312972"/>
            <a:ext cx="140222" cy="140409"/>
            <a:chOff x="2741000" y="199475"/>
            <a:chExt cx="191953" cy="192210"/>
          </a:xfrm>
        </p:grpSpPr>
        <p:sp>
          <p:nvSpPr>
            <p:cNvPr id="384" name="Google Shape;384;p13"/>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3"/>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3"/>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3"/>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3"/>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3"/>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3"/>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3"/>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3"/>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3" name="Google Shape;393;p13">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3"/>
          <p:cNvSpPr/>
          <p:nvPr/>
        </p:nvSpPr>
        <p:spPr>
          <a:xfrm>
            <a:off x="37900" y="1344213"/>
            <a:ext cx="506499" cy="507196"/>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t>3</a:t>
            </a:r>
            <a:endParaRPr b="0" i="0" sz="1400" u="none" cap="none" strike="noStrike">
              <a:solidFill>
                <a:srgbClr val="000000"/>
              </a:solidFill>
              <a:latin typeface="Arial"/>
              <a:ea typeface="Arial"/>
              <a:cs typeface="Arial"/>
              <a:sym typeface="Arial"/>
            </a:endParaRPr>
          </a:p>
        </p:txBody>
      </p:sp>
      <p:pic>
        <p:nvPicPr>
          <p:cNvPr id="395" name="Google Shape;395;p13"/>
          <p:cNvPicPr preferRelativeResize="0"/>
          <p:nvPr/>
        </p:nvPicPr>
        <p:blipFill>
          <a:blip r:embed="rId4">
            <a:alphaModFix/>
          </a:blip>
          <a:stretch>
            <a:fillRect/>
          </a:stretch>
        </p:blipFill>
        <p:spPr>
          <a:xfrm>
            <a:off x="945650" y="1341500"/>
            <a:ext cx="3050550" cy="2173525"/>
          </a:xfrm>
          <a:prstGeom prst="rect">
            <a:avLst/>
          </a:prstGeom>
          <a:noFill/>
          <a:ln>
            <a:noFill/>
          </a:ln>
        </p:spPr>
      </p:pic>
      <p:pic>
        <p:nvPicPr>
          <p:cNvPr id="396" name="Google Shape;396;p13"/>
          <p:cNvPicPr preferRelativeResize="0"/>
          <p:nvPr/>
        </p:nvPicPr>
        <p:blipFill>
          <a:blip r:embed="rId5">
            <a:alphaModFix/>
          </a:blip>
          <a:stretch>
            <a:fillRect/>
          </a:stretch>
        </p:blipFill>
        <p:spPr>
          <a:xfrm>
            <a:off x="5060675" y="1340475"/>
            <a:ext cx="3369025" cy="2173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14"/>
          <p:cNvSpPr txBox="1"/>
          <p:nvPr>
            <p:ph idx="4"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3000"/>
              <a:buNone/>
            </a:pPr>
            <a:r>
              <a:rPr lang="en" sz="2700"/>
              <a:t>Rappel de la problématique </a:t>
            </a:r>
            <a:endParaRPr sz="2700"/>
          </a:p>
          <a:p>
            <a:pPr indent="0" lvl="0" marL="0" rtl="0" algn="l">
              <a:lnSpc>
                <a:spcPct val="100000"/>
              </a:lnSpc>
              <a:spcBef>
                <a:spcPts val="0"/>
              </a:spcBef>
              <a:spcAft>
                <a:spcPts val="0"/>
              </a:spcAft>
              <a:buSzPts val="3900"/>
              <a:buNone/>
            </a:pPr>
            <a:r>
              <a:t/>
            </a:r>
            <a:endParaRPr/>
          </a:p>
        </p:txBody>
      </p:sp>
      <p:sp>
        <p:nvSpPr>
          <p:cNvPr id="402" name="Google Shape;402;p14"/>
          <p:cNvSpPr txBox="1"/>
          <p:nvPr/>
        </p:nvSpPr>
        <p:spPr>
          <a:xfrm>
            <a:off x="6316900" y="212750"/>
            <a:ext cx="21129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Clr>
                <a:srgbClr val="000000"/>
              </a:buClr>
              <a:buSzPts val="1400"/>
              <a:buFont typeface="Arial"/>
              <a:buNone/>
            </a:pPr>
            <a:r>
              <a:rPr lang="en">
                <a:solidFill>
                  <a:schemeClr val="lt2"/>
                </a:solidFill>
                <a:latin typeface="Bebas Neue"/>
                <a:ea typeface="Bebas Neue"/>
                <a:cs typeface="Bebas Neue"/>
                <a:sym typeface="Bebas Neue"/>
              </a:rPr>
              <a:t>Data science &amp; DATA ENGENIEER</a:t>
            </a:r>
            <a:endParaRPr>
              <a:solidFill>
                <a:schemeClr val="lt2"/>
              </a:solidFill>
            </a:endParaRPr>
          </a:p>
          <a:p>
            <a:pPr indent="0" lvl="0" marL="0" marR="0" rtl="0" algn="r">
              <a:lnSpc>
                <a:spcPct val="100000"/>
              </a:lnSpc>
              <a:spcBef>
                <a:spcPts val="0"/>
              </a:spcBef>
              <a:spcAft>
                <a:spcPts val="0"/>
              </a:spcAft>
              <a:buClr>
                <a:srgbClr val="000000"/>
              </a:buClr>
              <a:buSzPts val="1400"/>
              <a:buFont typeface="Arial"/>
              <a:buNone/>
            </a:pPr>
            <a:r>
              <a:t/>
            </a:r>
            <a:endParaRPr>
              <a:solidFill>
                <a:schemeClr val="lt2"/>
              </a:solidFill>
              <a:latin typeface="Bebas Neue"/>
              <a:ea typeface="Bebas Neue"/>
              <a:cs typeface="Bebas Neue"/>
              <a:sym typeface="Bebas Neue"/>
            </a:endParaRPr>
          </a:p>
        </p:txBody>
      </p:sp>
      <p:sp>
        <p:nvSpPr>
          <p:cNvPr id="403" name="Google Shape;403;p14"/>
          <p:cNvSpPr/>
          <p:nvPr/>
        </p:nvSpPr>
        <p:spPr>
          <a:xfrm rot="7198710">
            <a:off x="820086" y="3368814"/>
            <a:ext cx="630918" cy="627700"/>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4" name="Google Shape;404;p14"/>
          <p:cNvGrpSpPr/>
          <p:nvPr/>
        </p:nvGrpSpPr>
        <p:grpSpPr>
          <a:xfrm>
            <a:off x="7466520" y="1006367"/>
            <a:ext cx="953591" cy="334099"/>
            <a:chOff x="2271950" y="2722775"/>
            <a:chExt cx="575875" cy="201775"/>
          </a:xfrm>
        </p:grpSpPr>
        <p:sp>
          <p:nvSpPr>
            <p:cNvPr id="405" name="Google Shape;405;p14"/>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4"/>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4"/>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4"/>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4"/>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0" name="Google Shape;410;p14"/>
          <p:cNvSpPr/>
          <p:nvPr/>
        </p:nvSpPr>
        <p:spPr>
          <a:xfrm>
            <a:off x="2039925" y="3252576"/>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4"/>
          <p:cNvSpPr/>
          <p:nvPr/>
        </p:nvSpPr>
        <p:spPr>
          <a:xfrm>
            <a:off x="2842313" y="3913300"/>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4"/>
          <p:cNvSpPr/>
          <p:nvPr/>
        </p:nvSpPr>
        <p:spPr>
          <a:xfrm>
            <a:off x="7873188" y="16520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4"/>
          <p:cNvSpPr/>
          <p:nvPr/>
        </p:nvSpPr>
        <p:spPr>
          <a:xfrm>
            <a:off x="8084327" y="1910863"/>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4"/>
          <p:cNvSpPr/>
          <p:nvPr/>
        </p:nvSpPr>
        <p:spPr>
          <a:xfrm>
            <a:off x="4261262" y="38324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4"/>
          <p:cNvSpPr/>
          <p:nvPr/>
        </p:nvSpPr>
        <p:spPr>
          <a:xfrm rot="-1685758">
            <a:off x="2484228" y="37617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4"/>
          <p:cNvSpPr/>
          <p:nvPr/>
        </p:nvSpPr>
        <p:spPr>
          <a:xfrm>
            <a:off x="7253088" y="7068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4"/>
          <p:cNvSpPr/>
          <p:nvPr/>
        </p:nvSpPr>
        <p:spPr>
          <a:xfrm rot="-1685758">
            <a:off x="5822966" y="82620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4"/>
          <p:cNvSpPr/>
          <p:nvPr/>
        </p:nvSpPr>
        <p:spPr>
          <a:xfrm>
            <a:off x="6236062" y="13674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4"/>
          <p:cNvSpPr/>
          <p:nvPr/>
        </p:nvSpPr>
        <p:spPr>
          <a:xfrm rot="7201932">
            <a:off x="1199737" y="4051715"/>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4"/>
          <p:cNvSpPr/>
          <p:nvPr/>
        </p:nvSpPr>
        <p:spPr>
          <a:xfrm>
            <a:off x="2057089" y="4182499"/>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1" name="Google Shape;421;p14"/>
          <p:cNvGrpSpPr/>
          <p:nvPr/>
        </p:nvGrpSpPr>
        <p:grpSpPr>
          <a:xfrm>
            <a:off x="7772350" y="3101058"/>
            <a:ext cx="438780" cy="344395"/>
            <a:chOff x="4946475" y="3016009"/>
            <a:chExt cx="437729" cy="343570"/>
          </a:xfrm>
        </p:grpSpPr>
        <p:sp>
          <p:nvSpPr>
            <p:cNvPr id="422" name="Google Shape;422;p14"/>
            <p:cNvSpPr/>
            <p:nvPr/>
          </p:nvSpPr>
          <p:spPr>
            <a:xfrm>
              <a:off x="4946475" y="3274798"/>
              <a:ext cx="221946" cy="84781"/>
            </a:xfrm>
            <a:custGeom>
              <a:rect b="b" l="l" r="r" t="t"/>
              <a:pathLst>
                <a:path extrusionOk="0" h="4195" w="10982">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4"/>
            <p:cNvSpPr/>
            <p:nvPr/>
          </p:nvSpPr>
          <p:spPr>
            <a:xfrm>
              <a:off x="4946475" y="3189492"/>
              <a:ext cx="221946" cy="84458"/>
            </a:xfrm>
            <a:custGeom>
              <a:rect b="b" l="l" r="r" t="t"/>
              <a:pathLst>
                <a:path extrusionOk="0" h="4179" w="10982">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4"/>
            <p:cNvSpPr/>
            <p:nvPr/>
          </p:nvSpPr>
          <p:spPr>
            <a:xfrm>
              <a:off x="4946475" y="3104165"/>
              <a:ext cx="221946" cy="84357"/>
            </a:xfrm>
            <a:custGeom>
              <a:rect b="b" l="l" r="r" t="t"/>
              <a:pathLst>
                <a:path extrusionOk="0" h="4174" w="10982">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4"/>
            <p:cNvSpPr/>
            <p:nvPr/>
          </p:nvSpPr>
          <p:spPr>
            <a:xfrm>
              <a:off x="4946475" y="3016009"/>
              <a:ext cx="221946" cy="87186"/>
            </a:xfrm>
            <a:custGeom>
              <a:rect b="b" l="l" r="r" t="t"/>
              <a:pathLst>
                <a:path extrusionOk="0" h="4314" w="10982">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4"/>
            <p:cNvSpPr/>
            <p:nvPr/>
          </p:nvSpPr>
          <p:spPr>
            <a:xfrm>
              <a:off x="5193846" y="3045496"/>
              <a:ext cx="190358" cy="258870"/>
            </a:xfrm>
            <a:custGeom>
              <a:rect b="b" l="l" r="r" t="t"/>
              <a:pathLst>
                <a:path extrusionOk="0" h="12809" w="9419">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7" name="Google Shape;427;p14">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4">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9" name="Google Shape;429;p14"/>
          <p:cNvGrpSpPr/>
          <p:nvPr/>
        </p:nvGrpSpPr>
        <p:grpSpPr>
          <a:xfrm>
            <a:off x="706033" y="312972"/>
            <a:ext cx="140222" cy="140409"/>
            <a:chOff x="2741000" y="199475"/>
            <a:chExt cx="191953" cy="192210"/>
          </a:xfrm>
        </p:grpSpPr>
        <p:sp>
          <p:nvSpPr>
            <p:cNvPr id="430" name="Google Shape;430;p14"/>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4"/>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4"/>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4"/>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4"/>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4"/>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4"/>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4"/>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4"/>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9" name="Google Shape;439;p14">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4"/>
          <p:cNvSpPr/>
          <p:nvPr/>
        </p:nvSpPr>
        <p:spPr>
          <a:xfrm>
            <a:off x="37900" y="1344213"/>
            <a:ext cx="506499" cy="507196"/>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t>5</a:t>
            </a:r>
            <a:endParaRPr b="0" i="0" sz="1400" u="none" cap="none" strike="noStrike">
              <a:solidFill>
                <a:srgbClr val="000000"/>
              </a:solidFill>
              <a:latin typeface="Arial"/>
              <a:ea typeface="Arial"/>
              <a:cs typeface="Arial"/>
              <a:sym typeface="Arial"/>
            </a:endParaRPr>
          </a:p>
        </p:txBody>
      </p:sp>
      <p:pic>
        <p:nvPicPr>
          <p:cNvPr id="441" name="Google Shape;441;p14"/>
          <p:cNvPicPr preferRelativeResize="0"/>
          <p:nvPr/>
        </p:nvPicPr>
        <p:blipFill>
          <a:blip r:embed="rId4">
            <a:alphaModFix/>
          </a:blip>
          <a:stretch>
            <a:fillRect/>
          </a:stretch>
        </p:blipFill>
        <p:spPr>
          <a:xfrm>
            <a:off x="714300" y="1457575"/>
            <a:ext cx="4876800" cy="2525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15"/>
          <p:cNvSpPr txBox="1"/>
          <p:nvPr>
            <p:ph idx="4"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en" sz="2700"/>
              <a:t>Explication de l’approche</a:t>
            </a:r>
            <a:endParaRPr/>
          </a:p>
        </p:txBody>
      </p:sp>
      <p:sp>
        <p:nvSpPr>
          <p:cNvPr id="447" name="Google Shape;447;p15"/>
          <p:cNvSpPr txBox="1"/>
          <p:nvPr/>
        </p:nvSpPr>
        <p:spPr>
          <a:xfrm>
            <a:off x="6097425" y="212750"/>
            <a:ext cx="23322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Clr>
                <a:srgbClr val="000000"/>
              </a:buClr>
              <a:buSzPts val="1400"/>
              <a:buFont typeface="Arial"/>
              <a:buNone/>
            </a:pPr>
            <a:r>
              <a:rPr lang="en">
                <a:solidFill>
                  <a:schemeClr val="lt2"/>
                </a:solidFill>
                <a:latin typeface="Bebas Neue"/>
                <a:ea typeface="Bebas Neue"/>
                <a:cs typeface="Bebas Neue"/>
                <a:sym typeface="Bebas Neue"/>
              </a:rPr>
              <a:t>Data science &amp; DATA ENGENIEER</a:t>
            </a:r>
            <a:endParaRPr>
              <a:solidFill>
                <a:schemeClr val="lt2"/>
              </a:solidFill>
            </a:endParaRPr>
          </a:p>
          <a:p>
            <a:pPr indent="0" lvl="0" marL="0" marR="0" rtl="0" algn="r">
              <a:lnSpc>
                <a:spcPct val="100000"/>
              </a:lnSpc>
              <a:spcBef>
                <a:spcPts val="0"/>
              </a:spcBef>
              <a:spcAft>
                <a:spcPts val="0"/>
              </a:spcAft>
              <a:buClr>
                <a:srgbClr val="000000"/>
              </a:buClr>
              <a:buSzPts val="1400"/>
              <a:buFont typeface="Arial"/>
              <a:buNone/>
            </a:pPr>
            <a:r>
              <a:t/>
            </a:r>
            <a:endParaRPr>
              <a:solidFill>
                <a:schemeClr val="lt2"/>
              </a:solidFill>
              <a:latin typeface="Bebas Neue"/>
              <a:ea typeface="Bebas Neue"/>
              <a:cs typeface="Bebas Neue"/>
              <a:sym typeface="Bebas Neue"/>
            </a:endParaRPr>
          </a:p>
        </p:txBody>
      </p:sp>
      <p:sp>
        <p:nvSpPr>
          <p:cNvPr id="448" name="Google Shape;448;p15"/>
          <p:cNvSpPr/>
          <p:nvPr/>
        </p:nvSpPr>
        <p:spPr>
          <a:xfrm rot="7198710">
            <a:off x="820086" y="3368814"/>
            <a:ext cx="630918" cy="627700"/>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9" name="Google Shape;449;p15"/>
          <p:cNvGrpSpPr/>
          <p:nvPr/>
        </p:nvGrpSpPr>
        <p:grpSpPr>
          <a:xfrm>
            <a:off x="7466520" y="1006367"/>
            <a:ext cx="953591" cy="334099"/>
            <a:chOff x="2271950" y="2722775"/>
            <a:chExt cx="575875" cy="201775"/>
          </a:xfrm>
        </p:grpSpPr>
        <p:sp>
          <p:nvSpPr>
            <p:cNvPr id="450" name="Google Shape;450;p15"/>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5"/>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5"/>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5"/>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5"/>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5" name="Google Shape;455;p15"/>
          <p:cNvSpPr/>
          <p:nvPr/>
        </p:nvSpPr>
        <p:spPr>
          <a:xfrm>
            <a:off x="2039925" y="3252576"/>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5"/>
          <p:cNvSpPr/>
          <p:nvPr/>
        </p:nvSpPr>
        <p:spPr>
          <a:xfrm>
            <a:off x="2842313" y="3913300"/>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5"/>
          <p:cNvSpPr/>
          <p:nvPr/>
        </p:nvSpPr>
        <p:spPr>
          <a:xfrm>
            <a:off x="7873188" y="16520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5"/>
          <p:cNvSpPr/>
          <p:nvPr/>
        </p:nvSpPr>
        <p:spPr>
          <a:xfrm>
            <a:off x="8084327" y="1910863"/>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5"/>
          <p:cNvSpPr/>
          <p:nvPr/>
        </p:nvSpPr>
        <p:spPr>
          <a:xfrm>
            <a:off x="4261262" y="38324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5"/>
          <p:cNvSpPr/>
          <p:nvPr/>
        </p:nvSpPr>
        <p:spPr>
          <a:xfrm rot="-1685758">
            <a:off x="2484228" y="37617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5"/>
          <p:cNvSpPr/>
          <p:nvPr/>
        </p:nvSpPr>
        <p:spPr>
          <a:xfrm>
            <a:off x="7253088" y="7068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5"/>
          <p:cNvSpPr/>
          <p:nvPr/>
        </p:nvSpPr>
        <p:spPr>
          <a:xfrm rot="-1685758">
            <a:off x="5822966" y="82620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5"/>
          <p:cNvSpPr/>
          <p:nvPr/>
        </p:nvSpPr>
        <p:spPr>
          <a:xfrm>
            <a:off x="6236062" y="13674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5"/>
          <p:cNvSpPr/>
          <p:nvPr/>
        </p:nvSpPr>
        <p:spPr>
          <a:xfrm rot="7201932">
            <a:off x="1199737" y="4051715"/>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5"/>
          <p:cNvSpPr/>
          <p:nvPr/>
        </p:nvSpPr>
        <p:spPr>
          <a:xfrm>
            <a:off x="2057089" y="4182499"/>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6" name="Google Shape;466;p15"/>
          <p:cNvGrpSpPr/>
          <p:nvPr/>
        </p:nvGrpSpPr>
        <p:grpSpPr>
          <a:xfrm>
            <a:off x="7772350" y="3101058"/>
            <a:ext cx="438780" cy="344395"/>
            <a:chOff x="4946475" y="3016009"/>
            <a:chExt cx="437729" cy="343570"/>
          </a:xfrm>
        </p:grpSpPr>
        <p:sp>
          <p:nvSpPr>
            <p:cNvPr id="467" name="Google Shape;467;p15"/>
            <p:cNvSpPr/>
            <p:nvPr/>
          </p:nvSpPr>
          <p:spPr>
            <a:xfrm>
              <a:off x="4946475" y="3274798"/>
              <a:ext cx="221946" cy="84781"/>
            </a:xfrm>
            <a:custGeom>
              <a:rect b="b" l="l" r="r" t="t"/>
              <a:pathLst>
                <a:path extrusionOk="0" h="4195" w="10982">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5"/>
            <p:cNvSpPr/>
            <p:nvPr/>
          </p:nvSpPr>
          <p:spPr>
            <a:xfrm>
              <a:off x="4946475" y="3189492"/>
              <a:ext cx="221946" cy="84458"/>
            </a:xfrm>
            <a:custGeom>
              <a:rect b="b" l="l" r="r" t="t"/>
              <a:pathLst>
                <a:path extrusionOk="0" h="4179" w="10982">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5"/>
            <p:cNvSpPr/>
            <p:nvPr/>
          </p:nvSpPr>
          <p:spPr>
            <a:xfrm>
              <a:off x="4946475" y="3104165"/>
              <a:ext cx="221946" cy="84357"/>
            </a:xfrm>
            <a:custGeom>
              <a:rect b="b" l="l" r="r" t="t"/>
              <a:pathLst>
                <a:path extrusionOk="0" h="4174" w="10982">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5"/>
            <p:cNvSpPr/>
            <p:nvPr/>
          </p:nvSpPr>
          <p:spPr>
            <a:xfrm>
              <a:off x="4946475" y="3016009"/>
              <a:ext cx="221946" cy="87186"/>
            </a:xfrm>
            <a:custGeom>
              <a:rect b="b" l="l" r="r" t="t"/>
              <a:pathLst>
                <a:path extrusionOk="0" h="4314" w="10982">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5"/>
            <p:cNvSpPr/>
            <p:nvPr/>
          </p:nvSpPr>
          <p:spPr>
            <a:xfrm>
              <a:off x="5193846" y="3045496"/>
              <a:ext cx="190358" cy="258870"/>
            </a:xfrm>
            <a:custGeom>
              <a:rect b="b" l="l" r="r" t="t"/>
              <a:pathLst>
                <a:path extrusionOk="0" h="12809" w="9419">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2" name="Google Shape;472;p15">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15">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4" name="Google Shape;474;p15"/>
          <p:cNvGrpSpPr/>
          <p:nvPr/>
        </p:nvGrpSpPr>
        <p:grpSpPr>
          <a:xfrm>
            <a:off x="706033" y="312972"/>
            <a:ext cx="140222" cy="140409"/>
            <a:chOff x="2741000" y="199475"/>
            <a:chExt cx="191953" cy="192210"/>
          </a:xfrm>
        </p:grpSpPr>
        <p:sp>
          <p:nvSpPr>
            <p:cNvPr id="475" name="Google Shape;475;p15"/>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5"/>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5"/>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5"/>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5"/>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5"/>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5"/>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5"/>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5"/>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4" name="Google Shape;484;p15">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5"/>
          <p:cNvSpPr txBox="1"/>
          <p:nvPr/>
        </p:nvSpPr>
        <p:spPr>
          <a:xfrm>
            <a:off x="855025" y="1159150"/>
            <a:ext cx="7828800" cy="5495100"/>
          </a:xfrm>
          <a:prstGeom prst="rect">
            <a:avLst/>
          </a:prstGeom>
          <a:noFill/>
          <a:ln>
            <a:noFill/>
          </a:ln>
        </p:spPr>
        <p:txBody>
          <a:bodyPr anchorCtr="0" anchor="t" bIns="91425" lIns="91425" spcFirstLastPara="1" rIns="91425" wrap="square" tIns="91425">
            <a:spAutoFit/>
          </a:bodyPr>
          <a:lstStyle/>
          <a:p>
            <a:pPr indent="-355600" lvl="0" marL="457200" rtl="0" algn="l">
              <a:lnSpc>
                <a:spcPct val="200000"/>
              </a:lnSpc>
              <a:spcBef>
                <a:spcPts val="0"/>
              </a:spcBef>
              <a:spcAft>
                <a:spcPts val="0"/>
              </a:spcAft>
              <a:buClr>
                <a:srgbClr val="FFFFFF"/>
              </a:buClr>
              <a:buSzPts val="2000"/>
              <a:buFont typeface="Arimo"/>
              <a:buAutoNum type="arabicPeriod"/>
            </a:pPr>
            <a:r>
              <a:rPr lang="en" sz="2000">
                <a:solidFill>
                  <a:srgbClr val="FFFFFF"/>
                </a:solidFill>
                <a:latin typeface="Arimo"/>
                <a:ea typeface="Arimo"/>
                <a:cs typeface="Arimo"/>
                <a:sym typeface="Arimo"/>
              </a:rPr>
              <a:t>Repérage des bugs et corrections au fur et a mesure des questions.</a:t>
            </a:r>
            <a:endParaRPr sz="2000">
              <a:solidFill>
                <a:srgbClr val="FFFFFF"/>
              </a:solidFill>
              <a:latin typeface="Arimo"/>
              <a:ea typeface="Arimo"/>
              <a:cs typeface="Arimo"/>
              <a:sym typeface="Arimo"/>
            </a:endParaRPr>
          </a:p>
          <a:p>
            <a:pPr indent="-355600" lvl="0" marL="457200" rtl="0" algn="l">
              <a:lnSpc>
                <a:spcPct val="200000"/>
              </a:lnSpc>
              <a:spcBef>
                <a:spcPts val="0"/>
              </a:spcBef>
              <a:spcAft>
                <a:spcPts val="0"/>
              </a:spcAft>
              <a:buClr>
                <a:srgbClr val="FFFFFF"/>
              </a:buClr>
              <a:buSzPts val="2000"/>
              <a:buFont typeface="Arimo"/>
              <a:buAutoNum type="arabicPeriod"/>
            </a:pPr>
            <a:r>
              <a:rPr lang="en" sz="2000">
                <a:solidFill>
                  <a:srgbClr val="FFFFFF"/>
                </a:solidFill>
                <a:latin typeface="Arimo"/>
                <a:ea typeface="Arimo"/>
                <a:cs typeface="Arimo"/>
                <a:sym typeface="Arimo"/>
              </a:rPr>
              <a:t>Tests unitaires pour chaque bug corrigés ou </a:t>
            </a:r>
            <a:r>
              <a:rPr lang="en" sz="2000">
                <a:solidFill>
                  <a:srgbClr val="FFFFFF"/>
                </a:solidFill>
                <a:latin typeface="Arimo"/>
                <a:ea typeface="Arimo"/>
                <a:cs typeface="Arimo"/>
                <a:sym typeface="Arimo"/>
              </a:rPr>
              <a:t>fonctionnalités</a:t>
            </a:r>
            <a:r>
              <a:rPr lang="en" sz="2000">
                <a:solidFill>
                  <a:srgbClr val="FFFFFF"/>
                </a:solidFill>
                <a:latin typeface="Arimo"/>
                <a:ea typeface="Arimo"/>
                <a:cs typeface="Arimo"/>
                <a:sym typeface="Arimo"/>
              </a:rPr>
              <a:t> </a:t>
            </a:r>
            <a:r>
              <a:rPr lang="en" sz="2000">
                <a:solidFill>
                  <a:srgbClr val="FFFFFF"/>
                </a:solidFill>
                <a:latin typeface="Arimo"/>
                <a:ea typeface="Arimo"/>
                <a:cs typeface="Arimo"/>
                <a:sym typeface="Arimo"/>
              </a:rPr>
              <a:t>implémentées</a:t>
            </a:r>
            <a:r>
              <a:rPr lang="en" sz="2000">
                <a:solidFill>
                  <a:srgbClr val="FFFFFF"/>
                </a:solidFill>
                <a:latin typeface="Arimo"/>
                <a:ea typeface="Arimo"/>
                <a:cs typeface="Arimo"/>
                <a:sym typeface="Arimo"/>
              </a:rPr>
              <a:t>.</a:t>
            </a:r>
            <a:endParaRPr sz="2000">
              <a:solidFill>
                <a:srgbClr val="FFFFFF"/>
              </a:solidFill>
              <a:latin typeface="Arimo"/>
              <a:ea typeface="Arimo"/>
              <a:cs typeface="Arimo"/>
              <a:sym typeface="Arimo"/>
            </a:endParaRPr>
          </a:p>
          <a:p>
            <a:pPr indent="-355600" lvl="0" marL="457200" rtl="0" algn="l">
              <a:lnSpc>
                <a:spcPct val="200000"/>
              </a:lnSpc>
              <a:spcBef>
                <a:spcPts val="0"/>
              </a:spcBef>
              <a:spcAft>
                <a:spcPts val="0"/>
              </a:spcAft>
              <a:buClr>
                <a:srgbClr val="FFFFFF"/>
              </a:buClr>
              <a:buSzPts val="2000"/>
              <a:buFont typeface="Arimo"/>
              <a:buAutoNum type="arabicPeriod"/>
            </a:pPr>
            <a:r>
              <a:rPr lang="en" sz="2000">
                <a:solidFill>
                  <a:srgbClr val="FFFFFF"/>
                </a:solidFill>
                <a:latin typeface="Arimo"/>
                <a:ea typeface="Arimo"/>
                <a:cs typeface="Arimo"/>
                <a:sym typeface="Arimo"/>
              </a:rPr>
              <a:t>Réalisation d’un rapport de couverture ainsi qu'un rapport de performance</a:t>
            </a:r>
            <a:endParaRPr sz="2000">
              <a:solidFill>
                <a:srgbClr val="FFFFFF"/>
              </a:solidFill>
              <a:latin typeface="Arimo"/>
              <a:ea typeface="Arimo"/>
              <a:cs typeface="Arimo"/>
              <a:sym typeface="Arimo"/>
            </a:endParaRPr>
          </a:p>
          <a:p>
            <a:pPr indent="0" lvl="0" marL="457200" rtl="0" algn="l">
              <a:lnSpc>
                <a:spcPct val="200000"/>
              </a:lnSpc>
              <a:spcBef>
                <a:spcPts val="0"/>
              </a:spcBef>
              <a:spcAft>
                <a:spcPts val="0"/>
              </a:spcAft>
              <a:buNone/>
            </a:pPr>
            <a:r>
              <a:t/>
            </a:r>
            <a:endParaRPr sz="2100">
              <a:solidFill>
                <a:srgbClr val="FFFFFF"/>
              </a:solidFill>
              <a:latin typeface="Arimo"/>
              <a:ea typeface="Arimo"/>
              <a:cs typeface="Arimo"/>
              <a:sym typeface="Arimo"/>
            </a:endParaRPr>
          </a:p>
          <a:p>
            <a:pPr indent="0" lvl="0" marL="457200" rtl="0" algn="l">
              <a:lnSpc>
                <a:spcPct val="200000"/>
              </a:lnSpc>
              <a:spcBef>
                <a:spcPts val="0"/>
              </a:spcBef>
              <a:spcAft>
                <a:spcPts val="0"/>
              </a:spcAft>
              <a:buNone/>
            </a:pPr>
            <a:r>
              <a:t/>
            </a:r>
            <a:endParaRPr sz="2100">
              <a:solidFill>
                <a:srgbClr val="FFFFFF"/>
              </a:solidFill>
              <a:latin typeface="Arimo"/>
              <a:ea typeface="Arimo"/>
              <a:cs typeface="Arimo"/>
              <a:sym typeface="Arimo"/>
            </a:endParaRPr>
          </a:p>
          <a:p>
            <a:pPr indent="0" lvl="0" marL="457200" rtl="0" algn="l">
              <a:lnSpc>
                <a:spcPct val="200000"/>
              </a:lnSpc>
              <a:spcBef>
                <a:spcPts val="0"/>
              </a:spcBef>
              <a:spcAft>
                <a:spcPts val="0"/>
              </a:spcAft>
              <a:buNone/>
            </a:pPr>
            <a:r>
              <a:t/>
            </a:r>
            <a:endParaRPr sz="2100">
              <a:solidFill>
                <a:srgbClr val="FFFFFF"/>
              </a:solidFill>
              <a:latin typeface="Arimo"/>
              <a:ea typeface="Arimo"/>
              <a:cs typeface="Arimo"/>
              <a:sym typeface="Arim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16"/>
          <p:cNvSpPr txBox="1"/>
          <p:nvPr>
            <p:ph idx="4"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en" sz="2700"/>
              <a:t>Explication de l’approche</a:t>
            </a:r>
            <a:endParaRPr/>
          </a:p>
        </p:txBody>
      </p:sp>
      <p:sp>
        <p:nvSpPr>
          <p:cNvPr id="491" name="Google Shape;491;p16"/>
          <p:cNvSpPr txBox="1"/>
          <p:nvPr/>
        </p:nvSpPr>
        <p:spPr>
          <a:xfrm>
            <a:off x="6123225" y="212750"/>
            <a:ext cx="2306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Clr>
                <a:srgbClr val="000000"/>
              </a:buClr>
              <a:buSzPts val="1400"/>
              <a:buFont typeface="Arial"/>
              <a:buNone/>
            </a:pPr>
            <a:r>
              <a:rPr lang="en">
                <a:solidFill>
                  <a:schemeClr val="lt2"/>
                </a:solidFill>
                <a:latin typeface="Bebas Neue"/>
                <a:ea typeface="Bebas Neue"/>
                <a:cs typeface="Bebas Neue"/>
                <a:sym typeface="Bebas Neue"/>
              </a:rPr>
              <a:t>Data science &amp; DATA ENGENIEER</a:t>
            </a:r>
            <a:endParaRPr>
              <a:solidFill>
                <a:schemeClr val="lt2"/>
              </a:solidFill>
            </a:endParaRPr>
          </a:p>
          <a:p>
            <a:pPr indent="0" lvl="0" marL="0" marR="0" rtl="0" algn="r">
              <a:lnSpc>
                <a:spcPct val="100000"/>
              </a:lnSpc>
              <a:spcBef>
                <a:spcPts val="0"/>
              </a:spcBef>
              <a:spcAft>
                <a:spcPts val="0"/>
              </a:spcAft>
              <a:buClr>
                <a:srgbClr val="000000"/>
              </a:buClr>
              <a:buSzPts val="1400"/>
              <a:buFont typeface="Arial"/>
              <a:buNone/>
            </a:pPr>
            <a:r>
              <a:t/>
            </a:r>
            <a:endParaRPr>
              <a:solidFill>
                <a:schemeClr val="lt2"/>
              </a:solidFill>
              <a:latin typeface="Bebas Neue"/>
              <a:ea typeface="Bebas Neue"/>
              <a:cs typeface="Bebas Neue"/>
              <a:sym typeface="Bebas Neue"/>
            </a:endParaRPr>
          </a:p>
        </p:txBody>
      </p:sp>
      <p:sp>
        <p:nvSpPr>
          <p:cNvPr id="492" name="Google Shape;492;p16"/>
          <p:cNvSpPr/>
          <p:nvPr/>
        </p:nvSpPr>
        <p:spPr>
          <a:xfrm rot="7198710">
            <a:off x="820086" y="3368814"/>
            <a:ext cx="630918" cy="627700"/>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3" name="Google Shape;493;p16"/>
          <p:cNvGrpSpPr/>
          <p:nvPr/>
        </p:nvGrpSpPr>
        <p:grpSpPr>
          <a:xfrm>
            <a:off x="7466520" y="1006367"/>
            <a:ext cx="953591" cy="334099"/>
            <a:chOff x="2271950" y="2722775"/>
            <a:chExt cx="575875" cy="201775"/>
          </a:xfrm>
        </p:grpSpPr>
        <p:sp>
          <p:nvSpPr>
            <p:cNvPr id="494" name="Google Shape;494;p16"/>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6"/>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6"/>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6"/>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6"/>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9" name="Google Shape;499;p16"/>
          <p:cNvSpPr/>
          <p:nvPr/>
        </p:nvSpPr>
        <p:spPr>
          <a:xfrm>
            <a:off x="2039925" y="3252576"/>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6"/>
          <p:cNvSpPr/>
          <p:nvPr/>
        </p:nvSpPr>
        <p:spPr>
          <a:xfrm>
            <a:off x="2842313" y="3913300"/>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6"/>
          <p:cNvSpPr/>
          <p:nvPr/>
        </p:nvSpPr>
        <p:spPr>
          <a:xfrm>
            <a:off x="7873188" y="16520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6"/>
          <p:cNvSpPr/>
          <p:nvPr/>
        </p:nvSpPr>
        <p:spPr>
          <a:xfrm>
            <a:off x="8084327" y="1910863"/>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6"/>
          <p:cNvSpPr/>
          <p:nvPr/>
        </p:nvSpPr>
        <p:spPr>
          <a:xfrm>
            <a:off x="4261262" y="38324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6"/>
          <p:cNvSpPr/>
          <p:nvPr/>
        </p:nvSpPr>
        <p:spPr>
          <a:xfrm rot="-1685758">
            <a:off x="2484228" y="37617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6"/>
          <p:cNvSpPr/>
          <p:nvPr/>
        </p:nvSpPr>
        <p:spPr>
          <a:xfrm>
            <a:off x="7253088" y="7068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6"/>
          <p:cNvSpPr/>
          <p:nvPr/>
        </p:nvSpPr>
        <p:spPr>
          <a:xfrm rot="-1685758">
            <a:off x="5822966" y="82620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6"/>
          <p:cNvSpPr/>
          <p:nvPr/>
        </p:nvSpPr>
        <p:spPr>
          <a:xfrm>
            <a:off x="6236062" y="13674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6"/>
          <p:cNvSpPr/>
          <p:nvPr/>
        </p:nvSpPr>
        <p:spPr>
          <a:xfrm rot="7201932">
            <a:off x="1199737" y="4051715"/>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6"/>
          <p:cNvSpPr/>
          <p:nvPr/>
        </p:nvSpPr>
        <p:spPr>
          <a:xfrm>
            <a:off x="2057089" y="4182499"/>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0" name="Google Shape;510;p16"/>
          <p:cNvGrpSpPr/>
          <p:nvPr/>
        </p:nvGrpSpPr>
        <p:grpSpPr>
          <a:xfrm>
            <a:off x="7772350" y="3101058"/>
            <a:ext cx="438780" cy="344395"/>
            <a:chOff x="4946475" y="3016009"/>
            <a:chExt cx="437729" cy="343570"/>
          </a:xfrm>
        </p:grpSpPr>
        <p:sp>
          <p:nvSpPr>
            <p:cNvPr id="511" name="Google Shape;511;p16"/>
            <p:cNvSpPr/>
            <p:nvPr/>
          </p:nvSpPr>
          <p:spPr>
            <a:xfrm>
              <a:off x="4946475" y="3274798"/>
              <a:ext cx="221946" cy="84781"/>
            </a:xfrm>
            <a:custGeom>
              <a:rect b="b" l="l" r="r" t="t"/>
              <a:pathLst>
                <a:path extrusionOk="0" h="4195" w="10982">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6"/>
            <p:cNvSpPr/>
            <p:nvPr/>
          </p:nvSpPr>
          <p:spPr>
            <a:xfrm>
              <a:off x="4946475" y="3189492"/>
              <a:ext cx="221946" cy="84458"/>
            </a:xfrm>
            <a:custGeom>
              <a:rect b="b" l="l" r="r" t="t"/>
              <a:pathLst>
                <a:path extrusionOk="0" h="4179" w="10982">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16"/>
            <p:cNvSpPr/>
            <p:nvPr/>
          </p:nvSpPr>
          <p:spPr>
            <a:xfrm>
              <a:off x="4946475" y="3104165"/>
              <a:ext cx="221946" cy="84357"/>
            </a:xfrm>
            <a:custGeom>
              <a:rect b="b" l="l" r="r" t="t"/>
              <a:pathLst>
                <a:path extrusionOk="0" h="4174" w="10982">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16"/>
            <p:cNvSpPr/>
            <p:nvPr/>
          </p:nvSpPr>
          <p:spPr>
            <a:xfrm>
              <a:off x="4946475" y="3016009"/>
              <a:ext cx="221946" cy="87186"/>
            </a:xfrm>
            <a:custGeom>
              <a:rect b="b" l="l" r="r" t="t"/>
              <a:pathLst>
                <a:path extrusionOk="0" h="4314" w="10982">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6"/>
            <p:cNvSpPr/>
            <p:nvPr/>
          </p:nvSpPr>
          <p:spPr>
            <a:xfrm>
              <a:off x="5193846" y="3045496"/>
              <a:ext cx="190358" cy="258870"/>
            </a:xfrm>
            <a:custGeom>
              <a:rect b="b" l="l" r="r" t="t"/>
              <a:pathLst>
                <a:path extrusionOk="0" h="12809" w="9419">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6" name="Google Shape;516;p16">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6">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8" name="Google Shape;518;p16"/>
          <p:cNvGrpSpPr/>
          <p:nvPr/>
        </p:nvGrpSpPr>
        <p:grpSpPr>
          <a:xfrm>
            <a:off x="706033" y="312972"/>
            <a:ext cx="140222" cy="140409"/>
            <a:chOff x="2741000" y="199475"/>
            <a:chExt cx="191953" cy="192210"/>
          </a:xfrm>
        </p:grpSpPr>
        <p:sp>
          <p:nvSpPr>
            <p:cNvPr id="519" name="Google Shape;519;p16"/>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16"/>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6"/>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6"/>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6"/>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16"/>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6"/>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16"/>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16"/>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8" name="Google Shape;528;p16">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16"/>
          <p:cNvSpPr txBox="1"/>
          <p:nvPr/>
        </p:nvSpPr>
        <p:spPr>
          <a:xfrm>
            <a:off x="855025" y="1159150"/>
            <a:ext cx="7828800" cy="48795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2000">
                <a:solidFill>
                  <a:srgbClr val="FFFFFF"/>
                </a:solidFill>
                <a:latin typeface="Arimo"/>
                <a:ea typeface="Arimo"/>
                <a:cs typeface="Arimo"/>
                <a:sym typeface="Arimo"/>
              </a:rPr>
              <a:t>4. Réalisation d’une page séparée qui  comprends un tableau montrant la liste des clubs et les soldes de points respectifs actualisés.</a:t>
            </a:r>
            <a:endParaRPr sz="2000">
              <a:solidFill>
                <a:srgbClr val="FFFFFF"/>
              </a:solidFill>
              <a:latin typeface="Arimo"/>
              <a:ea typeface="Arimo"/>
              <a:cs typeface="Arimo"/>
              <a:sym typeface="Arimo"/>
            </a:endParaRPr>
          </a:p>
          <a:p>
            <a:pPr indent="0" lvl="0" marL="0" rtl="0" algn="l">
              <a:lnSpc>
                <a:spcPct val="200000"/>
              </a:lnSpc>
              <a:spcBef>
                <a:spcPts val="0"/>
              </a:spcBef>
              <a:spcAft>
                <a:spcPts val="0"/>
              </a:spcAft>
              <a:buNone/>
            </a:pPr>
            <a:r>
              <a:t/>
            </a:r>
            <a:endParaRPr sz="2000">
              <a:solidFill>
                <a:srgbClr val="FFFFFF"/>
              </a:solidFill>
              <a:latin typeface="Arimo"/>
              <a:ea typeface="Arimo"/>
              <a:cs typeface="Arimo"/>
              <a:sym typeface="Arimo"/>
            </a:endParaRPr>
          </a:p>
          <a:p>
            <a:pPr indent="0" lvl="0" marL="0" rtl="0" algn="l">
              <a:lnSpc>
                <a:spcPct val="200000"/>
              </a:lnSpc>
              <a:spcBef>
                <a:spcPts val="0"/>
              </a:spcBef>
              <a:spcAft>
                <a:spcPts val="0"/>
              </a:spcAft>
              <a:buNone/>
            </a:pPr>
            <a:r>
              <a:t/>
            </a:r>
            <a:endParaRPr sz="2000">
              <a:solidFill>
                <a:srgbClr val="FFFFFF"/>
              </a:solidFill>
              <a:latin typeface="Arimo"/>
              <a:ea typeface="Arimo"/>
              <a:cs typeface="Arimo"/>
              <a:sym typeface="Arimo"/>
            </a:endParaRPr>
          </a:p>
          <a:p>
            <a:pPr indent="0" lvl="0" marL="457200" rtl="0" algn="l">
              <a:lnSpc>
                <a:spcPct val="200000"/>
              </a:lnSpc>
              <a:spcBef>
                <a:spcPts val="0"/>
              </a:spcBef>
              <a:spcAft>
                <a:spcPts val="0"/>
              </a:spcAft>
              <a:buNone/>
            </a:pPr>
            <a:r>
              <a:t/>
            </a:r>
            <a:endParaRPr sz="2100">
              <a:solidFill>
                <a:srgbClr val="FFFFFF"/>
              </a:solidFill>
              <a:latin typeface="Arimo"/>
              <a:ea typeface="Arimo"/>
              <a:cs typeface="Arimo"/>
              <a:sym typeface="Arimo"/>
            </a:endParaRPr>
          </a:p>
          <a:p>
            <a:pPr indent="0" lvl="0" marL="457200" rtl="0" algn="l">
              <a:lnSpc>
                <a:spcPct val="200000"/>
              </a:lnSpc>
              <a:spcBef>
                <a:spcPts val="0"/>
              </a:spcBef>
              <a:spcAft>
                <a:spcPts val="0"/>
              </a:spcAft>
              <a:buNone/>
            </a:pPr>
            <a:r>
              <a:t/>
            </a:r>
            <a:endParaRPr sz="2100">
              <a:solidFill>
                <a:srgbClr val="FFFFFF"/>
              </a:solidFill>
              <a:latin typeface="Arimo"/>
              <a:ea typeface="Arimo"/>
              <a:cs typeface="Arimo"/>
              <a:sym typeface="Arimo"/>
            </a:endParaRPr>
          </a:p>
          <a:p>
            <a:pPr indent="0" lvl="0" marL="457200" rtl="0" algn="l">
              <a:lnSpc>
                <a:spcPct val="200000"/>
              </a:lnSpc>
              <a:spcBef>
                <a:spcPts val="0"/>
              </a:spcBef>
              <a:spcAft>
                <a:spcPts val="0"/>
              </a:spcAft>
              <a:buNone/>
            </a:pPr>
            <a:r>
              <a:t/>
            </a:r>
            <a:endParaRPr sz="2100">
              <a:solidFill>
                <a:srgbClr val="FFFFFF"/>
              </a:solidFill>
              <a:latin typeface="Arimo"/>
              <a:ea typeface="Arimo"/>
              <a:cs typeface="Arimo"/>
              <a:sym typeface="Arim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17"/>
          <p:cNvSpPr txBox="1"/>
          <p:nvPr>
            <p:ph idx="4"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en" sz="2700"/>
              <a:t>Demonstration du code</a:t>
            </a:r>
            <a:endParaRPr/>
          </a:p>
        </p:txBody>
      </p:sp>
      <p:sp>
        <p:nvSpPr>
          <p:cNvPr id="535" name="Google Shape;535;p17"/>
          <p:cNvSpPr txBox="1"/>
          <p:nvPr/>
        </p:nvSpPr>
        <p:spPr>
          <a:xfrm>
            <a:off x="6123225" y="212750"/>
            <a:ext cx="2306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Clr>
                <a:srgbClr val="000000"/>
              </a:buClr>
              <a:buSzPts val="1400"/>
              <a:buFont typeface="Arial"/>
              <a:buNone/>
            </a:pPr>
            <a:r>
              <a:rPr lang="en">
                <a:solidFill>
                  <a:schemeClr val="lt2"/>
                </a:solidFill>
                <a:latin typeface="Bebas Neue"/>
                <a:ea typeface="Bebas Neue"/>
                <a:cs typeface="Bebas Neue"/>
                <a:sym typeface="Bebas Neue"/>
              </a:rPr>
              <a:t>Data science &amp; DATA ENGENIEER</a:t>
            </a:r>
            <a:endParaRPr>
              <a:solidFill>
                <a:schemeClr val="lt2"/>
              </a:solidFill>
            </a:endParaRPr>
          </a:p>
          <a:p>
            <a:pPr indent="0" lvl="0" marL="0" marR="0" rtl="0" algn="r">
              <a:lnSpc>
                <a:spcPct val="100000"/>
              </a:lnSpc>
              <a:spcBef>
                <a:spcPts val="0"/>
              </a:spcBef>
              <a:spcAft>
                <a:spcPts val="0"/>
              </a:spcAft>
              <a:buClr>
                <a:srgbClr val="000000"/>
              </a:buClr>
              <a:buSzPts val="1400"/>
              <a:buFont typeface="Arial"/>
              <a:buNone/>
            </a:pPr>
            <a:r>
              <a:t/>
            </a:r>
            <a:endParaRPr>
              <a:solidFill>
                <a:schemeClr val="lt2"/>
              </a:solidFill>
              <a:latin typeface="Bebas Neue"/>
              <a:ea typeface="Bebas Neue"/>
              <a:cs typeface="Bebas Neue"/>
              <a:sym typeface="Bebas Neue"/>
            </a:endParaRPr>
          </a:p>
        </p:txBody>
      </p:sp>
      <p:sp>
        <p:nvSpPr>
          <p:cNvPr id="536" name="Google Shape;536;p17"/>
          <p:cNvSpPr/>
          <p:nvPr/>
        </p:nvSpPr>
        <p:spPr>
          <a:xfrm rot="7198710">
            <a:off x="820086" y="3368814"/>
            <a:ext cx="630918" cy="627700"/>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7" name="Google Shape;537;p17"/>
          <p:cNvGrpSpPr/>
          <p:nvPr/>
        </p:nvGrpSpPr>
        <p:grpSpPr>
          <a:xfrm>
            <a:off x="7466520" y="1006367"/>
            <a:ext cx="953591" cy="334099"/>
            <a:chOff x="2271950" y="2722775"/>
            <a:chExt cx="575875" cy="201775"/>
          </a:xfrm>
        </p:grpSpPr>
        <p:sp>
          <p:nvSpPr>
            <p:cNvPr id="538" name="Google Shape;538;p17"/>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7"/>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7"/>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7"/>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17"/>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3" name="Google Shape;543;p17"/>
          <p:cNvSpPr/>
          <p:nvPr/>
        </p:nvSpPr>
        <p:spPr>
          <a:xfrm>
            <a:off x="2039925" y="3252576"/>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17"/>
          <p:cNvSpPr/>
          <p:nvPr/>
        </p:nvSpPr>
        <p:spPr>
          <a:xfrm>
            <a:off x="2842313" y="3913300"/>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7"/>
          <p:cNvSpPr/>
          <p:nvPr/>
        </p:nvSpPr>
        <p:spPr>
          <a:xfrm>
            <a:off x="7873188" y="16520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17"/>
          <p:cNvSpPr/>
          <p:nvPr/>
        </p:nvSpPr>
        <p:spPr>
          <a:xfrm>
            <a:off x="8084327" y="1910863"/>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7"/>
          <p:cNvSpPr/>
          <p:nvPr/>
        </p:nvSpPr>
        <p:spPr>
          <a:xfrm>
            <a:off x="4261262" y="38324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7"/>
          <p:cNvSpPr/>
          <p:nvPr/>
        </p:nvSpPr>
        <p:spPr>
          <a:xfrm rot="-1685758">
            <a:off x="2484228" y="37617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17"/>
          <p:cNvSpPr/>
          <p:nvPr/>
        </p:nvSpPr>
        <p:spPr>
          <a:xfrm>
            <a:off x="7253088" y="7068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7"/>
          <p:cNvSpPr/>
          <p:nvPr/>
        </p:nvSpPr>
        <p:spPr>
          <a:xfrm rot="-1685758">
            <a:off x="5822966" y="82620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7"/>
          <p:cNvSpPr/>
          <p:nvPr/>
        </p:nvSpPr>
        <p:spPr>
          <a:xfrm>
            <a:off x="6236062" y="13674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17"/>
          <p:cNvSpPr/>
          <p:nvPr/>
        </p:nvSpPr>
        <p:spPr>
          <a:xfrm rot="7201932">
            <a:off x="1199737" y="4051715"/>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7"/>
          <p:cNvSpPr/>
          <p:nvPr/>
        </p:nvSpPr>
        <p:spPr>
          <a:xfrm>
            <a:off x="2057089" y="4182499"/>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4" name="Google Shape;554;p17"/>
          <p:cNvGrpSpPr/>
          <p:nvPr/>
        </p:nvGrpSpPr>
        <p:grpSpPr>
          <a:xfrm>
            <a:off x="7772350" y="3101058"/>
            <a:ext cx="438780" cy="344395"/>
            <a:chOff x="4946475" y="3016009"/>
            <a:chExt cx="437729" cy="343570"/>
          </a:xfrm>
        </p:grpSpPr>
        <p:sp>
          <p:nvSpPr>
            <p:cNvPr id="555" name="Google Shape;555;p17"/>
            <p:cNvSpPr/>
            <p:nvPr/>
          </p:nvSpPr>
          <p:spPr>
            <a:xfrm>
              <a:off x="4946475" y="3274798"/>
              <a:ext cx="221946" cy="84781"/>
            </a:xfrm>
            <a:custGeom>
              <a:rect b="b" l="l" r="r" t="t"/>
              <a:pathLst>
                <a:path extrusionOk="0" h="4195" w="10982">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17"/>
            <p:cNvSpPr/>
            <p:nvPr/>
          </p:nvSpPr>
          <p:spPr>
            <a:xfrm>
              <a:off x="4946475" y="3189492"/>
              <a:ext cx="221946" cy="84458"/>
            </a:xfrm>
            <a:custGeom>
              <a:rect b="b" l="l" r="r" t="t"/>
              <a:pathLst>
                <a:path extrusionOk="0" h="4179" w="10982">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7"/>
            <p:cNvSpPr/>
            <p:nvPr/>
          </p:nvSpPr>
          <p:spPr>
            <a:xfrm>
              <a:off x="4946475" y="3104165"/>
              <a:ext cx="221946" cy="84357"/>
            </a:xfrm>
            <a:custGeom>
              <a:rect b="b" l="l" r="r" t="t"/>
              <a:pathLst>
                <a:path extrusionOk="0" h="4174" w="10982">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7"/>
            <p:cNvSpPr/>
            <p:nvPr/>
          </p:nvSpPr>
          <p:spPr>
            <a:xfrm>
              <a:off x="4946475" y="3016009"/>
              <a:ext cx="221946" cy="87186"/>
            </a:xfrm>
            <a:custGeom>
              <a:rect b="b" l="l" r="r" t="t"/>
              <a:pathLst>
                <a:path extrusionOk="0" h="4314" w="10982">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7"/>
            <p:cNvSpPr/>
            <p:nvPr/>
          </p:nvSpPr>
          <p:spPr>
            <a:xfrm>
              <a:off x="5193846" y="3045496"/>
              <a:ext cx="190358" cy="258870"/>
            </a:xfrm>
            <a:custGeom>
              <a:rect b="b" l="l" r="r" t="t"/>
              <a:pathLst>
                <a:path extrusionOk="0" h="12809" w="9419">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0" name="Google Shape;560;p17">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7">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2" name="Google Shape;562;p17"/>
          <p:cNvGrpSpPr/>
          <p:nvPr/>
        </p:nvGrpSpPr>
        <p:grpSpPr>
          <a:xfrm>
            <a:off x="706033" y="312972"/>
            <a:ext cx="140222" cy="140409"/>
            <a:chOff x="2741000" y="199475"/>
            <a:chExt cx="191953" cy="192210"/>
          </a:xfrm>
        </p:grpSpPr>
        <p:sp>
          <p:nvSpPr>
            <p:cNvPr id="563" name="Google Shape;563;p17"/>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7"/>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7"/>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7"/>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7"/>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7"/>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7"/>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7"/>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17"/>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2" name="Google Shape;572;p17">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7"/>
          <p:cNvSpPr txBox="1"/>
          <p:nvPr/>
        </p:nvSpPr>
        <p:spPr>
          <a:xfrm>
            <a:off x="855025" y="1159150"/>
            <a:ext cx="7828800" cy="507900"/>
          </a:xfrm>
          <a:prstGeom prst="rect">
            <a:avLst/>
          </a:prstGeom>
          <a:noFill/>
          <a:ln>
            <a:noFill/>
          </a:ln>
        </p:spPr>
        <p:txBody>
          <a:bodyPr anchorCtr="0" anchor="t" bIns="91425" lIns="91425" spcFirstLastPara="1" rIns="91425" wrap="square" tIns="91425">
            <a:spAutoFit/>
          </a:bodyPr>
          <a:lstStyle/>
          <a:p>
            <a:pPr indent="0" lvl="0" marL="457200" rtl="0" algn="l">
              <a:lnSpc>
                <a:spcPct val="200000"/>
              </a:lnSpc>
              <a:spcBef>
                <a:spcPts val="0"/>
              </a:spcBef>
              <a:spcAft>
                <a:spcPts val="0"/>
              </a:spcAft>
              <a:buNone/>
            </a:pPr>
            <a:r>
              <a:t/>
            </a:r>
            <a:endParaRPr sz="2100">
              <a:solidFill>
                <a:srgbClr val="FFFFFF"/>
              </a:solidFill>
              <a:latin typeface="Arimo"/>
              <a:ea typeface="Arimo"/>
              <a:cs typeface="Arimo"/>
              <a:sym typeface="Arimo"/>
            </a:endParaRPr>
          </a:p>
        </p:txBody>
      </p:sp>
    </p:spTree>
  </p:cSld>
  <p:clrMapOvr>
    <a:masterClrMapping/>
  </p:clrMapOvr>
</p:sld>
</file>

<file path=ppt/theme/theme1.xml><?xml version="1.0" encoding="utf-8"?>
<a:theme xmlns:a="http://schemas.openxmlformats.org/drawingml/2006/main" xmlns:r="http://schemas.openxmlformats.org/officeDocument/2006/relationships"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