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29B4-F48B-4879-83ED-D581D6FE5B8F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08341-2170-40D1-8673-5B1EB914D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422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29B4-F48B-4879-83ED-D581D6FE5B8F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08341-2170-40D1-8673-5B1EB914D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32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29B4-F48B-4879-83ED-D581D6FE5B8F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08341-2170-40D1-8673-5B1EB914D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05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29B4-F48B-4879-83ED-D581D6FE5B8F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08341-2170-40D1-8673-5B1EB914D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84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29B4-F48B-4879-83ED-D581D6FE5B8F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08341-2170-40D1-8673-5B1EB914D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09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29B4-F48B-4879-83ED-D581D6FE5B8F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08341-2170-40D1-8673-5B1EB914D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63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29B4-F48B-4879-83ED-D581D6FE5B8F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08341-2170-40D1-8673-5B1EB914D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20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29B4-F48B-4879-83ED-D581D6FE5B8F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08341-2170-40D1-8673-5B1EB914D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21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29B4-F48B-4879-83ED-D581D6FE5B8F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08341-2170-40D1-8673-5B1EB914D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87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29B4-F48B-4879-83ED-D581D6FE5B8F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08341-2170-40D1-8673-5B1EB914D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47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29B4-F48B-4879-83ED-D581D6FE5B8F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08341-2170-40D1-8673-5B1EB914D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27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329B4-F48B-4879-83ED-D581D6FE5B8F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08341-2170-40D1-8673-5B1EB914DD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76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818" y="3775165"/>
            <a:ext cx="5767892" cy="271054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31" y="1084021"/>
            <a:ext cx="6062046" cy="28807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91122" y="95480"/>
            <a:ext cx="6664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/>
              <a:t>회원가입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로그인 </a:t>
            </a:r>
            <a:r>
              <a:rPr lang="en-US" altLang="ko-KR" sz="4000" dirty="0" smtClean="0"/>
              <a:t>Dialog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6773091" y="1770017"/>
            <a:ext cx="4898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화면 우측 상단 로그인 버튼을 통해</a:t>
            </a:r>
            <a:endParaRPr lang="en-US" altLang="ko-KR" dirty="0" smtClean="0"/>
          </a:p>
          <a:p>
            <a:r>
              <a:rPr lang="ko-KR" altLang="en-US" dirty="0" smtClean="0"/>
              <a:t>로그인 할 수 있으며</a:t>
            </a:r>
            <a:endParaRPr lang="en-US" altLang="ko-KR" dirty="0" smtClean="0"/>
          </a:p>
          <a:p>
            <a:r>
              <a:rPr lang="ko-KR" altLang="en-US" dirty="0" smtClean="0"/>
              <a:t>회원이 아닌 사람은 회원가입 할 수 있습니다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308609" y="3082835"/>
            <a:ext cx="362054" cy="195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197663" y="1073335"/>
            <a:ext cx="362054" cy="195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36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31" y="938823"/>
            <a:ext cx="7909039" cy="18056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91122" y="95480"/>
            <a:ext cx="6664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/>
              <a:t>메인페이지</a:t>
            </a:r>
            <a:endParaRPr lang="ko-KR" altLang="en-US" sz="4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075" y="2744464"/>
            <a:ext cx="6368863" cy="21958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63" y="4685562"/>
            <a:ext cx="8824633" cy="18011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27666" y="1641703"/>
            <a:ext cx="6316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상단은 배너로</a:t>
            </a:r>
            <a:endParaRPr lang="en-US" altLang="ko-KR" dirty="0" smtClean="0"/>
          </a:p>
          <a:p>
            <a:r>
              <a:rPr lang="ko-KR" altLang="en-US" dirty="0" err="1" smtClean="0"/>
              <a:t>나작화소개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컬렉션 소개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모아보기로</a:t>
            </a:r>
            <a:r>
              <a:rPr lang="ko-KR" altLang="en-US" dirty="0" smtClean="0"/>
              <a:t> 이동할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757206" y="2446530"/>
            <a:ext cx="864888" cy="2579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1363" y="3684473"/>
            <a:ext cx="6316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중단은 최근 등록된 사진으로</a:t>
            </a:r>
            <a:endParaRPr lang="en-US" altLang="ko-KR" dirty="0" smtClean="0"/>
          </a:p>
          <a:p>
            <a:r>
              <a:rPr lang="ko-KR" altLang="en-US" dirty="0" err="1" smtClean="0"/>
              <a:t>클릭시</a:t>
            </a:r>
            <a:r>
              <a:rPr lang="ko-KR" altLang="en-US" dirty="0" smtClean="0"/>
              <a:t> 사진에 대한 상세 정보를 확인할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15053" y="5982354"/>
            <a:ext cx="4992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하단은 최근 가입한 사진가로</a:t>
            </a:r>
            <a:endParaRPr lang="en-US" altLang="ko-KR" dirty="0" smtClean="0"/>
          </a:p>
          <a:p>
            <a:r>
              <a:rPr lang="ko-KR" altLang="en-US" dirty="0" err="1" smtClean="0"/>
              <a:t>클릭시</a:t>
            </a:r>
            <a:r>
              <a:rPr lang="ko-KR" altLang="en-US" dirty="0" smtClean="0"/>
              <a:t> 해당 사진가의 컬렉션으로 이동합니다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827617" y="2997408"/>
            <a:ext cx="1617136" cy="1749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31299" y="4766120"/>
            <a:ext cx="1617136" cy="1749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119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1122" y="95480"/>
            <a:ext cx="6664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/>
              <a:t>나작화</a:t>
            </a:r>
            <a:r>
              <a:rPr lang="ko-KR" altLang="en-US" sz="4000" dirty="0" smtClean="0"/>
              <a:t> 소개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컬렉션 소개</a:t>
            </a:r>
            <a:endParaRPr lang="ko-KR" altLang="en-US" sz="4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188648"/>
            <a:ext cx="6239266" cy="293709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434" y="3637657"/>
            <a:ext cx="6348036" cy="28994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08914" y="1897346"/>
            <a:ext cx="5776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나작화</a:t>
            </a:r>
            <a:r>
              <a:rPr lang="ko-KR" altLang="en-US" dirty="0" smtClean="0"/>
              <a:t> 소개 페이지에서는</a:t>
            </a:r>
            <a:endParaRPr lang="en-US" altLang="ko-KR" dirty="0" smtClean="0"/>
          </a:p>
          <a:p>
            <a:r>
              <a:rPr lang="ko-KR" altLang="en-US" dirty="0" err="1" smtClean="0"/>
              <a:t>나작화에</a:t>
            </a:r>
            <a:r>
              <a:rPr lang="ko-KR" altLang="en-US" dirty="0" smtClean="0"/>
              <a:t> 대한 소개와 주 기능에 대해 알 수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6385" y="4992686"/>
            <a:ext cx="5776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컬렉션 소개 페이지에서는</a:t>
            </a:r>
            <a:endParaRPr lang="en-US" altLang="ko-KR" dirty="0" smtClean="0"/>
          </a:p>
          <a:p>
            <a:r>
              <a:rPr lang="ko-KR" altLang="en-US" dirty="0" smtClean="0"/>
              <a:t>컬렉션 사용법을 확인할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컬렉션 </a:t>
            </a:r>
            <a:r>
              <a:rPr lang="ko-KR" altLang="en-US" dirty="0" err="1" smtClean="0"/>
              <a:t>모아보기로</a:t>
            </a:r>
            <a:r>
              <a:rPr lang="ko-KR" altLang="en-US" dirty="0" smtClean="0"/>
              <a:t> 이동할 수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342027" y="4809799"/>
            <a:ext cx="858849" cy="182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07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908" y="3031941"/>
            <a:ext cx="7032237" cy="30707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05149" y="95480"/>
            <a:ext cx="8307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/>
              <a:t>사진 모아보기</a:t>
            </a:r>
            <a:r>
              <a:rPr lang="en-US" altLang="ko-KR" sz="4000" dirty="0" smtClean="0"/>
              <a:t>,</a:t>
            </a:r>
            <a:r>
              <a:rPr lang="ko-KR" altLang="en-US" sz="4000" dirty="0" smtClean="0"/>
              <a:t>컬렉션 모아보기</a:t>
            </a:r>
            <a:endParaRPr lang="ko-KR" altLang="en-US" sz="4000" dirty="0"/>
          </a:p>
        </p:txBody>
      </p:sp>
      <p:sp>
        <p:nvSpPr>
          <p:cNvPr id="9" name="직사각형 8"/>
          <p:cNvSpPr/>
          <p:nvPr/>
        </p:nvSpPr>
        <p:spPr>
          <a:xfrm>
            <a:off x="9524215" y="4764079"/>
            <a:ext cx="1174264" cy="1292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74" y="1003442"/>
            <a:ext cx="5855763" cy="27114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47657" y="1435841"/>
            <a:ext cx="6341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사진 </a:t>
            </a:r>
            <a:r>
              <a:rPr lang="ko-KR" altLang="en-US" dirty="0" err="1" smtClean="0"/>
              <a:t>모아보기에서는</a:t>
            </a:r>
            <a:endParaRPr lang="en-US" altLang="ko-KR" dirty="0"/>
          </a:p>
          <a:p>
            <a:r>
              <a:rPr lang="ko-KR" altLang="en-US" dirty="0" err="1" smtClean="0"/>
              <a:t>나작화에</a:t>
            </a:r>
            <a:r>
              <a:rPr lang="ko-KR" altLang="en-US" dirty="0" smtClean="0"/>
              <a:t> 올라온 사진을 랜덤으로 보여줍니다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 사진을 클릭하면 사진의 상세정보를 확인할 수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2290" y="4677607"/>
            <a:ext cx="6341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컬렉션 </a:t>
            </a:r>
            <a:r>
              <a:rPr lang="ko-KR" altLang="en-US" dirty="0" err="1" smtClean="0"/>
              <a:t>모아보기에서는</a:t>
            </a:r>
            <a:endParaRPr lang="en-US" altLang="ko-KR" dirty="0" smtClean="0"/>
          </a:p>
          <a:p>
            <a:r>
              <a:rPr lang="ko-KR" altLang="en-US" dirty="0" err="1" smtClean="0"/>
              <a:t>나작화</a:t>
            </a:r>
            <a:r>
              <a:rPr lang="ko-KR" altLang="en-US" dirty="0" smtClean="0"/>
              <a:t> 회원을 랜덤으로 확인할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 회원을 클릭하면 그들의 컬렉션으로 이동합니다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72695" y="2359171"/>
            <a:ext cx="1426814" cy="12984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30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14" y="876658"/>
            <a:ext cx="9856635" cy="46423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91122" y="95480"/>
            <a:ext cx="6664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/>
              <a:t>마이페이지</a:t>
            </a:r>
            <a:endParaRPr lang="ko-KR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184510" y="4275527"/>
            <a:ext cx="3747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마이페이지에서는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내 </a:t>
            </a:r>
            <a:r>
              <a:rPr lang="ko-KR" altLang="en-US" dirty="0" err="1" smtClean="0"/>
              <a:t>지갑정보와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팔로잉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팔로워를</a:t>
            </a:r>
            <a:r>
              <a:rPr lang="ko-KR" altLang="en-US" dirty="0" smtClean="0"/>
              <a:t> 확인할 수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742249" y="2351059"/>
            <a:ext cx="418520" cy="4182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210231" y="3331022"/>
            <a:ext cx="4348300" cy="3614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495540" y="2274524"/>
            <a:ext cx="5021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프로필 이미지를 수정하거나</a:t>
            </a:r>
            <a:endParaRPr lang="en-US" altLang="ko-KR" dirty="0" smtClean="0"/>
          </a:p>
          <a:p>
            <a:r>
              <a:rPr lang="ko-KR" altLang="en-US" dirty="0" smtClean="0"/>
              <a:t>내컬렉션으로 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작품 추가가 가능합니다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36" y="5929217"/>
            <a:ext cx="5314737" cy="62879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692" y="5929217"/>
            <a:ext cx="5911291" cy="646321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453234" y="4937754"/>
            <a:ext cx="289015" cy="293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858692" y="4552526"/>
            <a:ext cx="5439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결제를 통해 </a:t>
            </a:r>
            <a:endParaRPr lang="en-US" altLang="ko-KR" dirty="0" smtClean="0"/>
          </a:p>
          <a:p>
            <a:r>
              <a:rPr lang="ko-KR" altLang="en-US" dirty="0" smtClean="0"/>
              <a:t>그림을 사고 팔기 위한 돈을 충전할 수 있습니다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1103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43" y="896825"/>
            <a:ext cx="8809505" cy="32372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91122" y="95480"/>
            <a:ext cx="6664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/>
              <a:t>컬렉션</a:t>
            </a:r>
            <a:endParaRPr lang="ko-KR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59107" y="4798042"/>
            <a:ext cx="665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컬렉션에서는 화실 주인이 가지고 있는 모든 사진이 보여지며</a:t>
            </a:r>
            <a:endParaRPr lang="en-US" altLang="ko-KR" dirty="0" smtClean="0"/>
          </a:p>
          <a:p>
            <a:r>
              <a:rPr lang="ko-KR" altLang="en-US" dirty="0" smtClean="0"/>
              <a:t>각 사진을 클릭하면 상세 정보를 확인할 수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515327" y="2515467"/>
            <a:ext cx="1722188" cy="16226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614" y="2429964"/>
            <a:ext cx="5407612" cy="401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13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91122" y="95480"/>
            <a:ext cx="6664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/>
              <a:t>사진 상세페이지</a:t>
            </a:r>
            <a:endParaRPr lang="ko-KR" altLang="en-US" sz="4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06" y="1774432"/>
            <a:ext cx="5239429" cy="41578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56661" y="3097350"/>
            <a:ext cx="4572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사진 상세페이지에서는</a:t>
            </a:r>
            <a:endParaRPr lang="en-US" altLang="ko-KR" dirty="0" smtClean="0"/>
          </a:p>
          <a:p>
            <a:r>
              <a:rPr lang="ko-KR" altLang="en-US" dirty="0" smtClean="0"/>
              <a:t>사진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사진제목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원작가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소유자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작품소개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가격을 확인할 수 있으며</a:t>
            </a:r>
            <a:endParaRPr lang="en-US" altLang="ko-KR" dirty="0" smtClean="0"/>
          </a:p>
          <a:p>
            <a:r>
              <a:rPr lang="ko-KR" altLang="en-US" dirty="0" smtClean="0"/>
              <a:t>사진은 전체화면으로 감상할 수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384006" y="4017695"/>
            <a:ext cx="291804" cy="279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733733" y="4496666"/>
            <a:ext cx="291804" cy="279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765698" y="5456785"/>
            <a:ext cx="910112" cy="3431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891346" y="5153575"/>
            <a:ext cx="6300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나작화</a:t>
            </a:r>
            <a:r>
              <a:rPr lang="ko-KR" altLang="en-US" dirty="0" smtClean="0"/>
              <a:t> 로고를 클릭하면 소유자의 컬렉션으로 이동하며</a:t>
            </a:r>
            <a:endParaRPr lang="en-US" altLang="ko-KR" dirty="0" smtClean="0"/>
          </a:p>
          <a:p>
            <a:r>
              <a:rPr lang="ko-KR" altLang="en-US" dirty="0" smtClean="0"/>
              <a:t>구매하기 버튼을 통해 타인의 사진을 구매할 수 있습니다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4586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220</Words>
  <Application>Microsoft Office PowerPoint</Application>
  <PresentationFormat>와이드스크린</PresentationFormat>
  <Paragraphs>40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4</cp:revision>
  <dcterms:created xsi:type="dcterms:W3CDTF">2021-10-07T15:06:35Z</dcterms:created>
  <dcterms:modified xsi:type="dcterms:W3CDTF">2021-10-07T15:38:53Z</dcterms:modified>
</cp:coreProperties>
</file>