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0080625" cy="5670550"/>
  <p:notesSz cx="7772400" cy="10058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7"/>
    <p:restoredTop sz="94606"/>
  </p:normalViewPr>
  <p:slideViewPr>
    <p:cSldViewPr snapToGrid="0">
      <p:cViewPr>
        <p:scale>
          <a:sx n="84" d="100"/>
          <a:sy n="84" d="100"/>
        </p:scale>
        <p:origin x="800" y="1104"/>
      </p:cViewPr>
      <p:guideLst/>
    </p:cSldViewPr>
  </p:slideViewPr>
  <p:notesTextViewPr>
    <p:cViewPr>
      <p:scale>
        <a:sx n="1" d="1"/>
        <a:sy n="1" d="1"/>
      </p:scale>
      <p:origin x="0" y="-23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AC1A1-77AF-2343-8C12-82755FFABBD4}" type="datetimeFigureOut">
              <a:rPr kumimoji="1" lang="ko-KR" altLang="en-US" smtClean="0"/>
              <a:t>2023. 7. 23.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C6D91-36A6-4C48-8739-862AD57984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5863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Ffff</a:t>
            </a:r>
            <a:r>
              <a:rPr kumimoji="1" lang="en-US" altLang="ko-KR" dirty="0"/>
              <a:t> -&gt; </a:t>
            </a:r>
            <a:r>
              <a:rPr kumimoji="1" lang="ko-KR" altLang="en-US" dirty="0" err="1"/>
              <a:t>브로드캐스트</a:t>
            </a:r>
            <a:r>
              <a:rPr kumimoji="1" lang="en-US" altLang="ko-KR" dirty="0"/>
              <a:t> mac,</a:t>
            </a:r>
            <a:r>
              <a:rPr kumimoji="1" lang="ko-KR" altLang="en-US" dirty="0"/>
              <a:t> </a:t>
            </a:r>
            <a:r>
              <a:rPr kumimoji="1" lang="en-US" altLang="ko-KR" dirty="0"/>
              <a:t>121.163</a:t>
            </a:r>
            <a:r>
              <a:rPr kumimoji="1" lang="ko-KR" altLang="en-US" dirty="0"/>
              <a:t>은 응답을 줘야할 의무가 있음</a:t>
            </a:r>
            <a:endParaRPr kumimoji="1" lang="en-US" altLang="ko-KR" dirty="0"/>
          </a:p>
          <a:p>
            <a:r>
              <a:rPr kumimoji="1" lang="en-US" altLang="ko-KR" dirty="0"/>
              <a:t>Request</a:t>
            </a:r>
            <a:r>
              <a:rPr kumimoji="1" lang="ko-KR" altLang="en-US" dirty="0"/>
              <a:t>는 몰라서 </a:t>
            </a:r>
            <a:r>
              <a:rPr kumimoji="1" lang="ko-KR" altLang="en-US" dirty="0" err="1"/>
              <a:t>브로드캐스트로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준건데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유니캐스트로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reply</a:t>
            </a:r>
            <a:r>
              <a:rPr kumimoji="1" lang="ko-KR" altLang="en-US" dirty="0"/>
              <a:t>할 수 </a:t>
            </a:r>
            <a:r>
              <a:rPr kumimoji="1" lang="ko-KR" altLang="en-US" dirty="0" err="1"/>
              <a:t>있는건</a:t>
            </a:r>
            <a:r>
              <a:rPr kumimoji="1" lang="ko-KR" altLang="en-US" dirty="0"/>
              <a:t> </a:t>
            </a:r>
            <a:r>
              <a:rPr kumimoji="1" lang="en-US" altLang="ko-KR" dirty="0"/>
              <a:t>request</a:t>
            </a:r>
            <a:r>
              <a:rPr kumimoji="1" lang="ko-KR" altLang="en-US" dirty="0"/>
              <a:t> 받을 때 상대 주소</a:t>
            </a:r>
            <a:r>
              <a:rPr kumimoji="1" lang="en-US" altLang="ko-KR" dirty="0"/>
              <a:t>..</a:t>
            </a:r>
          </a:p>
          <a:p>
            <a:r>
              <a:rPr kumimoji="1" lang="en-US" altLang="ko-KR" dirty="0"/>
              <a:t>Eth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smac</a:t>
            </a:r>
            <a:r>
              <a:rPr kumimoji="1" lang="ko-KR" altLang="en-US" dirty="0"/>
              <a:t>이랑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arp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smac</a:t>
            </a:r>
            <a:r>
              <a:rPr kumimoji="1" lang="ko-KR" altLang="en-US" dirty="0"/>
              <a:t>을 통해서 알 수 있음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C6D91-36A6-4C48-8739-862AD57984F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799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F4114ABD-976E-45D7-8143-176B797B171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1"/>
          <p:cNvGraphicFramePr/>
          <p:nvPr>
            <p:extLst>
              <p:ext uri="{D42A27DB-BD31-4B8C-83A1-F6EECF244321}">
                <p14:modId xmlns:p14="http://schemas.microsoft.com/office/powerpoint/2010/main" val="4120470877"/>
              </p:ext>
            </p:extLst>
          </p:nvPr>
        </p:nvGraphicFramePr>
        <p:xfrm>
          <a:off x="5359680" y="1769760"/>
          <a:ext cx="4516198" cy="1549974"/>
        </p:xfrm>
        <a:graphic>
          <a:graphicData uri="http://schemas.openxmlformats.org/drawingml/2006/table">
            <a:tbl>
              <a:tblPr/>
              <a:tblGrid>
                <a:gridCol w="1005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8414">
                <a:tc>
                  <a:txBody>
                    <a:bodyPr/>
                    <a:lstStyle/>
                    <a:p>
                      <a:pPr algn="ctr"/>
                      <a:endParaRPr lang="ko-KR" sz="16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strike="noStrike" spc="-1" dirty="0">
                          <a:latin typeface="Arial"/>
                        </a:rPr>
                        <a:t>ETH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strike="noStrike" spc="-1">
                          <a:latin typeface="Arial"/>
                        </a:rPr>
                        <a:t>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14">
                <a:tc>
                  <a:txBody>
                    <a:bodyPr/>
                    <a:lstStyle/>
                    <a:p>
                      <a:pPr algn="ctr"/>
                      <a:endParaRPr lang="ko-KR" sz="16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trike="noStrike" spc="-1" dirty="0" err="1">
                          <a:latin typeface="Arial"/>
                        </a:rPr>
                        <a:t>smac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trike="noStrike" spc="-1" dirty="0" err="1">
                          <a:latin typeface="Arial"/>
                        </a:rPr>
                        <a:t>dmac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trike="noStrike" spc="-1">
                          <a:latin typeface="Arial"/>
                        </a:rPr>
                        <a:t>sip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trike="noStrike" spc="-1">
                          <a:latin typeface="Arial"/>
                        </a:rPr>
                        <a:t>dip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32">
                <a:tc>
                  <a:txBody>
                    <a:bodyPr/>
                    <a:lstStyle/>
                    <a:p>
                      <a:pPr algn="ctr"/>
                      <a:r>
                        <a:rPr lang="en-US" sz="1600" b="0" strike="noStrike" spc="-1" dirty="0">
                          <a:latin typeface="Arial"/>
                        </a:rPr>
                        <a:t>request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trike="noStrike" spc="-1" dirty="0">
                          <a:latin typeface="Arial"/>
                        </a:rPr>
                        <a:t>7e:50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8f:9c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121.201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8.8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14">
                <a:tc>
                  <a:txBody>
                    <a:bodyPr/>
                    <a:lstStyle/>
                    <a:p>
                      <a:pPr algn="ctr"/>
                      <a:r>
                        <a:rPr lang="en-US" sz="1600" b="0" strike="noStrike" spc="-1">
                          <a:latin typeface="Arial"/>
                        </a:rPr>
                        <a:t>reply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8f:9c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7e:50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8.8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121.201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" name="Table 2"/>
          <p:cNvGraphicFramePr/>
          <p:nvPr>
            <p:extLst>
              <p:ext uri="{D42A27DB-BD31-4B8C-83A1-F6EECF244321}">
                <p14:modId xmlns:p14="http://schemas.microsoft.com/office/powerpoint/2010/main" val="3734274835"/>
              </p:ext>
            </p:extLst>
          </p:nvPr>
        </p:nvGraphicFramePr>
        <p:xfrm>
          <a:off x="3750120" y="4147200"/>
          <a:ext cx="6177600" cy="1341120"/>
        </p:xfrm>
        <a:graphic>
          <a:graphicData uri="http://schemas.openxmlformats.org/drawingml/2006/table">
            <a:tbl>
              <a:tblPr/>
              <a:tblGrid>
                <a:gridCol w="101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2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560">
                <a:tc>
                  <a:txBody>
                    <a:bodyPr/>
                    <a:lstStyle/>
                    <a:p>
                      <a:pPr algn="ctr"/>
                      <a:endParaRPr lang="ko-KR" sz="16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strike="noStrike" spc="-1">
                          <a:latin typeface="Arial"/>
                        </a:rPr>
                        <a:t>ETH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strike="noStrike" spc="-1">
                          <a:latin typeface="Arial"/>
                        </a:rPr>
                        <a:t>ARP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ko-KR" sz="16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trike="noStrike" spc="-1">
                          <a:latin typeface="Arial"/>
                        </a:rPr>
                        <a:t>dmac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trike="noStrike" spc="-1">
                          <a:latin typeface="Arial"/>
                        </a:rPr>
                        <a:t>sip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trike="noStrike" spc="-1">
                          <a:latin typeface="Arial"/>
                        </a:rPr>
                        <a:t>tmac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trike="noStrike" spc="-1">
                          <a:latin typeface="Arial"/>
                        </a:rPr>
                        <a:t>tip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600" b="0" strike="noStrike" spc="-1">
                          <a:latin typeface="Arial"/>
                        </a:rPr>
                        <a:t>request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trike="noStrike" spc="-1" dirty="0">
                          <a:latin typeface="Arial"/>
                        </a:rPr>
                        <a:t>7e:50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FF:FF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7e:</a:t>
                      </a:r>
                      <a:r>
                        <a:rPr lang="en-US" altLang="ko-KR" sz="1600" b="0" strike="noStrike" spc="-1" dirty="0">
                          <a:latin typeface="Arial"/>
                        </a:rPr>
                        <a:t>50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12.201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00:00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FF0000"/>
                          </a:solidFill>
                          <a:latin typeface="Arial"/>
                        </a:rPr>
                        <a:t>121.163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60">
                <a:tc>
                  <a:txBody>
                    <a:bodyPr/>
                    <a:lstStyle/>
                    <a:p>
                      <a:pPr algn="ctr"/>
                      <a:r>
                        <a:rPr lang="en-US" sz="1600" b="0" strike="noStrike" spc="-1">
                          <a:latin typeface="Arial"/>
                        </a:rPr>
                        <a:t>reply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600" b="0" strike="noStrike" spc="-1" dirty="0">
                          <a:latin typeface="Arial"/>
                        </a:rPr>
                        <a:t>8f:9c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600" b="0" strike="noStrike" spc="-1" dirty="0">
                          <a:latin typeface="Arial"/>
                        </a:rPr>
                        <a:t>7e:50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600" b="0" strike="noStrike" spc="-1" dirty="0">
                          <a:latin typeface="Arial"/>
                        </a:rPr>
                        <a:t>8f:9c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600" b="0" strike="noStrike" spc="-1" dirty="0">
                          <a:latin typeface="Arial"/>
                        </a:rPr>
                        <a:t>121.163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600" b="0" strike="noStrike" spc="-1" dirty="0">
                          <a:latin typeface="Arial"/>
                        </a:rPr>
                        <a:t>7e:50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121.201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CustomShape 3"/>
          <p:cNvSpPr/>
          <p:nvPr/>
        </p:nvSpPr>
        <p:spPr>
          <a:xfrm>
            <a:off x="5359680" y="1463040"/>
            <a:ext cx="451584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ICMP</a:t>
            </a:r>
          </a:p>
        </p:txBody>
      </p:sp>
      <p:sp>
        <p:nvSpPr>
          <p:cNvPr id="44" name="CustomShape 4"/>
          <p:cNvSpPr/>
          <p:nvPr/>
        </p:nvSpPr>
        <p:spPr>
          <a:xfrm>
            <a:off x="3749040" y="3840480"/>
            <a:ext cx="616212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ARP</a:t>
            </a:r>
          </a:p>
        </p:txBody>
      </p:sp>
      <p:sp>
        <p:nvSpPr>
          <p:cNvPr id="45" name="CustomShape 5"/>
          <p:cNvSpPr/>
          <p:nvPr/>
        </p:nvSpPr>
        <p:spPr>
          <a:xfrm>
            <a:off x="1457484" y="476946"/>
            <a:ext cx="2388552" cy="1549974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gateway</a:t>
            </a:r>
          </a:p>
          <a:p>
            <a:pPr algn="ctr"/>
            <a:r>
              <a:rPr lang="en-US" spc="-1" dirty="0">
                <a:latin typeface="Arial"/>
              </a:rPr>
              <a:t>be:7b:9b:95:8f:9c</a:t>
            </a:r>
            <a:endParaRPr lang="en-US" sz="1800" b="0" strike="noStrike" spc="-1" dirty="0">
              <a:latin typeface="Arial"/>
            </a:endParaRPr>
          </a:p>
          <a:p>
            <a:pPr algn="ctr"/>
            <a:r>
              <a:rPr lang="en-US" spc="-1" dirty="0">
                <a:latin typeface="Arial"/>
              </a:rPr>
              <a:t>192.168.121.163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204747" y="2093657"/>
            <a:ext cx="2388552" cy="1549974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ko-KR" altLang="en-US" spc="-1" dirty="0">
                <a:latin typeface="Arial"/>
              </a:rPr>
              <a:t>상대방 </a:t>
            </a:r>
            <a:r>
              <a:rPr lang="en-US" altLang="ko-KR" spc="-1" dirty="0">
                <a:latin typeface="Arial"/>
              </a:rPr>
              <a:t>host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58:1c:f8:f4:01:d7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192.168.121.56</a:t>
            </a:r>
          </a:p>
        </p:txBody>
      </p:sp>
      <p:sp>
        <p:nvSpPr>
          <p:cNvPr id="47" name="CustomShape 7"/>
          <p:cNvSpPr/>
          <p:nvPr/>
        </p:nvSpPr>
        <p:spPr>
          <a:xfrm>
            <a:off x="2651760" y="2076451"/>
            <a:ext cx="2388552" cy="155321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ko-KR" altLang="en-US" sz="1800" b="0" strike="noStrike" spc="-1" dirty="0">
                <a:latin typeface="Arial"/>
              </a:rPr>
              <a:t>본인 리눅스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00:0c:29:c6:7e:50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192.168.121.201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134</Words>
  <Application>Microsoft Macintosh PowerPoint</Application>
  <PresentationFormat>사용자 지정</PresentationFormat>
  <Paragraphs>53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Symbol</vt:lpstr>
      <vt:lpstr>Times New Roman</vt:lpstr>
      <vt:lpstr>Wingdings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dc:description/>
  <cp:lastModifiedBy>이해린</cp:lastModifiedBy>
  <cp:revision>14</cp:revision>
  <dcterms:created xsi:type="dcterms:W3CDTF">2020-04-02T04:51:22Z</dcterms:created>
  <dcterms:modified xsi:type="dcterms:W3CDTF">2023-07-23T13:08:39Z</dcterms:modified>
  <dc:language>en-US</dc:language>
</cp:coreProperties>
</file>