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0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2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5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7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1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92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83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6BF0-B5B2-4863-9527-8906B9AB7627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D07B-3893-499A-ACF4-F008065B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09/05/18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9" name="OTLSHAPE_M_7f583de0854a4cacb89837f3a379bb4a_Connector1"/>
          <p:cNvCxnSpPr/>
          <p:nvPr>
            <p:custDataLst>
              <p:tags r:id="rId2"/>
            </p:custDataLst>
          </p:nvPr>
        </p:nvCxnSpPr>
        <p:spPr>
          <a:xfrm>
            <a:off x="11227549" y="2222415"/>
            <a:ext cx="0" cy="9208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8" name="OTLSHAPE_M_6a283b367375415b92b0e5fc4e16a0cc_Connector1"/>
          <p:cNvCxnSpPr/>
          <p:nvPr>
            <p:custDataLst>
              <p:tags r:id="rId3"/>
            </p:custDataLst>
          </p:nvPr>
        </p:nvCxnSpPr>
        <p:spPr>
          <a:xfrm>
            <a:off x="7779442" y="2481855"/>
            <a:ext cx="0" cy="597895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7" name="OTLSHAPE_M_a54bc827b05146d18b559f618723e2b4_Connector1"/>
          <p:cNvCxnSpPr/>
          <p:nvPr>
            <p:custDataLst>
              <p:tags r:id="rId4"/>
            </p:custDataLst>
          </p:nvPr>
        </p:nvCxnSpPr>
        <p:spPr>
          <a:xfrm>
            <a:off x="4000992" y="2484670"/>
            <a:ext cx="0" cy="5950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6" name="OTLSHAPE_M_a58f29487c0343c08abcf41913e40cae_Connector1"/>
          <p:cNvCxnSpPr/>
          <p:nvPr>
            <p:custDataLst>
              <p:tags r:id="rId5"/>
            </p:custDataLst>
          </p:nvPr>
        </p:nvCxnSpPr>
        <p:spPr>
          <a:xfrm>
            <a:off x="1313793" y="2225230"/>
            <a:ext cx="0" cy="9180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3" name="OTLSHAPE_TB_00000000000000000000000000000000_LeftEndCaps" hidden="1"/>
          <p:cNvSpPr txBox="1"/>
          <p:nvPr>
            <p:custDataLst>
              <p:tags r:id="rId6"/>
            </p:custDataLst>
          </p:nvPr>
        </p:nvSpPr>
        <p:spPr>
          <a:xfrm>
            <a:off x="317500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094" name="OTLSHAPE_TB_00000000000000000000000000000000_RightEndCaps" hidden="1"/>
          <p:cNvSpPr txBox="1"/>
          <p:nvPr>
            <p:custDataLst>
              <p:tags r:id="rId7"/>
            </p:custDataLst>
          </p:nvPr>
        </p:nvSpPr>
        <p:spPr>
          <a:xfrm>
            <a:off x="11411034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2019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095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933365" y="314325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6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7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5158760" y="35242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8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5213188" y="365125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099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996865" y="3256238"/>
            <a:ext cx="2286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0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2093087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1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2156588" y="3256238"/>
            <a:ext cx="1778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2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3215399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3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3278899" y="3256238"/>
            <a:ext cx="139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4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4375121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5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4438622" y="3256238"/>
            <a:ext cx="2032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6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5534844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7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5598344" y="3256238"/>
            <a:ext cx="1905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8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6657156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9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6720656" y="3256238"/>
            <a:ext cx="18274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10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7816878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1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880379" y="3256238"/>
            <a:ext cx="207621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12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8939190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3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9002691" y="3256238"/>
            <a:ext cx="19486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14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10098912" y="320675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5" name="OTLSHAPE_TB_00000000000000000000000000000000_TimescaleInterval9"/>
          <p:cNvSpPr txBox="1"/>
          <p:nvPr>
            <p:custDataLst>
              <p:tags r:id="rId28"/>
            </p:custDataLst>
          </p:nvPr>
        </p:nvSpPr>
        <p:spPr>
          <a:xfrm>
            <a:off x="10162413" y="3256238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2019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0" name="OTLSHAPE_M_a58f29487c0343c08abcf41913e40cae_Title"/>
          <p:cNvSpPr txBox="1"/>
          <p:nvPr>
            <p:custDataLst>
              <p:tags r:id="rId29"/>
            </p:custDataLst>
          </p:nvPr>
        </p:nvSpPr>
        <p:spPr>
          <a:xfrm>
            <a:off x="1536043" y="2105491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Kick Off</a:t>
            </a:r>
            <a:endParaRPr kumimoji="0" lang="en-US" sz="1200" b="1" i="0" u="none" strike="noStrike" kern="1200" cap="none" spc="-1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1" name="OTLSHAPE_M_a58f29487c0343c08abcf41913e40cae_Date"/>
          <p:cNvSpPr txBox="1"/>
          <p:nvPr>
            <p:custDataLst>
              <p:tags r:id="rId30"/>
            </p:custDataLst>
          </p:nvPr>
        </p:nvSpPr>
        <p:spPr>
          <a:xfrm>
            <a:off x="1536043" y="2304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 10</a:t>
            </a:r>
            <a:endParaRPr kumimoji="0" lang="en-US" sz="1000" b="0" i="0" u="none" strike="noStrike" kern="1200" cap="none" spc="-8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2" name="OTLSHAPE_M_a58f29487c0343c08abcf41913e40cae_Shape"/>
          <p:cNvSpPr/>
          <p:nvPr>
            <p:custDataLst>
              <p:tags r:id="rId31"/>
            </p:custDataLst>
          </p:nvPr>
        </p:nvSpPr>
        <p:spPr>
          <a:xfrm rot="16200000">
            <a:off x="1339193" y="2225230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3" name="OTLSHAPE_M_52743de8bb6d4044896f473898fe9da7_Title"/>
          <p:cNvSpPr txBox="1"/>
          <p:nvPr>
            <p:custDataLst>
              <p:tags r:id="rId32"/>
            </p:custDataLst>
          </p:nvPr>
        </p:nvSpPr>
        <p:spPr>
          <a:xfrm>
            <a:off x="1936978" y="2573570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#1</a:t>
            </a:r>
            <a:endParaRPr kumimoji="0" lang="en-US" sz="1200" b="1" i="0" u="none" strike="noStrike" kern="1200" cap="none" spc="-8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4" name="OTLSHAPE_M_52743de8bb6d4044896f473898fe9da7_Date"/>
          <p:cNvSpPr txBox="1"/>
          <p:nvPr>
            <p:custDataLst>
              <p:tags r:id="rId33"/>
            </p:custDataLst>
          </p:nvPr>
        </p:nvSpPr>
        <p:spPr>
          <a:xfrm>
            <a:off x="2215065" y="27723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 7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5" name="OTLSHAPE_M_52743de8bb6d4044896f473898fe9da7_Shape"/>
          <p:cNvSpPr/>
          <p:nvPr>
            <p:custDataLst>
              <p:tags r:id="rId34"/>
            </p:custDataLst>
          </p:nvPr>
        </p:nvSpPr>
        <p:spPr>
          <a:xfrm>
            <a:off x="2240635" y="295275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6" name="OTLSHAPE_M_a54bc827b05146d18b559f618723e2b4_Title"/>
          <p:cNvSpPr txBox="1"/>
          <p:nvPr>
            <p:custDataLst>
              <p:tags r:id="rId35"/>
            </p:custDataLst>
          </p:nvPr>
        </p:nvSpPr>
        <p:spPr>
          <a:xfrm>
            <a:off x="3583035" y="210549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#2</a:t>
            </a:r>
            <a:endParaRPr kumimoji="0" lang="en-US" sz="1200" b="1" i="0" u="none" strike="noStrike" kern="1200" cap="none" spc="-8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7" name="OTLSHAPE_M_a54bc827b05146d18b559f618723e2b4_Date"/>
          <p:cNvSpPr txBox="1"/>
          <p:nvPr>
            <p:custDataLst>
              <p:tags r:id="rId36"/>
            </p:custDataLst>
          </p:nvPr>
        </p:nvSpPr>
        <p:spPr>
          <a:xfrm>
            <a:off x="3847724" y="2304246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21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8" name="OTLSHAPE_M_a54bc827b05146d18b559f618723e2b4_Shape"/>
          <p:cNvSpPr/>
          <p:nvPr>
            <p:custDataLst>
              <p:tags r:id="rId37"/>
            </p:custDataLst>
          </p:nvPr>
        </p:nvSpPr>
        <p:spPr>
          <a:xfrm>
            <a:off x="3886692" y="295275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9" name="OTLSHAPE_M_93afb554552a4221a5380f7919409aa7_Title"/>
          <p:cNvSpPr txBox="1"/>
          <p:nvPr>
            <p:custDataLst>
              <p:tags r:id="rId38"/>
            </p:custDataLst>
          </p:nvPr>
        </p:nvSpPr>
        <p:spPr>
          <a:xfrm>
            <a:off x="4399100" y="2573570"/>
            <a:ext cx="838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Checkpoint A</a:t>
            </a:r>
            <a:endParaRPr kumimoji="0" lang="en-US" sz="1200" b="1" i="0" u="none" strike="noStrike" kern="1200" cap="none" spc="-8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0" name="OTLSHAPE_M_93afb554552a4221a5380f7919409aa7_Date"/>
          <p:cNvSpPr txBox="1"/>
          <p:nvPr>
            <p:custDataLst>
              <p:tags r:id="rId39"/>
            </p:custDataLst>
          </p:nvPr>
        </p:nvSpPr>
        <p:spPr>
          <a:xfrm>
            <a:off x="4638939" y="277232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12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1" name="OTLSHAPE_M_93afb554552a4221a5380f7919409aa7_Shape"/>
          <p:cNvSpPr/>
          <p:nvPr>
            <p:custDataLst>
              <p:tags r:id="rId40"/>
            </p:custDataLst>
          </p:nvPr>
        </p:nvSpPr>
        <p:spPr>
          <a:xfrm>
            <a:off x="4709721" y="2952750"/>
            <a:ext cx="228600" cy="254000"/>
          </a:xfrm>
          <a:prstGeom prst="diamond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32" name="OTLSHAPE_M_95f339bb5c8846ebaef02014bccbd531_Title"/>
          <p:cNvSpPr txBox="1"/>
          <p:nvPr>
            <p:custDataLst>
              <p:tags r:id="rId41"/>
            </p:custDataLst>
          </p:nvPr>
        </p:nvSpPr>
        <p:spPr>
          <a:xfrm>
            <a:off x="5865069" y="2573570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#3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3" name="OTLSHAPE_M_95f339bb5c8846ebaef02014bccbd531_Date"/>
          <p:cNvSpPr txBox="1"/>
          <p:nvPr>
            <p:custDataLst>
              <p:tags r:id="rId42"/>
            </p:custDataLst>
          </p:nvPr>
        </p:nvSpPr>
        <p:spPr>
          <a:xfrm>
            <a:off x="6103808" y="27723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20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4" name="OTLSHAPE_M_95f339bb5c8846ebaef02014bccbd531_Shape"/>
          <p:cNvSpPr/>
          <p:nvPr>
            <p:custDataLst>
              <p:tags r:id="rId43"/>
            </p:custDataLst>
          </p:nvPr>
        </p:nvSpPr>
        <p:spPr>
          <a:xfrm>
            <a:off x="6168726" y="2952750"/>
            <a:ext cx="228600" cy="254000"/>
          </a:xfrm>
          <a:prstGeom prst="diamond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35" name="OTLSHAPE_M_6a283b367375415b92b0e5fc4e16a0cc_Title"/>
          <p:cNvSpPr txBox="1"/>
          <p:nvPr>
            <p:custDataLst>
              <p:tags r:id="rId44"/>
            </p:custDataLst>
          </p:nvPr>
        </p:nvSpPr>
        <p:spPr>
          <a:xfrm>
            <a:off x="7361485" y="210267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Milestone #5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6" name="OTLSHAPE_M_6a283b367375415b92b0e5fc4e16a0cc_Date"/>
          <p:cNvSpPr txBox="1"/>
          <p:nvPr>
            <p:custDataLst>
              <p:tags r:id="rId45"/>
            </p:custDataLst>
          </p:nvPr>
        </p:nvSpPr>
        <p:spPr>
          <a:xfrm>
            <a:off x="7604182" y="230143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30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7" name="OTLSHAPE_M_6a283b367375415b92b0e5fc4e16a0cc_Shape"/>
          <p:cNvSpPr/>
          <p:nvPr>
            <p:custDataLst>
              <p:tags r:id="rId46"/>
            </p:custDataLst>
          </p:nvPr>
        </p:nvSpPr>
        <p:spPr>
          <a:xfrm>
            <a:off x="7665142" y="2952750"/>
            <a:ext cx="228600" cy="254000"/>
          </a:xfrm>
          <a:prstGeom prst="diamond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38" name="OTLSHAPE_M_7b0996464ffd4cd3a3b383ab1ba22438_Title"/>
          <p:cNvSpPr txBox="1"/>
          <p:nvPr>
            <p:custDataLst>
              <p:tags r:id="rId47"/>
            </p:custDataLst>
          </p:nvPr>
        </p:nvSpPr>
        <p:spPr>
          <a:xfrm>
            <a:off x="9265902" y="2573570"/>
            <a:ext cx="838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Checkpoint B</a:t>
            </a:r>
            <a:endParaRPr kumimoji="0" lang="en-US" sz="1200" b="1" i="0" u="none" strike="noStrike" kern="1200" cap="none" spc="-8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9" name="OTLSHAPE_M_7b0996464ffd4cd3a3b383ab1ba22438_Date"/>
          <p:cNvSpPr txBox="1"/>
          <p:nvPr>
            <p:custDataLst>
              <p:tags r:id="rId48"/>
            </p:custDataLst>
          </p:nvPr>
        </p:nvSpPr>
        <p:spPr>
          <a:xfrm>
            <a:off x="9504746" y="27723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 20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0" name="OTLSHAPE_M_7b0996464ffd4cd3a3b383ab1ba22438_Shape"/>
          <p:cNvSpPr/>
          <p:nvPr>
            <p:custDataLst>
              <p:tags r:id="rId49"/>
            </p:custDataLst>
          </p:nvPr>
        </p:nvSpPr>
        <p:spPr>
          <a:xfrm>
            <a:off x="9573072" y="295275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1" name="OTLSHAPE_M_7f583de0854a4cacb89837f3a379bb4a_Title"/>
          <p:cNvSpPr txBox="1"/>
          <p:nvPr>
            <p:custDataLst>
              <p:tags r:id="rId50"/>
            </p:custDataLst>
          </p:nvPr>
        </p:nvSpPr>
        <p:spPr>
          <a:xfrm>
            <a:off x="11449799" y="2102675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Sign Off</a:t>
            </a:r>
            <a:endParaRPr kumimoji="0" lang="en-US" sz="1200" b="1" i="0" u="none" strike="noStrike" kern="1200" cap="none" spc="-1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2" name="OTLSHAPE_M_7f583de0854a4cacb89837f3a379bb4a_Date"/>
          <p:cNvSpPr txBox="1"/>
          <p:nvPr>
            <p:custDataLst>
              <p:tags r:id="rId51"/>
            </p:custDataLst>
          </p:nvPr>
        </p:nvSpPr>
        <p:spPr>
          <a:xfrm>
            <a:off x="11449799" y="230143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30</a:t>
            </a:r>
            <a:endParaRPr kumimoji="0" lang="en-US" sz="1000" b="0" i="0" u="none" strike="noStrike" kern="1200" cap="none" spc="-6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3" name="OTLSHAPE_M_7f583de0854a4cacb89837f3a379bb4a_Shape"/>
          <p:cNvSpPr/>
          <p:nvPr>
            <p:custDataLst>
              <p:tags r:id="rId52"/>
            </p:custDataLst>
          </p:nvPr>
        </p:nvSpPr>
        <p:spPr>
          <a:xfrm rot="16200000">
            <a:off x="11252949" y="222241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4" name="OTLSHAPE_T_7c518fb37f2142bb8e0445920d0403b5_Shape"/>
          <p:cNvSpPr/>
          <p:nvPr>
            <p:custDataLst>
              <p:tags r:id="rId53"/>
            </p:custDataLst>
          </p:nvPr>
        </p:nvSpPr>
        <p:spPr>
          <a:xfrm>
            <a:off x="4113249" y="3734393"/>
            <a:ext cx="304800" cy="155025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5" name="OTLSHAPE_T_7c518fb37f2142bb8e0445920d0403b5_ShapePercentage"/>
          <p:cNvSpPr/>
          <p:nvPr>
            <p:custDataLst>
              <p:tags r:id="rId54"/>
            </p:custDataLst>
          </p:nvPr>
        </p:nvSpPr>
        <p:spPr>
          <a:xfrm>
            <a:off x="4113249" y="3734393"/>
            <a:ext cx="304800" cy="155025"/>
          </a:xfrm>
          <a:prstGeom prst="roundRect">
            <a:avLst/>
          </a:prstGeom>
          <a:solidFill>
            <a:schemeClr val="dk2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6" name="OTLSHAPE_T_7c518fb37f2142bb8e0445920d0403b5_Duration" hidden="1"/>
          <p:cNvSpPr txBox="1"/>
          <p:nvPr>
            <p:custDataLst>
              <p:tags r:id="rId55"/>
            </p:custDataLst>
          </p:nvPr>
        </p:nvSpPr>
        <p:spPr>
          <a:xfrm>
            <a:off x="0" y="37274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8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7" name="OTLSHAPE_T_7c518fb37f2142bb8e0445920d0403b5_StartDate" hidden="1"/>
          <p:cNvSpPr txBox="1"/>
          <p:nvPr>
            <p:custDataLst>
              <p:tags r:id="rId56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8" name="OTLSHAPE_T_7c518fb37f2142bb8e0445920d0403b5_EndDate" hidden="1"/>
          <p:cNvSpPr txBox="1"/>
          <p:nvPr>
            <p:custDataLst>
              <p:tags r:id="rId57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9" name="OTLSHAPE_T_7c518fb37f2142bb8e0445920d0403b5_Title"/>
          <p:cNvSpPr txBox="1"/>
          <p:nvPr>
            <p:custDataLst>
              <p:tags r:id="rId58"/>
            </p:custDataLst>
          </p:nvPr>
        </p:nvSpPr>
        <p:spPr>
          <a:xfrm>
            <a:off x="2968005" y="3727450"/>
            <a:ext cx="1104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Preparatory Phase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50" name="OTLSHAPE_T_7c518fb37f2142bb8e0445920d0403b5_JoinedDate"/>
          <p:cNvSpPr txBox="1"/>
          <p:nvPr>
            <p:custDataLst>
              <p:tags r:id="rId59"/>
            </p:custDataLst>
          </p:nvPr>
        </p:nvSpPr>
        <p:spPr>
          <a:xfrm>
            <a:off x="4463306" y="373439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25 - Aug 1</a:t>
            </a:r>
            <a:endParaRPr kumimoji="0" lang="en-US" sz="1000" b="0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1" name="OTLSHAPE_T_7c518fb37f2142bb8e0445920d0403b5_TextPercentage"/>
          <p:cNvSpPr txBox="1"/>
          <p:nvPr>
            <p:custDataLst>
              <p:tags r:id="rId60"/>
            </p:custDataLst>
          </p:nvPr>
        </p:nvSpPr>
        <p:spPr>
          <a:xfrm>
            <a:off x="4128534" y="373439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2" name="OTLSHAPE_T_be3ae38f60b3402d8a13f1e91eec41f5_Shape"/>
          <p:cNvSpPr/>
          <p:nvPr>
            <p:custDataLst>
              <p:tags r:id="rId61"/>
            </p:custDataLst>
          </p:nvPr>
        </p:nvSpPr>
        <p:spPr>
          <a:xfrm>
            <a:off x="4898868" y="3966802"/>
            <a:ext cx="9017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53" name="OTLSHAPE_T_be3ae38f60b3402d8a13f1e91eec41f5_ShapePercentage"/>
          <p:cNvSpPr/>
          <p:nvPr>
            <p:custDataLst>
              <p:tags r:id="rId62"/>
            </p:custDataLst>
          </p:nvPr>
        </p:nvSpPr>
        <p:spPr>
          <a:xfrm>
            <a:off x="4898868" y="3966802"/>
            <a:ext cx="901700" cy="155025"/>
          </a:xfrm>
          <a:prstGeom prst="roundRect">
            <a:avLst/>
          </a:prstGeom>
          <a:solidFill>
            <a:schemeClr val="dk2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54" name="OTLSHAPE_T_be3ae38f60b3402d8a13f1e91eec41f5_Duration" hidden="1"/>
          <p:cNvSpPr txBox="1"/>
          <p:nvPr>
            <p:custDataLst>
              <p:tags r:id="rId63"/>
            </p:custDataLst>
          </p:nvPr>
        </p:nvSpPr>
        <p:spPr>
          <a:xfrm>
            <a:off x="0" y="3959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24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5" name="OTLSHAPE_T_be3ae38f60b3402d8a13f1e91eec41f5_StartDate" hidden="1"/>
          <p:cNvSpPr txBox="1"/>
          <p:nvPr>
            <p:custDataLst>
              <p:tags r:id="rId64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6" name="OTLSHAPE_T_be3ae38f60b3402d8a13f1e91eec41f5_EndDate" hidden="1"/>
          <p:cNvSpPr txBox="1"/>
          <p:nvPr>
            <p:custDataLst>
              <p:tags r:id="rId65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7" name="OTLSHAPE_T_be3ae38f60b3402d8a13f1e91eec41f5_Title"/>
          <p:cNvSpPr txBox="1"/>
          <p:nvPr>
            <p:custDataLst>
              <p:tags r:id="rId66"/>
            </p:custDataLst>
          </p:nvPr>
        </p:nvSpPr>
        <p:spPr>
          <a:xfrm>
            <a:off x="3652870" y="3959860"/>
            <a:ext cx="12065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Phase 1 Work Effort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58" name="OTLSHAPE_T_be3ae38f60b3402d8a13f1e91eec41f5_JoinedDate"/>
          <p:cNvSpPr txBox="1"/>
          <p:nvPr>
            <p:custDataLst>
              <p:tags r:id="rId67"/>
            </p:custDataLst>
          </p:nvPr>
        </p:nvSpPr>
        <p:spPr>
          <a:xfrm>
            <a:off x="5847491" y="396680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15 - Sep 7</a:t>
            </a:r>
            <a:endParaRPr kumimoji="0" lang="en-US" sz="1000" b="0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9" name="OTLSHAPE_T_be3ae38f60b3402d8a13f1e91eec41f5_TextPercentage"/>
          <p:cNvSpPr txBox="1"/>
          <p:nvPr>
            <p:custDataLst>
              <p:tags r:id="rId68"/>
            </p:custDataLst>
          </p:nvPr>
        </p:nvSpPr>
        <p:spPr>
          <a:xfrm>
            <a:off x="5512719" y="396680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endParaRPr kumimoji="0" lang="en-US" sz="1000" b="0" i="0" u="none" strike="noStrike" kern="1200" cap="none" spc="-8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0" name="OTLSHAPE_T_9aa183d65df24b0c8fecd0a002471583_Shape"/>
          <p:cNvSpPr/>
          <p:nvPr>
            <p:custDataLst>
              <p:tags r:id="rId69"/>
            </p:custDataLst>
          </p:nvPr>
        </p:nvSpPr>
        <p:spPr>
          <a:xfrm>
            <a:off x="4898868" y="4199213"/>
            <a:ext cx="1282700" cy="155025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1" name="OTLSHAPE_T_9aa183d65df24b0c8fecd0a002471583_ShapePercentage"/>
          <p:cNvSpPr/>
          <p:nvPr>
            <p:custDataLst>
              <p:tags r:id="rId70"/>
            </p:custDataLst>
          </p:nvPr>
        </p:nvSpPr>
        <p:spPr>
          <a:xfrm>
            <a:off x="4898868" y="4199213"/>
            <a:ext cx="1028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2" name="OTLSHAPE_T_9aa183d65df24b0c8fecd0a002471583_Duration" hidden="1"/>
          <p:cNvSpPr txBox="1"/>
          <p:nvPr>
            <p:custDataLst>
              <p:tags r:id="rId71"/>
            </p:custDataLst>
          </p:nvPr>
        </p:nvSpPr>
        <p:spPr>
          <a:xfrm>
            <a:off x="0" y="419227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34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3" name="OTLSHAPE_T_9aa183d65df24b0c8fecd0a002471583_StartDate" hidden="1"/>
          <p:cNvSpPr txBox="1"/>
          <p:nvPr>
            <p:custDataLst>
              <p:tags r:id="rId72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4" name="OTLSHAPE_T_9aa183d65df24b0c8fecd0a002471583_EndDate" hidden="1"/>
          <p:cNvSpPr txBox="1"/>
          <p:nvPr>
            <p:custDataLst>
              <p:tags r:id="rId73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5" name="OTLSHAPE_T_9aa183d65df24b0c8fecd0a002471583_Title"/>
          <p:cNvSpPr txBox="1"/>
          <p:nvPr>
            <p:custDataLst>
              <p:tags r:id="rId74"/>
            </p:custDataLst>
          </p:nvPr>
        </p:nvSpPr>
        <p:spPr>
          <a:xfrm>
            <a:off x="3652870" y="4192270"/>
            <a:ext cx="12065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Phase 2 Work Effort</a:t>
            </a:r>
            <a:endParaRPr kumimoji="0" lang="en-US" sz="1000" b="1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66" name="OTLSHAPE_T_9aa183d65df24b0c8fecd0a002471583_JoinedDate"/>
          <p:cNvSpPr txBox="1"/>
          <p:nvPr>
            <p:custDataLst>
              <p:tags r:id="rId75"/>
            </p:custDataLst>
          </p:nvPr>
        </p:nvSpPr>
        <p:spPr>
          <a:xfrm>
            <a:off x="6221595" y="419921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 15 - Sep 17</a:t>
            </a:r>
            <a:endParaRPr kumimoji="0" lang="en-US" sz="1000" b="0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7" name="OTLSHAPE_T_9aa183d65df24b0c8fecd0a002471583_TextPercentage"/>
          <p:cNvSpPr txBox="1"/>
          <p:nvPr>
            <p:custDataLst>
              <p:tags r:id="rId76"/>
            </p:custDataLst>
          </p:nvPr>
        </p:nvSpPr>
        <p:spPr>
          <a:xfrm>
            <a:off x="5696827" y="419921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80%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8" name="OTLSHAPE_T_06a6a20021ea4acdac20b41f7b37b0dd_Shape"/>
          <p:cNvSpPr/>
          <p:nvPr>
            <p:custDataLst>
              <p:tags r:id="rId77"/>
            </p:custDataLst>
          </p:nvPr>
        </p:nvSpPr>
        <p:spPr>
          <a:xfrm>
            <a:off x="5796717" y="4431623"/>
            <a:ext cx="863600" cy="155025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9" name="OTLSHAPE_T_06a6a20021ea4acdac20b41f7b37b0dd_ShapePercentage"/>
          <p:cNvSpPr/>
          <p:nvPr>
            <p:custDataLst>
              <p:tags r:id="rId78"/>
            </p:custDataLst>
          </p:nvPr>
        </p:nvSpPr>
        <p:spPr>
          <a:xfrm>
            <a:off x="5796717" y="4431623"/>
            <a:ext cx="520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OTLSHAPE_T_06a6a20021ea4acdac20b41f7b37b0dd_Duration" hidden="1"/>
          <p:cNvSpPr txBox="1"/>
          <p:nvPr>
            <p:custDataLst>
              <p:tags r:id="rId79"/>
            </p:custDataLst>
          </p:nvPr>
        </p:nvSpPr>
        <p:spPr>
          <a:xfrm>
            <a:off x="0" y="44246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1" name="OTLSHAPE_T_06a6a20021ea4acdac20b41f7b37b0dd_StartDate" hidden="1"/>
          <p:cNvSpPr txBox="1"/>
          <p:nvPr>
            <p:custDataLst>
              <p:tags r:id="rId80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2" name="OTLSHAPE_T_06a6a20021ea4acdac20b41f7b37b0dd_EndDate" hidden="1"/>
          <p:cNvSpPr txBox="1"/>
          <p:nvPr>
            <p:custDataLst>
              <p:tags r:id="rId81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3" name="OTLSHAPE_T_06a6a20021ea4acdac20b41f7b37b0dd_Title"/>
          <p:cNvSpPr txBox="1"/>
          <p:nvPr>
            <p:custDataLst>
              <p:tags r:id="rId82"/>
            </p:custDataLst>
          </p:nvPr>
        </p:nvSpPr>
        <p:spPr>
          <a:xfrm>
            <a:off x="4550720" y="4424680"/>
            <a:ext cx="12065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Phase 3 Work Effort</a:t>
            </a:r>
            <a:endParaRPr kumimoji="0" lang="en-US" sz="1000" b="1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74" name="OTLSHAPE_T_06a6a20021ea4acdac20b41f7b37b0dd_JoinedDate"/>
          <p:cNvSpPr txBox="1"/>
          <p:nvPr>
            <p:custDataLst>
              <p:tags r:id="rId83"/>
            </p:custDataLst>
          </p:nvPr>
        </p:nvSpPr>
        <p:spPr>
          <a:xfrm>
            <a:off x="6707930" y="44316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8 - Sep 30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5" name="OTLSHAPE_T_06a6a20021ea4acdac20b41f7b37b0dd_TextPercentage"/>
          <p:cNvSpPr txBox="1"/>
          <p:nvPr>
            <p:custDataLst>
              <p:tags r:id="rId84"/>
            </p:custDataLst>
          </p:nvPr>
        </p:nvSpPr>
        <p:spPr>
          <a:xfrm>
            <a:off x="6093382" y="443162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60%</a:t>
            </a:r>
            <a:endParaRPr kumimoji="0" lang="en-US" sz="1000" b="0" i="0" u="none" strike="noStrike" kern="1200" cap="none" spc="-1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6" name="OTLSHAPE_T_e6f5c918bdd649a1ac919cf22468a23b_Shape"/>
          <p:cNvSpPr/>
          <p:nvPr>
            <p:custDataLst>
              <p:tags r:id="rId85"/>
            </p:custDataLst>
          </p:nvPr>
        </p:nvSpPr>
        <p:spPr>
          <a:xfrm>
            <a:off x="6769388" y="4665345"/>
            <a:ext cx="1320800" cy="152400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7" name="OTLSHAPE_T_e6f5c918bdd649a1ac919cf22468a23b_ShapePercentage" hidden="1"/>
          <p:cNvSpPr/>
          <p:nvPr>
            <p:custDataLst>
              <p:tags r:id="rId86"/>
            </p:custDataLst>
          </p:nvPr>
        </p:nvSpPr>
        <p:spPr>
          <a:xfrm>
            <a:off x="6769388" y="466534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8" name="OTLSHAPE_T_e6f5c918bdd649a1ac919cf22468a23b_Duration" hidden="1"/>
          <p:cNvSpPr txBox="1"/>
          <p:nvPr>
            <p:custDataLst>
              <p:tags r:id="rId87"/>
            </p:custDataLst>
          </p:nvPr>
        </p:nvSpPr>
        <p:spPr>
          <a:xfrm>
            <a:off x="0" y="46570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35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9" name="OTLSHAPE_T_e6f5c918bdd649a1ac919cf22468a23b_StartDate" hidden="1"/>
          <p:cNvSpPr txBox="1"/>
          <p:nvPr>
            <p:custDataLst>
              <p:tags r:id="rId88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0" name="OTLSHAPE_T_e6f5c918bdd649a1ac919cf22468a23b_EndDate" hidden="1"/>
          <p:cNvSpPr txBox="1"/>
          <p:nvPr>
            <p:custDataLst>
              <p:tags r:id="rId89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1" name="OTLSHAPE_T_e6f5c918bdd649a1ac919cf22468a23b_Title"/>
          <p:cNvSpPr txBox="1"/>
          <p:nvPr>
            <p:custDataLst>
              <p:tags r:id="rId90"/>
            </p:custDataLst>
          </p:nvPr>
        </p:nvSpPr>
        <p:spPr>
          <a:xfrm>
            <a:off x="5907608" y="4657090"/>
            <a:ext cx="812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2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Testing Phase</a:t>
            </a:r>
            <a:endParaRPr kumimoji="0" lang="en-US" sz="1000" b="1" i="0" u="none" strike="noStrike" kern="1200" cap="none" spc="-12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82" name="OTLSHAPE_T_e6f5c918bdd649a1ac919cf22468a23b_JoinedDate"/>
          <p:cNvSpPr txBox="1"/>
          <p:nvPr>
            <p:custDataLst>
              <p:tags r:id="rId91"/>
            </p:custDataLst>
          </p:nvPr>
        </p:nvSpPr>
        <p:spPr>
          <a:xfrm>
            <a:off x="8129525" y="4664033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4 - Nov 7</a:t>
            </a:r>
            <a:endParaRPr kumimoji="0" lang="en-US" sz="1000" b="0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3" name="OTLSHAPE_T_e6f5c918bdd649a1ac919cf22468a23b_TextPercentage" hidden="1"/>
          <p:cNvSpPr txBox="1"/>
          <p:nvPr>
            <p:custDataLst>
              <p:tags r:id="rId92"/>
            </p:custDataLst>
          </p:nvPr>
        </p:nvSpPr>
        <p:spPr>
          <a:xfrm>
            <a:off x="6782088" y="4741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4" name="OTLSHAPE_T_c109be9d91f84f3e99e4929ce565dd0c_Shape"/>
          <p:cNvSpPr/>
          <p:nvPr>
            <p:custDataLst>
              <p:tags r:id="rId93"/>
            </p:custDataLst>
          </p:nvPr>
        </p:nvSpPr>
        <p:spPr>
          <a:xfrm>
            <a:off x="8190982" y="4897755"/>
            <a:ext cx="1168400" cy="1524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5" name="OTLSHAPE_T_c109be9d91f84f3e99e4929ce565dd0c_ShapePercentage" hidden="1"/>
          <p:cNvSpPr/>
          <p:nvPr>
            <p:custDataLst>
              <p:tags r:id="rId94"/>
            </p:custDataLst>
          </p:nvPr>
        </p:nvSpPr>
        <p:spPr>
          <a:xfrm>
            <a:off x="8190982" y="489775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6" name="OTLSHAPE_T_c109be9d91f84f3e99e4929ce565dd0c_Duration" hidden="1"/>
          <p:cNvSpPr txBox="1"/>
          <p:nvPr>
            <p:custDataLst>
              <p:tags r:id="rId95"/>
            </p:custDataLst>
          </p:nvPr>
        </p:nvSpPr>
        <p:spPr>
          <a:xfrm>
            <a:off x="0" y="4889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 days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7" name="OTLSHAPE_T_c109be9d91f84f3e99e4929ce565dd0c_StartDate" hidden="1"/>
          <p:cNvSpPr txBox="1"/>
          <p:nvPr>
            <p:custDataLst>
              <p:tags r:id="rId96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8" name="OTLSHAPE_T_c109be9d91f84f3e99e4929ce565dd0c_EndDate" hidden="1"/>
          <p:cNvSpPr txBox="1"/>
          <p:nvPr>
            <p:custDataLst>
              <p:tags r:id="rId97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9" name="OTLSHAPE_T_c109be9d91f84f3e99e4929ce565dd0c_Title"/>
          <p:cNvSpPr txBox="1"/>
          <p:nvPr>
            <p:custDataLst>
              <p:tags r:id="rId98"/>
            </p:custDataLst>
          </p:nvPr>
        </p:nvSpPr>
        <p:spPr>
          <a:xfrm>
            <a:off x="7262909" y="4889500"/>
            <a:ext cx="8890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2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Delivery Phase</a:t>
            </a:r>
            <a:endParaRPr kumimoji="0" lang="en-US" sz="1000" b="1" i="0" u="none" strike="noStrike" kern="1200" cap="none" spc="-2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90" name="OTLSHAPE_T_c109be9d91f84f3e99e4929ce565dd0c_JoinedDate"/>
          <p:cNvSpPr txBox="1"/>
          <p:nvPr>
            <p:custDataLst>
              <p:tags r:id="rId99"/>
            </p:custDataLst>
          </p:nvPr>
        </p:nvSpPr>
        <p:spPr>
          <a:xfrm>
            <a:off x="9401479" y="489644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11 - Dec 11</a:t>
            </a:r>
            <a:endParaRPr kumimoji="0" lang="en-US" sz="1000" b="0" i="0" u="none" strike="noStrike" kern="1200" cap="none" spc="-4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91" name="OTLSHAPE_T_c109be9d91f84f3e99e4929ce565dd0c_TextPercentage" hidden="1"/>
          <p:cNvSpPr txBox="1"/>
          <p:nvPr>
            <p:custDataLst>
              <p:tags r:id="rId100"/>
            </p:custDataLst>
          </p:nvPr>
        </p:nvSpPr>
        <p:spPr>
          <a:xfrm>
            <a:off x="8203682" y="49739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91" name="Title 1"/>
          <p:cNvSpPr txBox="1">
            <a:spLocks/>
          </p:cNvSpPr>
          <p:nvPr/>
        </p:nvSpPr>
        <p:spPr>
          <a:xfrm>
            <a:off x="343227" y="263475"/>
            <a:ext cx="4913092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PowerPoint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Gantt Chart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EuMy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jYsIkciOjE4MywiQiI6Mz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wLCJUb2RheU1hcmtlclBvc2l0aW9uIjowLCJRdWlja1Bvc2l0aW9uIjozLCJBYnNvbHV0ZVBvc2l0aW9uIjoyNDcuNS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2LCJHIjoxNjYsIkIiOjE2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nRydW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w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yLCJGb250TmFtZSI6IkNhbGlicmkiLCJJc0JvbGQiOnRydWUsIklzSXRhbGljIjpmYWxzZSwiSXNVbmRlcmxpbmVkIjpmYWxzZSwiUGFyZW50U3R5bGUiOm51bGx9LCJBdXRvU2l6ZSI6MCwiRm9yZWdyb3VuZCI6eyIkaWQiOiIxMTMiLCJDb2xvciI6eyIkaWQiOiIxMTQiLCJBIjoyNTUsIlIiOjk0LCJHIjo5NCwiQiI6OTR9fSwiTWF4V2lkdGgiOjIwMC4wLCJNYXhIZWlnaHQiOiJJbmZpbml0eSIsIlNtYXJ0Rm9yZWdyb3VuZElzQWN0aXZlIjpmYWxzZSwiSG9yaXpvbnRhbEFsaWdubWVudCI6Mi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IyMywiRyI6ODMsIkIiOjM5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UtMDUtMTBUMjM6NTk6NTkuOTk5WiIsIkVuZERhdGUiOiIyMDE5LTAxLTMwVDIzOjU5OjAwIiwiRm9ybWF0IjoiTU1NIiwiVHlwZSI6MiwiQXV0b0RhdGVSYW5nZSI6dHJ1ZSwiV29ya2luZ0RheXMiOjEyNywiVG9kYXlNYXJrZXJUZXh0IjoiVG9kYXkiLCJBdXRvU2NhbGVUeXBlIjp0cnVlfSwiTWlsZXN0b25lcyI6W3siJGlkIjoiMTI4IiwiRGF0ZSI6IjIwMTgtMDUtMTBUMjM6NTk6MDBaIiwiU3R5bGUiOnsiJGlkIjoiMTI5IiwiU2hhcGUiOjIsIkNvbm5lY3Rvck1hcmdpbiI6eyIkcmVmIjoiNTQifSwiQ29ubmVjdG9yU3R5bGUiOnsiJGlkIjoiMTMwIiwiTGluZUNvbG9yIjp7IiRpZCI6IjEzMSIsIiR0eXBlIjoiTkxSRS5Db21tb24uRG9tLlNvbGlkQ29sb3JCcnVzaCwgTkxSRS5Db21tb24iLCJDb2xvciI6eyIkaWQiOiIxMzIiLCJBIjoyNTUsIlIiOjY1LCJHIjoxMzgsIkIiOjE3OX19LCJMaW5lV2VpZ2h0IjoxLjAsIkxpbmVUeXBlIjowLCJQYXJlbnRTdHlsZSI6eyIkcmVmIjoiNTUifX0sIklzQmVsb3dUaW1lYmFuZCI6ZmFsc2UsIkhpZGVEYXRlIjpmYWxzZSwiU2hhcGVTaXplIjoxLCJTcGFjaW5nIjoxLjAsIlBhZGRpbmciOnsiJHJlZiI6IjU4In0sIlNoYXBlU3R5bGUiOnsiJGlkIjoiMTMzIiwiTWFyZ2luIjp7IiRyZWYiOiI2MCJ9LCJQYWRkaW5nIjp7IiRyZWYiOiI2MSJ9LCJCYWNrZ3JvdW5kIjp7IiRyZWYiOiI2MiJ9LCJJc1Zpc2libGUiOnRydWUsIldpZHRoIjoxMy4wLCJIZWlnaHQiOjEzLjAsIkJvcmRlclN0eWxlIjp7IiRpZCI6IjEzNCIsIkxpbmVDb2xvciI6eyIkcmVmIjoiNjUifSwiTGluZVdlaWdodCI6MC4wLCJMaW5lVHlwZSI6MCwiUGFyZW50U3R5bGUiOnsiJHJlZiI6IjY0In19LCJQYXJlbnRTdHlsZSI6eyIkcmVmIjoiNTkifX0sIlRpdGxlU3R5bGUiOnsiJGlkIjoiMTM1IiwiRm9udFNldHRpbmdzIjp7IiRpZCI6IjEzNiIsIkZvbnRTaXplIjoxMiwiRm9udE5hbWUiOiJDYWxpYnJpIiwiSXNCb2xkIjp0cnVlLCJJc0l0YWxpYyI6ZmFsc2UsIklzVW5kZXJsaW5lZCI6ZmFsc2UsIlBhcmVudFN0eWxlIjp7IiRyZWYiOiI2OCJ9fSwiQXV0b1NpemUiOjIsIkZvcmVncm91bmQiOnsiJHJlZiI6IjY5In0sIk1heFdpZHRoIjo5Mi44NTE1Nzc3NTg3ODkwNjM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7IiRyZWYiOiI2NyJ9fSwiRGF0ZVN0eWxlIjp7IiRpZCI6IjEzOCIsIkZvbnRTZXR0aW5ncyI6eyIkaWQiOiIxMzkiLCJGb250U2l6ZSI6MTAsIkZvbnROYW1lIjoiQ2FsaWJyaSIsIklzQm9sZCI6ZmFsc2UsIklzSXRhbGljIjpmYWxzZSwiSXNVbmRlcmxpbmVkIjpmYWxzZSwiUGFyZW50U3R5bGUiOnsiJHJlZiI6Ijc1In19LCJBdXRvU2l6ZSI6MiwiRm9yZWdyb3VuZCI6eyIkcmVmIjoiNzYifSwiTWF4V2lkdGgiOjM3LjU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w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zMDU2MzI2OTcyMTEzNzE2LCJJc0N1c3RvbSI6ZmFsc2V9LCJEYXRlRm9ybWF0Ijp7IiRyZWYiOiI4MSJ9LCJJZCI6ImE1OGYyOTQ4LTdjMDMtNDNjMC04YWJjLWY0MTkxM2U0MGNhZSIsIkltcG9ydElkIjpudWxsLCJUaXRsZSI6IktpY2sgT2ZmIiwiTm90ZSI6bnVsbCwiSHlwZXJsaW5rIjpudWxsLCJJc0NoYW5nZWQiOmZhbHNlLCJJc05ldyI6dHJ1ZX0seyIkaWQiOiIxNDEiLCJEYXRlIjoiMjAxOC0wNi0wN1QyMzo1OTowMFoiLCJTdHlsZSI6eyIkaWQiOiIxNDIiLCJTaGFwZSI6MSwiQ29ubmVjdG9yTWFyZ2luIjp7IiRyZWYiOiI1NCJ9LCJDb25uZWN0b3JTdHlsZSI6eyIkaWQiOiIxNDMiLCJMaW5lQ29sb3IiOnsiJGlkIjoiMTQ0IiwiJHR5cGUiOiJOTFJFLkNvbW1vbi5Eb20uU29saWRDb2xvckJydXNoLCBOTFJFLkNvbW1vbiIsIkNvbG9yIjp7IiRpZCI6IjE0NSIsIkEiOjI1NSwiUiI6NjUsIkciOjEzOCwiQiI6MTc5fX0sIkxpbmVXZWlnaHQiOjEuMCwiTGluZVR5cGUiOjAsIlBhcmVudFN0eWxlIjp7IiRyZWYiOiI1NSJ9fSwiSXNCZWxvd1RpbWViYW5kIjpmYWxzZSwiSGlkZURhdGUiOmZhbHNlLCJTaGFwZVNpemUiOjEsIlNwYWNpbmciOjEuMCwiUGFkZGluZyI6eyIkcmVmIjoiNTgifSwiU2hhcGVTdHlsZSI6eyIkaWQiOiIxNDYiLCJNYXJnaW4iOnsiJHJlZiI6IjYwIn0sIlBhZGRpbmciOnsiJHJlZiI6IjYxIn0sIkJhY2tncm91bmQiOnsiJGlkIjoiMTQ3IiwiQ29sb3IiOnsiJGlkIjoiMTQ4IiwiQSI6MjU1LCJSIjo2NSwiRyI6MTM4LCJCIjoxNzl9fSwiSXNWaXNpYmxlIjp0cnVlLCJXaWR0aCI6MTMuMCwiSGVpZ2h0IjoxMy4wLCJCb3JkZXJTdHlsZSI6eyIkaWQiOiIxNDkiLCJMaW5lQ29sb3IiOnsiJHJlZiI6IjY1In0sIkxpbmVXZWlnaHQiOjAuMCwiTGluZVR5cGUiOjAsIlBhcmVudFN0eWxlIjp7IiRyZWYiOiI2NCJ9fSwiUGFyZW50U3R5bGUiOnsiJHJlZiI6IjU5In19LCJUaXRsZVN0eWxlIjp7IiRpZCI6IjE1MCIsIkZvbnRTZXR0aW5ncyI6eyIkaWQiOiIxNTEiLCJGb250U2l6ZSI6MTIsIkZvbnROYW1lIjoiQ2FsaWJyaSIsIklzQm9sZCI6dHJ1ZSwiSXNJdGFsaWMiOmZhbHNlLCJJc1VuZGVybGluZWQiOmZhbHNlLCJQYXJlbnRTdHlsZSI6eyIkcmVmIjoiNjgifX0sIkF1dG9TaXplIjoyLCJGb3JlZ3JvdW5kIjp7IiRyZWYiOiI2OSJ9LCJNYXhXaWR0aCI6MTEwLjYyMTgxMDkxMzA4NTk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1MiIsIkxpbmVDb2xvciI6bnVsbCwiTGluZVdlaWdodCI6MC4wLCJMaW5lVHlwZSI6MCwiUGFyZW50U3R5bGUiOm51bGx9LCJQYXJlbnRTdHlsZSI6eyIkcmVmIjoiNjcifX0sIkRhdGVTdHlsZSI6eyIkaWQiOiIxNTMiLCJGb250U2V0dGluZ3MiOnsiJGlkIjoiMTU0IiwiRm9udFNpemUiOjEwLCJGb250TmFtZSI6IkNhbGlicmkiLCJJc0JvbGQiOmZhbHNlLCJJc0l0YWxpYyI6ZmFsc2UsIklzVW5kZXJsaW5lZCI6ZmFsc2UsIlBhcmVudFN0eWxlIjp7IiRyZWYiOiI3NSJ9fSwiQXV0b1NpemUiOjIsIkZvcmVncm91bmQiOnsiJHJlZiI6Ijc2In0sIk1heFdpZHRoIjo1OC4wMjAwMDA0NTc3NjM2NzI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U1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3NDMzNzg1MzMyNTczNzg0OSwiSXNDdXN0b20iOmZhbHNlfSwiRGF0ZUZvcm1hdCI6eyIkcmVmIjoiODEifSwiSWQiOiI1Mjc0M2RlOC1iYjZkLTQwNDQtODk2Zi00NzM4OThmZTlkYTciLCJJbXBvcnRJZCI6bnVsbCwiVGl0bGUiOiJNaWxlc3RvbmUgIzEiLCJOb3RlIjpudWxsLCJIeXBlcmxpbmsiOm51bGwsIklzQ2hhbmdlZCI6ZmFsc2UsIklzTmV3Ijp0cnVlfSx7IiRpZCI6IjE1NiIsIkRhdGUiOiIyMDE4LTA3LTIxVDIzOjU5OjAwWiIsIlN0eWxlIjp7IiRpZCI6IjE1NyIsIlNoYXBlIjoxLCJDb25uZWN0b3JNYXJnaW4iOnsiJHJlZiI6IjU0In0sIkNvbm5lY3RvclN0eWxlIjp7IiRpZCI6IjE1OCIsIkxpbmVDb2xvciI6eyIkaWQiOiIxNTkiLCIkdHlwZSI6Ik5MUkUuQ29tbW9uLkRvbS5Tb2xpZENvbG9yQnJ1c2gsIE5MUkUuQ29tbW9uIiwiQ29sb3IiOnsiJGlkIjoiMTYwIiwiQSI6MjU1LCJSIjoyNDYsIkciOjE0NiwiQiI6MH19LCJMaW5lV2VpZ2h0IjoxLjAsIkxpbmVUeXBlIjowLCJQYXJlbnRTdHlsZSI6eyIkcmVmIjoiNTUifX0sIklzQmVsb3dUaW1lYmFuZCI6ZmFsc2UsIkhpZGVEYXRlIjpmYWxzZSwiU2hhcGVTaXplIjoxLCJTcGFjaW5nIjoxLjAsIlBhZGRpbmciOnsiJHJlZiI6IjU4In0sIlNoYXBlU3R5bGUiOnsiJGlkIjoiMTYxIiwiTWFyZ2luIjp7IiRyZWYiOiI2MCJ9LCJQYWRkaW5nIjp7IiRyZWYiOiI2MSJ9LCJCYWNrZ3JvdW5kIjp7IiRpZCI6IjE2MiIsIkNvbG9yIjp7IiRpZCI6IjE2MyIsIkEiOjI1NSwiUiI6MjQ2LCJHIjoxNDYsIkIiOjB9fSwiSXNWaXNpYmxlIjp0cnVlLCJXaWR0aCI6MTMuMCwiSGVpZ2h0IjoxMy4wLCJCb3JkZXJTdHlsZSI6eyIkaWQiOiIxNjQiLCJMaW5lQ29sb3IiOnsiJHJlZiI6IjY1In0sIkxpbmVXZWlnaHQiOjAuMCwiTGluZVR5cGUiOjAsIlBhcmVudFN0eWxlIjp7IiRyZWYiOiI2NCJ9fSwiUGFyZW50U3R5bGUiOnsiJHJlZiI6IjU5In19LCJUaXRsZVN0eWxlIjp7IiRpZCI6IjE2NSIsIkZvbnRTZXR0aW5ncyI6eyIkaWQiOiIxNjYiLCJGb250U2l6ZSI6MTIsIkZvbnROYW1lIjoiQ2FsaWJyaSIsIklzQm9sZCI6dHJ1ZSwiSXNJdGFsaWMiOmZhbHNlLCJJc1VuZGVybGluZWQiOmZhbHNlLCJQYXJlbnRTdHlsZSI6eyIkcmVmIjoiNjgifX0sIkF1dG9TaXplIjoyLCJGb3JlZ3JvdW5kIjp7IiRyZWYiOiI2OSJ9LCJNYXhXaWR0aCI6MTEwLjYyMTgxMDkxMzA4NTk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2NyIsIkxpbmVDb2xvciI6bnVsbCwiTGluZVdlaWdodCI6MC4wLCJMaW5lVHlwZSI6MCwiUGFyZW50U3R5bGUiOm51bGx9LCJQYXJlbnRTdHlsZSI6eyIkcmVmIjoiNjcifX0sIkRhdGVTdHlsZSI6eyIkaWQiOiIxNjgiLCJGb250U2V0dGluZ3MiOnsiJGlkIjoiMTY5IiwiRm9udFNpemUiOjEwLCJGb250TmFtZSI6IkNhbGlicmkiLCJJc0JvbGQiOmZhbHNlLCJJc0l0YWxpYyI6ZmFsc2UsIklzVW5kZXJsaW5lZCI6ZmFsc2UsIlBhcmVudFN0eWxlIjp7IiRyZWYiOiI3NSJ9fSwiQXV0b1NpemUiOjIsIkZvcmVncm91bmQiOnsiJHJlZiI6Ijc2In0sIk1heFdpZHRoIjo1MC4yODQwMTU2NTU1MTc1Nzg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w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EzMTgxNTExMjA3ODYzMTM2LCJJc0N1c3RvbSI6ZmFsc2V9LCJEYXRlRm9ybWF0Ijp7IiRyZWYiOiI4MSJ9LCJJZCI6ImE1NGJjODI3LWIwNTEtNDZkMS04YjU1LTlmNjE4NzIzZTJiNCIsIkltcG9ydElkIjpudWxsLCJUaXRsZSI6Ik1pbGVzdG9uZSAjMiIsIk5vdGUiOm51bGwsIkh5cGVybGluayI6bnVsbCwiSXNDaGFuZ2VkIjpmYWxzZSwiSXNOZXciOnRydWV9LHsiJGlkIjoiMTcxIiwiRGF0ZSI6IjIwMTgtMDgtMTJUMjM6NTk6MDBaIiwiU3R5bGUiOnsiJGlkIjoiMTcyIiwiU2hhcGUiOjEsIkNvbm5lY3Rvck1hcmdpbiI6eyIkcmVmIjoiNTQifSwiQ29ubmVjdG9yU3R5bGUiOnsiJGlkIjoiMTczIiwiTGluZUNvbG9yIjp7IiRpZCI6IjE3NCIsIiR0eXBlIjoiTkxSRS5Db21tb24uRG9tLlNvbGlkQ29sb3JCcnVzaCwgTkxSRS5Db21tb24iLCJDb2xvciI6eyIkaWQiOiIxNzUiLCJBIjoyNTUsIlIiOjI0NiwiRyI6MTQ2LCJCIjow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xMzEsIkciOjEzMSwiQiI6MTMxfX0sIklzVmlzaWJsZSI6dHJ1ZSwiV2lkdGgiOjEzLjAsIkhlaWdodCI6MTMuMCwiQm9yZGVyU3R5bGUiOnsiJGlkIjoiMTc5IiwiTGluZUNvbG9yIjp7IiRyZWYiOiI2NSJ9LCJMaW5lV2VpZ2h0IjowLjAsIkxpbmVUeXBlIjowLCJQYXJlbnRTdHlsZSI6eyIkcmVmIjoiNjQifX0sIlBhcmVudFN0eWxlIjp7IiRyZWYiOiI1OSJ9fSwiVGl0bGVTdHlsZSI6eyIkaWQiOiIxODAiLCJGb250U2V0dGluZ3MiOnsiJGlkIjoiMTgxIiwiRm9udFNpemUiOjEyLCJGb250TmFtZSI6IkNhbGlicmkiLCJJc0JvbGQiOnRydWUsIklzSXRhbGljIjpmYWxzZSwiSXNVbmRlcmxpbmVkIjpmYWxzZSwiUGFyZW50U3R5bGUiOnsiJHJlZiI6IjY4In19LCJBdXRvU2l6ZSI6MiwiRm9yZWdyb3VuZCI6eyIkcmVmIjoiNjkifSwiTWF4V2lkdGgiOjExMy4zMTk5MjM0MDA4Nzg5M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DIiLCJMaW5lQ29sb3IiOm51bGwsIkxpbmVXZWlnaHQiOjAuMCwiTGluZVR5cGUiOjAsIlBhcmVudFN0eWxlIjpudWxsfSwiUGFyZW50U3R5bGUiOnsiJHJlZiI6IjY3In19LCJEYXRlU3R5bGUiOnsiJGlkIjoiMTgzIiwiRm9udFNldHRpbmdzIjp7IiRpZCI6IjE4NCIsIkZvbnRTaXplIjoxMCwiRm9udE5hbWUiOiJDYWxpYnJpIiwiSXNCb2xkIjpmYWxzZSwiSXNJdGFsaWMiOmZhbHNlLCJJc1VuZGVybGluZWQiOmZhbHNlLCJQYXJlbnRTdHlsZSI6eyIkcmVmIjoiNzUifX0sIkF1dG9TaXplIjoyLCJGb3JlZ3JvdW5kIjp7IiRyZWYiOiI3NiJ9LCJNYXhXaWR0aCI6NzMuNDkyMDUwMTcwODk4NDM4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SIsIkxpbmVDb2xvciI6bnVsbCwiTGluZVdlaWdodCI6MC4wLCJMaW5lVHlwZSI6MCwiUGFyZW50U3R5bGUiOm51bGx9LCJQYXJlbnRTdHlsZSI6eyIkcmVmIjoiNzQifX0sIkRhdGVGb3JtYXQiOnsiJHJlZiI6IjgxIn0sIklzVmlzaWJsZSI6dHJ1ZSwiUGFyZW50U3R5bGUiOnsiJHJlZiI6IjUzIn19LCJJbmRleCI6NCwiUGVyY2VudGFnZUNvbXBsZXRlIjpudWxsLCJQb3NpdGlvbiI6eyJSYXRpbyI6MC4xMTg1ODM1NjYxNzExNTE2MiwiSXNDdXN0b20iOmZhbHNlfSwiRGF0ZUZvcm1hdCI6eyIkcmVmIjoiODEifSwiSWQiOiI5M2FmYjU1NC01NTJhLTQyMjEtYTUzOC0wZjc5MTk0MDlhYTciLCJJbXBvcnRJZCI6bnVsbCwiVGl0bGUiOiJDaGVja3BvaW50IEEiLCJOb3RlIjpudWxsLCJIeXBlcmxpbmsiOm51bGwsIklzQ2hhbmdlZCI6ZmFsc2UsIklzTmV3Ijp0cnVlfSx7IiRpZCI6IjE4NiIsIkRhdGUiOiIyMDE4LTA5LTIwVDIzOjU5OjAwWiIsIlN0eWxlIjp7IiRpZCI6IjE4NyIsIlNoYXBlIjoxLCJDb25uZWN0b3JNYXJnaW4iOnsiJHJlZiI6IjU0In0sIkNvbm5lY3RvclN0eWxlIjp7IiRpZCI6IjE4OCIsIkxpbmVDb2xvciI6eyIkaWQiOiIxODkiLCIkdHlwZSI6Ik5MUkUuQ29tbW9uLkRvbS5Tb2xpZENvbG9yQnJ1c2gsIE5MUkUuQ29tbW9uIiwiQ29sb3IiOnsiJGlkIjoiMTkwIiwiQSI6MjU1LCJSIjoyNTQsIkciOjE5NSwiQiI6Nn19LCJMaW5lV2VpZ2h0IjoxLjAsIkxpbmVUeXBlIjowLCJQYXJlbnRTdHlsZSI6eyIkcmVmIjoiNTUifX0sIklzQmVsb3dUaW1lYmFuZCI6ZmFsc2UsIkhpZGVEYXRlIjpmYWxzZSwiU2hhcGVTaXplIjoxLCJTcGFjaW5nIjoxLjAsIlBhZGRpbmciOnsiJHJlZiI6IjU4In0sIlNoYXBlU3R5bGUiOnsiJGlkIjoiMTkxIiwiTWFyZ2luIjp7IiRyZWYiOiI2MCJ9LCJQYWRkaW5nIjp7IiRyZWYiOiI2MSJ9LCJCYWNrZ3JvdW5kIjp7IiRpZCI6IjE5MiIsIkNvbG9yIjp7IiRpZCI6IjE5MyIsIkEiOjI1NSwiUiI6MjU0LCJHIjoxODYsIkIiOjEwfX0sIklzVmlzaWJsZSI6dHJ1ZSwiV2lkdGgiOjEzLjAsIkhlaWdodCI6MTMuMCwiQm9yZGVyU3R5bGUiOnsiJGlkIjoiMTk0IiwiTGluZUNvbG9yIjp7IiRyZWYiOiI2NSJ9LCJMaW5lV2VpZ2h0IjowLjAsIkxpbmVUeXBlIjowLCJQYXJlbnRTdHlsZSI6eyIkcmVmIjoiNjQifX0sIlBhcmVudFN0eWxlIjp7IiRyZWYiOiI1OSJ9fSwiVGl0bGVTdHlsZSI6eyIkaWQiOiIxOTUiLCJGb250U2V0dGluZ3MiOnsiJGlkIjoiMTk2IiwiRm9udFNpemUiOjEyLCJGb250TmFtZSI6IkNhbGlicmkiLCJJc0JvbGQiOnRydWUsIklzSXRhbGljIjpmYWxzZSwiSXNVbmRlcmxpbmVkIjpmYWxzZSwiUGFyZW50U3R5bGUiOnsiJHJlZiI6IjY4In19LCJBdXRvU2l6ZSI6MiwiRm9yZWdyb3VuZCI6eyIkcmVmIjoiNjkifSwiTWF4V2lkdGgiOjExMC42MjE4MTA5MTMwODU5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ciLCJMaW5lQ29sb3IiOm51bGwsIkxpbmVXZWlnaHQiOjAuMCwiTGluZVR5cGUiOjAsIlBhcmVudFN0eWxlIjpudWxsfSwiUGFyZW50U3R5bGUiOnsiJHJlZiI6IjY3In19LCJEYXRlU3R5bGUiOnsiJGlkIjoiMTk4IiwiRm9udFNldHRpbmdzIjp7IiRpZCI6IjE5OSIsIkZvbnRTaXplIjoxMCwiRm9udE5hbWUiOiJDYWxpYnJpIiwiSXNCb2xkIjpmYWxzZSwiSXNJdGFsaWMiOmZhbHNlLCJJc1VuZGVybGluZWQiOmZhbHNlLCJQYXJlbnRTdHlsZSI6eyIkcmVmIjoiNzUifX0sIkF1dG9TaXplIjoyLCJGb3JlZ3JvdW5kIjp7IiRyZWYiOiI3NiJ9LCJNYXhXaWR0aCI6NjkuNjI0MDE1ODA4MTA1NDY5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CIsIkxpbmVDb2xvciI6bnVsbCwiTGluZVdlaWdodCI6MC4wLCJMaW5lVHlwZSI6MCwiUGFyZW50U3R5bGUiOm51bGx9LCJQYXJlbnRTdHlsZSI6eyIkcmVmIjoiNzQifX0sIkRhdGVGb3JtYXQiOnsiJHJlZiI6IjgxIn0sIklzVmlzaWJsZSI6dHJ1ZSwiUGFyZW50U3R5bGUiOnsiJHJlZiI6IjUzIn19LCJJbmRleCI6NSwiUGVyY2VudGFnZUNvbXBsZXRlIjpudWxsLCJQb3NpdGlvbiI6eyJSYXRpbyI6MC4xMzUzNTE4NDUwNzAxNjc4MSwiSXNDdXN0b20iOmZhbHNlfSwiRGF0ZUZvcm1hdCI6eyIkcmVmIjoiODEifSwiSWQiOiI5NWYzMzliYi01Yzg4LTQ2ZWItYWVmMC0yMDE0YmNjYmQ1MzEiLCJJbXBvcnRJZCI6bnVsbCwiVGl0bGUiOiJNaWxlc3RvbmUgIzMiLCJOb3RlIjpudWxsLCJIeXBlcmxpbmsiOm51bGwsIklzQ2hhbmdlZCI6ZmFsc2UsIklzTmV3Ijp0cnVlfSx7IiRpZCI6IjIwMSIsIkRhdGUiOiIyMDE4LTEwLTMwVDIzOjU5OjAwWiIsIlN0eWxlIjp7IiRpZCI6IjIwMiIsIlNoYXBlIjoxLCJDb25uZWN0b3JNYXJnaW4iOnsiJHJlZiI6IjU0In0sIkNvbm5lY3RvclN0eWxlIjp7IiRpZCI6IjIwMyIsIkxpbmVDb2xvciI6eyIkaWQiOiIyMDQiLCIkdHlwZSI6Ik5MUkUuQ29tbW9uLkRvbS5Tb2xpZENvbG9yQnJ1c2gsIE5MUkUuQ29tbW9uIiwiQ29sb3IiOnsiJGlkIjoiMjA1IiwiQSI6MjU1LCJSIjowLCJHIjoxMTQsIkIiOjE4OH19LCJMaW5lV2VpZ2h0IjoxLjAsIkxpbmVUeXBlIjowLCJQYXJlbnRTdHlsZSI6eyIkcmVmIjoiNTUifX0sIklzQmVsb3dUaW1lYmFuZCI6ZmFsc2UsIkhpZGVEYXRlIjpmYWxzZSwiU2hhcGVTaXplIjoxLCJTcGFjaW5nIjoxLjAsIlBhZGRpbmciOnsiJHJlZiI6IjU4In0sIlNoYXBlU3R5bGUiOnsiJGlkIjoiMjA2IiwiTWFyZ2luIjp7IiRyZWYiOiI2MCJ9LCJQYWRkaW5nIjp7IiRyZWYiOiI2MSJ9LCJCYWNrZ3JvdW5kIjp7IiRyZWYiOiI2MiJ9LCJJc1Zpc2libGUiOnRydWUsIldpZHRoIjoxMy4wLCJIZWlnaHQiOjEzLjAsIkJvcmRlclN0eWxlIjp7IiRpZCI6IjIwNyIsIkxpbmVDb2xvciI6eyIkcmVmIjoiNjUifSwiTGluZVdlaWdodCI6MC4wLCJMaW5lVHlwZSI6MCwiUGFyZW50U3R5bGUiOnsiJHJlZiI6IjY0In19LCJQYXJlbnRTdHlsZSI6eyIkcmVmIjoiNTkifX0sIlRpdGxlU3R5bGUiOnsiJGlkIjoiMjA4IiwiRm9udFNldHRpbmdzIjp7IiRpZCI6IjIwOSIsIkZvbnRTaXplIjoxMiwiRm9udE5hbWUiOiJDYWxpYnJpIiwiSXNCb2xkIjp0cnVlLCJJc0l0YWxpYyI6ZmFsc2UsIklzVW5kZXJsaW5lZCI6ZmFsc2UsIlBhcmVudFN0eWxlIjp7IiRyZWYiOiI2OCJ9fSwiQXV0b1NpemUiOjIsIkZvcmVncm91bmQiOnsiJHJlZiI6IjY5In0sIk1heFdpZHRoIjoxMTAuNjIxODEwOTEzMDg1OT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wIiwiTGluZUNvbG9yIjpudWxsLCJMaW5lV2VpZ2h0IjowLjAsIkxpbmVUeXBlIjowLCJQYXJlbnRTdHlsZSI6bnVsbH0sIlBhcmVudFN0eWxlIjp7IiRyZWYiOiI2NyJ9fSwiRGF0ZVN0eWxlIjp7IiRpZCI6IjIxMSIsIkZvbnRTZXR0aW5ncyI6eyIkaWQiOiIyMTIiLCJGb250U2l6ZSI6MTAsIkZvbnROYW1lIjoiQ2FsaWJyaSIsIklzQm9sZCI6ZmFsc2UsIklzSXRhbGljIjpmYWxzZSwiSXNVbmRlcmxpbmVkIjpmYWxzZSwiUGFyZW50U3R5bGUiOnsiJHJlZiI6Ijc1In19LCJBdXRvU2l6ZSI6MiwiRm9yZWdyb3VuZCI6eyIkcmVmIjoiNzYifSwiTWF4V2lkdGgiOjY1Ljc1NTk4MTQ0NTMxMjU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zIiwiTGluZUNvbG9yIjpudWxsLCJMaW5lV2VpZ2h0IjowLjAsIkxpbmVUeXBlIjowLCJQYXJlbnRTdHlsZSI6bnVsbH0sIlBhcmVudFN0eWxlIjp7IiRyZWYiOiI3NCJ9fSwiRGF0ZUZvcm1hdCI6eyIkcmVmIjoiODEifSwiSXNWaXNpYmxlIjp0cnVlLCJQYXJlbnRTdHlsZSI6eyIkcmVmIjoiNTMifX0sIkluZGV4Ijo2LCJQZXJjZW50YWdlQ29tcGxldGUiOm51bGwsIlBvc2l0aW9uIjp7IlJhdGlvIjowLjE2MDk5MDgyMDk5MDY2ODQyLCJJc0N1c3RvbSI6dHJ1ZX0sIkRhdGVGb3JtYXQiOnsiJHJlZiI6IjgxIn0sIklkIjoiNmEyODNiMzYtNzM3NS00MTViLTkyYjAtZTVmYzRlMTZhMGNjIiwiSW1wb3J0SWQiOm51bGwsIlRpdGxlIjoiTWlsZXN0b25lICM1IiwiTm90ZSI6bnVsbCwiSHlwZXJsaW5rIjpudWxsLCJJc0NoYW5nZWQiOmZhbHNlLCJJc05ldyI6dHJ1ZX0seyIkaWQiOiIyMTQiLCJEYXRlIjoiMjAxOC0xMi0yMFQyMzo1OTowMFoiLCJTdHlsZSI6eyIkaWQiOiIyMTUiLCJTaGFwZSI6MSwiQ29ubmVjdG9yTWFyZ2luIjp7IiRyZWYiOiI1NCJ9LCJDb25uZWN0b3JTdHlsZSI6eyIkaWQiOiIyMTYiLCJMaW5lQ29sb3IiOnsiJGlkIjoiMjE3IiwiJHR5cGUiOiJOTFJFLkNvbW1vbi5Eb20uU29saWRDb2xvckJydXNoLCBOTFJFLkNvbW1vbiIsIkNvbG9yIjp7IiRpZCI6IjIxOCIsIkEiOjI1NSwiUiI6MjIzLCJHIjo4MywiQiI6Mzl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E2NiwiRyI6MTgzLCJCIjozOX19LCJJc1Zpc2libGUiOnRydWUsIldpZHRoIjoxMy4wLCJIZWlnaHQiOjEzLjAsIkJvcmRlclN0eWxlIjp7IiRpZCI6IjIyMiIsIkxpbmVDb2xvciI6eyIkcmVmIjoiNjUifSwiTGluZVdlaWdodCI6MC4wLCJMaW5lVHlwZSI6MCwiUGFyZW50U3R5bGUiOnsiJHJlZiI6IjY0In19LCJQYXJlbnRTdHlsZSI6eyIkcmVmIjoiNTkifX0sIlRpdGxlU3R5bGUiOnsiJGlkIjoiMjIzIiwiRm9udFNldHRpbmdzIjp7IiRpZCI6IjIyNCIsIkZvbnRTaXplIjoxMiwiRm9udE5hbWUiOiJDYWxpYnJpIiwiSXNCb2xkIjp0cnVlLCJJc0l0YWxpYyI6ZmFsc2UsIklzVW5kZXJsaW5lZCI6ZmFsc2UsIlBhcmVudFN0eWxlIjp7IiRyZWYiOiI2OCJ9fSwiQXV0b1NpemUiOjIsIkZvcmVncm91bmQiOnsiJHJlZiI6IjY5In0sIk1heFdpZHRoIjoxMTMuMzE5OTIzNDAwODc4OTE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1IiwiTGluZUNvbG9yIjpudWxsLCJMaW5lV2VpZ2h0IjowLjAsIkxpbmVUeXBlIjowLCJQYXJlbnRTdHlsZSI6bnVsbH0sIlBhcmVudFN0eWxlIjp7IiRyZWYiOiI2NyJ9fSwiRGF0ZVN0eWxlIjp7IiRpZCI6IjIyNiIsIkZvbnRTZXR0aW5ncyI6eyIkaWQiOiIyMjciLCJGb250U2l6ZSI6MTAsIkZvbnROYW1lIjoiQ2FsaWJyaSIsIklzQm9sZCI6ZmFsc2UsIklzSXRhbGljIjpmYWxzZSwiSXNVbmRlcmxpbmVkIjpmYWxzZSwiUGFyZW50U3R5bGUiOnsiJHJlZiI6Ijc1In19LCJBdXRvU2l6ZSI6MiwiRm9yZWdyb3VuZCI6eyIkcmVmIjoiNzYifSwiTWF4V2lkdGgiOjY5LjYyNDAxNTgwODEwNTQ2OS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giLCJMaW5lQ29sb3IiOm51bGwsIkxpbmVXZWlnaHQiOjAuMCwiTGluZVR5cGUiOjAsIlBhcmVudFN0eWxlIjpudWxsfSwiUGFyZW50U3R5bGUiOnsiJHJlZiI6Ijc0In19LCJEYXRlRm9ybWF0Ijp7IiRyZWYiOiI4MSJ9LCJJc1Zpc2libGUiOnRydWUsIlBhcmVudFN0eWxlIjp7IiRyZWYiOiI1MyJ9fSwiSW5kZXgiOjcsIlBlcmNlbnRhZ2VDb21wbGV0ZSI6bnVsbCwiUG9zaXRpb24iOnsiUmF0aW8iOjAuMTE4Njg1MTc4NDAzNTAxMTUsIklzQ3VzdG9tIjpmYWxzZX0sIkRhdGVGb3JtYXQiOnsiJHJlZiI6IjgxIn0sIklkIjoiN2IwOTk2NDYtNGZmZC00Y2QzLWEzYjMtODNhYjFiYTIyNDM4IiwiSW1wb3J0SWQiOm51bGwsIlRpdGxlIjoiQ2hlY2twb2ludCBCIiwiTm90ZSI6bnVsbCwiSHlwZXJsaW5rIjpudWxsLCJJc0NoYW5nZWQiOmZhbHNlLCJJc05ldyI6dHJ1ZX0seyIkaWQiOiIyMjkiLCJEYXRlIjoiMjAxOS0wMS0zMFQyMzo1OTowMFoiLCJTdHlsZSI6eyIkaWQiOiIyMzAiLCJTaGFwZSI6MiwiQ29ubmVjdG9yTWFyZ2luIjp7IiRyZWYiOiI1NCJ9LCJDb25uZWN0b3JTdHlsZSI6eyIkaWQiOiIyMzEiLCJMaW5lQ29sb3IiOnsiJGlkIjoiMjMyIiwiJHR5cGUiOiJOTFJFLkNvbW1vbi5Eb20uU29saWRDb2xvckJydXNoLCBOTFJFLkNvbW1vbiIsIkNvbG9yIjp7IiRpZCI6IjIzMyIsIkEiOjI1NSwiUiI6MjQ2LCJHIjoxNDYsIkIiOjB9fSwiTGluZVdlaWdodCI6MS4wLCJMaW5lVHlwZSI6MCwiUGFyZW50U3R5bGUiOnsiJHJlZiI6IjU1In19LCJJc0JlbG93VGltZWJhbmQiOmZhbHNlLCJIaWRlRGF0ZSI6ZmFsc2UsIlNoYXBlU2l6ZSI6MSwiU3BhY2luZyI6MS4wLCJQYWRkaW5nIjp7IiRyZWYiOiI1OCJ9LCJTaGFwZVN0eWxlIjp7IiRpZCI6IjIzNCIsIk1hcmdpbiI6eyIkcmVmIjoiNjAifSwiUGFkZGluZyI6eyIkcmVmIjoiNjEifSwiQmFja2dyb3VuZCI6eyIkaWQiOiIyMzUiLCJDb2xvciI6eyIkaWQiOiIyMzYiLCJBIjoyNTUsIlIiOjI0NiwiRyI6MTQ2LCJCIjowfX0sIklzVmlzaWJsZSI6dHJ1ZSwiV2lkdGgiOjEzLjAsIkhlaWdodCI6MTMuMCwiQm9yZGVyU3R5bGUiOnsiJGlkIjoiMjM3IiwiTGluZUNvbG9yIjp7IiRyZWYiOiI2NSJ9LCJMaW5lV2VpZ2h0IjowLjAsIkxpbmVUeXBlIjowLCJQYXJlbnRTdHlsZSI6eyIkcmVmIjoiNjQifX0sIlBhcmVudFN0eWxlIjp7IiRyZWYiOiI1OSJ9fSwiVGl0bGVTdHlsZSI6eyIkaWQiOiIyMzgiLCJGb250U2V0dGluZ3MiOnsiJGlkIjoiMjM5IiwiRm9udFNpemUiOjEyLCJGb250TmFtZSI6IkNhbGlicmkiLCJJc0JvbGQiOnRydWUsIklzSXRhbGljIjpmYWxzZSwiSXNVbmRlcmxpbmVkIjpmYWxzZSwiUGFyZW50U3R5bGUiOnsiJHJlZiI6IjY4In19LCJBdXRvU2l6ZSI6MiwiRm9yZWdyb3VuZCI6eyIkcmVmIjoiNjkifSwiTWF4V2lkdGgiOjU5LjM1ODAzMjIyNjU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QwIiwiTGluZUNvbG9yIjpudWxsLCJMaW5lV2VpZ2h0IjowLjAsIkxpbmVUeXBlIjowLCJQYXJlbnRTdHlsZSI6bnVsbH0sIlBhcmVudFN0eWxlIjp7IiRyZWYiOiI2NyJ9fSwiRGF0ZVN0eWxlIjp7IiRpZCI6IjI0MSIsIkZvbnRTZXR0aW5ncyI6eyIkaWQiOiIyNDIiLCJGb250U2l6ZSI6MTAsIkZvbnROYW1lIjoiQ2FsaWJyaSIsIklzQm9sZCI6ZmFsc2UsIklzSXRhbGljIjpmYWxzZSwiSXNVbmRlcmxpbmVkIjpmYWxzZSwiUGFyZW50U3R5bGUiOnsiJHJlZiI6Ijc1In19LCJBdXRvU2l6ZSI6MiwiRm9yZWdyb3VuZCI6eyIkcmVmIjoiNzYifSwiTWF4V2lkdGgiOjM0LjU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QzIiwiTGluZUNvbG9yIjpudWxsLCJMaW5lV2VpZ2h0IjowLjAsIkxpbmVUeXBlIjowLCJQYXJlbnRTdHlsZSI6bnVsbH0sIlBhcmVudFN0eWxlIjp7IiRyZWYiOiI3NCJ9fSwiRGF0ZUZvcm1hdCI6eyIkcmVmIjoiODEifSwiSXNWaXNpYmxlIjp0cnVlLCJQYXJlbnRTdHlsZSI6eyIkcmVmIjoiNTMifX0sIkluZGV4Ijo4LCJQZXJjZW50YWdlQ29tcGxldGUiOm51bGwsIlBvc2l0aW9uIjp7IlJhdGlvIjowLjE2MDk5MDgyMDk5MDY2ODQyLCJJc0N1c3RvbSI6dHJ1ZX0sIkRhdGVGb3JtYXQiOnsiJHJlZiI6IjgxIn0sIklkIjoiN2Y1ODNkZTAtODU0YS00Y2FjLWI4OTgtMzdmM2EzNzliYjRhIiwiSW1wb3J0SWQiOm51bGwsIlRpdGxlIjoiU2lnbiBPZmYiLCJOb3RlIjpudWxsLCJIeXBlcmxpbmsiOm51bGwsIklzQ2hhbmdlZCI6ZmFsc2UsIklzTmV3Ijp0cnVlfV0sIlRhc2tzIjpbeyIkaWQiOiIyNDQiLCJHcm91cE5hbWUiOm51bGwsIlN0YXJ0RGF0ZSI6IjIwMTgtMDctMjVUMDA6MDA6MDBaIiwiRW5kRGF0ZSI6IjIwMTgtMDgtMDFUMjM6NTk6MDBaIiwiUGVyY2VudGFnZUNvbXBsZXRlIjoxMDAuMCwiU3R5bGUiOnsiJGlkIjoiMjQ1IiwiU2hhcGUiOjEsIlNoYXBlVGhpY2tuZXNzIjozLCJEdXJhdGlvbkZvcm1hdCI6MCwiSW5jbHVkZU5vbldvcmtpbmdEYXlzSW5EdXJhdGlvbiI6dHJ1ZSwiUGVyY2VudGFnZUNvbXBsZXRlU3R5bGUiOnsiJGlkIjoiMjQ2IiwiRm9udFNldHRpbmdzIjp7IiRpZCI6IjI0NyIsIkZvbnRTaXplIjoxMCwiRm9udE5hbWUiOiJDYWxpYnJpIiwiSXNCb2xkIjpmYWxzZSwiSXNJdGFsaWMiOmZhbHNlLCJJc1VuZGVybGluZWQiOmZhbHNlLCJQYXJlbnRTdHlsZSI6eyIkcmVmIjoiODQifX0sIkF1dG9TaXplIjowLCJGb3JlZ3JvdW5kIjp7IiRpZCI6IjI0OCIsIkNvbG9yIjp7IiRpZCI6IjI0O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aWQiOiIyNTAiLCJDb2xvciI6eyIkaWQiOiIyNTEiLCJBIjo4OSwiUiI6OTQsIkciOjk0LCJCIjo5NH19LCJJc1Zpc2libGUiOnRydWUsIldpZHRoIjowLjAsIkhlaWdodCI6MC4wLCJCb3JkZXJTdHlsZSI6eyIkaWQiOiIyNTIiLCJMaW5lQ29sb3IiOm51bGwsIkxpbmVXZWlnaHQiOjAuMCwiTGluZVR5cGUiOjAsIlBhcmVudFN0eWxlIjpudWxsfSwiUGFyZW50U3R5bGUiOnsiJHJlZiI6IjgzIn19LCJEdXJhdGlvblN0eWxlIjp7IiRpZCI6IjI1MyIsIkZvbnRTZXR0aW5ncyI6eyIkaWQiOiIyNTQ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1NSIsIkxpbmVDb2xvciI6bnVsbCwiTGluZVdlaWdodCI6MC4wLCJMaW5lVHlwZSI6MCwiUGFyZW50U3R5bGUiOm51bGx9LCJQYXJlbnRTdHlsZSI6eyIkcmVmIjoiOTAifX0sIkhvcml6b250YWxDb25uZWN0b3JTdHlsZSI6eyIkaWQiOiIyNTYiLCJMaW5lQ29sb3IiOnsiJHJlZiI6Ijk4In0sIkxpbmVXZWlnaHQiOjAuMCwiTGluZVR5cGUiOjAsIlBhcmVudFN0eWxlIjp7IiRyZWYiOiI5NyJ9fSwiVmVydGljYWxDb25uZWN0b3JTdHlsZSI6eyIkaWQiOiIyNTc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MiwiU3BhY2luZyI6NSwiSXNCZWxvd1RpbWViYW5kIjp0cnVlLCJQZXJjZW50YWdlQ29tcGxldGVTaGFwZU9wYWNpdHkiOjM1LCJTaGFwZVN0eWxlIjp7IiRpZCI6IjI1OCIsIk1hcmdpbiI6eyIkcmVmIjoiMTA0In0sIlBhZGRpbmciOnsiJHJlZiI6IjEwNSJ9LCJCYWNrZ3JvdW5kIjp7IiRpZCI6IjI1OSIsIkNvbG9yIjp7IiRpZCI6IjI2MCIsIkEiOjI1NSwiUiI6OTQsIkciOjk0LCJCIjo5NH19LCJJc1Zpc2libGUiOnRydWUsIldpZHRoIjowLjAsIkhlaWdodCI6MTIuMjA2NjkyNjk1NjE3Njc2LCJCb3JkZXJTdHlsZSI6eyIkaWQiOiIyNjEiLCJMaW5lQ29sb3IiOnsiJHJlZiI6IjEwOSJ9LCJMaW5lV2VpZ2h0IjowLjAsIkxpbmVUeXBlIjowLCJQYXJlbnRTdHlsZSI6bnVsbH0sIlBhcmVudFN0eWxlIjp7IiRyZWYiOiIxMDMifX0sIlRpdGxlU3R5bGUiOnsiJGlkIjoiMjYyIiwiRm9udFNldHRpbmdzIjp7IiRpZCI6IjI2MyIsIkZvbnRTaXplIjoxMCwiRm9udE5hbWUiOiJTZWdvZSBVSSIsIklzQm9sZCI6dHJ1ZSwiSXNJdGFsaWMiOmZhbHNlLCJJc1VuZGVybGluZWQiOmZhbHNlLCJQYXJlbnRTdHlsZSI6eyIkcmVmIjoiMTEyIn19LCJBdXRvU2l6ZSI6MiwiRm9yZWdyb3VuZCI6eyIkaWQiOiIyNjQiLCJDb2xvciI6eyIkaWQiOiIyNjUiLCJBIjoyNTUsIlIiOjExNSwiRyI6MTE1LCJCIjoxMTV9fSwiTWF4V2lkdGgiOjE3NC41NzAwMDczMjQyMTg3NS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YiLCJMaW5lQ29sb3IiOm51bGwsIkxpbmVXZWlnaHQiOjAuMCwiTGluZVR5cGUiOjAsIlBhcmVudFN0eWxlIjpudWxsfSwiUGFyZW50U3R5bGUiOnsiJHJlZiI6IjExMSJ9fSwiRGF0ZVN0eWxlIjp7IiRpZCI6IjI2NyIsIkZvbnRTZXR0aW5ncyI6eyIkaWQiOiIyNjgiLCJGb250U2l6ZSI6MTAsIkZvbnROYW1lIjoiQ2FsaWJyaSIsIklzQm9sZCI6ZmFsc2UsIklzSXRhbGljIjpmYWxzZSwiSXNVbmRlcmxpbmVkIjpmYWxzZSwiUGFyZW50U3R5bGUiOnsiJHJlZiI6IjExOSJ9fSwiQXV0b1NpemUiOjIsIkZvcmVncm91bmQiOnsiJGlkIjoiMjY5IiwiQ29sb3IiOnsiJGlkIjoiMjcwIiwiQSI6MjU1LCJSIjoxMTUsIkciOjExNSwiQiI6MTE1fX0sIk1heFdpZHRoIjoxMDQuOTgxNDE0Nzk0OTIxODc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cxIiwiTGluZUNvbG9yIjpudWxsLCJMaW5lV2VpZ2h0IjowLjAsIkxpbmVUeXBlIjowLCJQYXJlbnRTdHlsZSI6bnVsbH0sIlBhcmVudFN0eWxlIjp7IiRyZWYiOiIxMTgifX0sIkRhdGVGb3JtYXQiOnsiJHJlZiI6IjEyNSJ9LCJJc1Zpc2libGUiOnRydWUsIlBhcmVudFN0eWxlIjp7IiRyZWYiOiI4MiJ9fSwiSW5kZXgiOjksIlNtYXJ0RHVyYXRpb25BY3RpdmF0ZWQiOmZhbHNlLCJEYXRlRm9ybWF0Ijp7IiRyZWYiOiIxMjUifSwiSWQiOiI3YzUxOGZiMy03ZjIxLTQyYmItOGUwNC00NTkyMGQwNDAzYjUiLCJJbXBvcnRJZCI6bnVsbCwiVGl0bGUiOiJQcmVwYXJhdG9yeSBQaGFzZSIsIk5vdGUiOm51bGwsIkh5cGVybGluayI6bnVsbCwiSXNDaGFuZ2VkIjpmYWxzZSwiSXNOZXciOnRydWV9LHsiJGlkIjoiMjcyIiwiR3JvdXBOYW1lIjpudWxsLCJTdGFydERhdGUiOiIyMDE4LTA4LTE1VDAwOjAwOjAwWiIsIkVuZERhdGUiOiIyMDE4LTA5LTA3VDIzOjU5OjAwWiIsIlBlcmNlbnRhZ2VDb21wbGV0ZSI6MTAwLjAsIlN0eWxlIjp7IiRpZCI6IjI3MyIsIlNoYXBlIjoxLCJTaGFwZVRoaWNrbmVzcyI6MywiRHVyYXRpb25Gb3JtYXQiOjAsIkluY2x1ZGVOb25Xb3JraW5nRGF5c0luRHVyYXRpb24iOnRydWUsIlBlcmNlbnRhZ2VDb21wbGV0ZVN0eWxlIjp7IiRpZCI6IjI3NCIsIkZvbnRTZXR0aW5ncyI6eyIkaWQiOiIyNzUiLCJGb250U2l6ZSI6MTAsIkZvbnROYW1lIjoiQ2FsaWJyaSIsIklzQm9sZCI6ZmFsc2UsIklzSXRhbGljIjpmYWxzZSwiSXNVbmRlcmxpbmVkIjpmYWxzZSwiUGFyZW50U3R5bGUiOnsiJHJlZiI6Ijg0In19LCJBdXRvU2l6ZSI6MCwiRm9yZWdyb3VuZCI6eyIkaWQiOiIyNzYiLCJDb2xvciI6eyIkaWQiOiIyNz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GlkIjoiMjc4IiwiQ29sb3IiOnsiJGlkIjoiMjc5IiwiQSI6ODksIlIiOjk0LCJHIjo5NCwiQiI6OTR9fSwiSXNWaXNpYmxlIjp0cnVlLCJXaWR0aCI6MC4wLCJIZWlnaHQiOjAuMCwiQm9yZGVyU3R5bGUiOnsiJGlkIjoiMjgwIiwiTGluZUNvbG9yIjpudWxsLCJMaW5lV2VpZ2h0IjowLjAsIkxpbmVUeXBlIjowLCJQYXJlbnRTdHlsZSI6bnVsbH0sIlBhcmVudFN0eWxlIjp7IiRyZWYiOiI4MyJ9fSwiRHVyYXRpb25TdHlsZSI6eyIkaWQiOiIyODEiLCJGb250U2V0dGluZ3MiOnsiJGlkIjoiMjg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ODMiLCJMaW5lQ29sb3IiOm51bGwsIkxpbmVXZWlnaHQiOjAuMCwiTGluZVR5cGUiOjAsIlBhcmVudFN0eWxlIjpudWxsfSwiUGFyZW50U3R5bGUiOnsiJHJlZiI6IjkwIn19LCJIb3Jpem9udGFsQ29ubmVjdG9yU3R5bGUiOnsiJGlkIjoiMjg0IiwiTGluZUNvbG9yIjp7IiRyZWYiOiI5OCJ9LCJMaW5lV2VpZ2h0IjowLjAsIkxpbmVUeXBlIjowLCJQYXJlbnRTdHlsZSI6eyIkcmVmIjoiOTcifX0sIlZlcnRpY2FsQ29ubmVjdG9yU3R5bGUiOnsiJGlkIjoiMjg1IiwiTGluZUNvbG9yIjp7IiRyZWYiOiIxMDEifSwiTGluZVdlaWdodCI6MC4wLCJMaW5lVHlwZSI6MCwiUGFyZW50U3R5bGUiOnsiJHJlZiI6IjEwMCJ9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yODYiLCJNYXJnaW4iOnsiJHJlZiI6IjEwNCJ9LCJQYWRkaW5nIjp7IiRyZWYiOiIxMDUifSwiQmFja2dyb3VuZCI6eyIkaWQiOiIyODciLCJDb2xvciI6eyIkaWQiOiIyODgiLCJBIjoyNTUsIlIiOjY1LCJHIjoxMzgsIkIiOjE3OX19LCJJc1Zpc2libGUiOnRydWUsIldpZHRoIjowLjAsIkhlaWdodCI6MTIuMjA2NjkyNjk1NjE3Njc2LCJCb3JkZXJTdHlsZSI6eyIkaWQiOiIyODkiLCJMaW5lQ29sb3IiOnsiJHJlZiI6IjEwOSJ9LCJMaW5lV2VpZ2h0IjowLjAsIkxpbmVUeXBlIjowLCJQYXJlbnRTdHlsZSI6bnVsbH0sIlBhcmVudFN0eWxlIjp7IiRyZWYiOiIxMDMifX0sIlRpdGxlU3R5bGUiOnsiJGlkIjoiMjkwIiwiRm9udFNldHRpbmdzIjp7IiRpZCI6IjI5MSIsIkZvbnRTaXplIjoxMCwiRm9udE5hbWUiOiJTZWdvZSBVSSIsIklzQm9sZCI6dHJ1ZSwiSXNJdGFsaWMiOmZhbHNlLCJJc1VuZGVybGluZWQiOmZhbHNlLCJQYXJlbnRTdHlsZSI6eyIkcmVmIjoiMTEyIn19LCJBdXRvU2l6ZSI6MiwiRm9yZWdyb3VuZCI6eyIkaWQiOiIyOTIiLCJDb2xvciI6eyIkaWQiOiIyOTMiLCJBIjoyNTUsIlIiOjExNSwiRyI6MTE1LCJCIjoxMTV9fSwiTWF4V2lkdGgiOjE5OC4yNDA0Nzg1MTU2MjU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0IiwiTGluZUNvbG9yIjpudWxsLCJMaW5lV2VpZ2h0IjowLjAsIkxpbmVUeXBlIjowLCJQYXJlbnRTdHlsZSI6bnVsbH0sIlBhcmVudFN0eWxlIjp7IiRyZWYiOiIxMTEifX0sIkRhdGVTdHlsZSI6eyIkaWQiOiIyOTUiLCJGb250U2V0dGluZ3MiOnsiJGlkIjoiMjk2IiwiRm9udFNpemUiOjEwLCJGb250TmFtZSI6IkNhbGlicmkiLCJJc0JvbGQiOmZhbHNlLCJJc0l0YWxpYyI6ZmFsc2UsIklzVW5kZXJsaW5lZCI6ZmFsc2UsIlBhcmVudFN0eWxlIjp7IiRyZWYiOiIxMTkifX0sIkF1dG9TaXplIjoyLCJGb3JlZ3JvdW5kIjp7IiRpZCI6IjI5NyIsIkNvbG9yIjp7IiRpZCI6IjI5OCIsIkEiOjI1NSwiUiI6MTE1LCJHIjoxMTUsIkIiOjExNX19LCJNYXhXaWR0aCI6MTIxLjkxMzg1NjUwNjM0NzY2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5OS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mJlM2FlMzhmLTYwYjMtNDAyZC04YTEzLWYxZTkxZWVjNDFmNSIsIkltcG9ydElkIjpudWxsLCJUaXRsZSI6IlBoYXNlIDEgV29yayBFZmZvcnQiLCJOb3RlIjpudWxsLCJIeXBlcmxpbmsiOm51bGwsIklzQ2hhbmdlZCI6ZmFsc2UsIklzTmV3Ijp0cnVlfSx7IiRpZCI6IjMwMCIsIkdyb3VwTmFtZSI6bnVsbCwiU3RhcnREYXRlIjoiMjAxOC0wOC0xNVQwMDowMDowMFoiLCJFbmREYXRlIjoiMjAxOC0wOS0xN1QyMzo1OTowMFoiLCJQZXJjZW50YWdlQ29tcGxldGUiOjgwLjAsIlN0eWxlIjp7IiRpZCI6IjMwMSIsIlNoYXBlIjoxLCJTaGFwZVRoaWNrbmVzcyI6MywiRHVyYXRpb25Gb3JtYXQiOjAsIkluY2x1ZGVOb25Xb3JraW5nRGF5c0luRHVyYXRpb24iOnRydWUsIlBlcmNlbnRhZ2VDb21wbGV0ZVN0eWxlIjp7IiRpZCI6IjMwMiIsIkZvbnRTZXR0aW5ncyI6eyIkaWQiOiIzMDMiLCJGb250U2l6ZSI6MTAsIkZvbnROYW1lIjoiQ2FsaWJyaSIsIklzQm9sZCI6ZmFsc2UsIklzSXRhbGljIjpmYWxzZSwiSXNVbmRlcmxpbmVkIjpmYWxzZSwiUGFyZW50U3R5bGUiOnsiJHJlZiI6Ijg0In19LCJBdXRvU2l6ZSI6MCwiRm9yZWdyb3VuZCI6eyIkaWQiOiIzMDQiLCJDb2xvciI6eyIkaWQiOiIzM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wNiIsIkxpbmVDb2xvciI6bnVsbCwiTGluZVdlaWdodCI6MC4wLCJMaW5lVHlwZSI6MCwiUGFyZW50U3R5bGUiOm51bGx9LCJQYXJlbnRTdHlsZSI6eyIkcmVmIjoiODMifX0sIkR1cmF0aW9uU3R5bGUiOnsiJGlkIjoiMzA3IiwiRm9udFNldHRpbmdzIjp7IiRpZCI6IjMwOC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A5IiwiTGluZUNvbG9yIjpudWxsLCJMaW5lV2VpZ2h0IjowLjAsIkxpbmVUeXBlIjowLCJQYXJlbnRTdHlsZSI6bnVsbH0sIlBhcmVudFN0eWxlIjp7IiRyZWYiOiI5MCJ9fSwiSG9yaXpvbnRhbENvbm5lY3RvclN0eWxlIjp7IiRpZCI6IjMxMCIsIkxpbmVDb2xvciI6eyIkcmVmIjoiOTgifSwiTGluZVdlaWdodCI6MC4wLCJMaW5lVHlwZSI6MCwiUGFyZW50U3R5bGUiOnsiJHJlZiI6Ijk3In19LCJWZXJ0aWNhbENvbm5lY3RvclN0eWxlIjp7IiRpZCI6IjMxM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EyIiwiTWFyZ2luIjp7IiRyZWYiOiIxMDQifSwiUGFkZGluZyI6eyIkcmVmIjoiMTA1In0sIkJhY2tncm91bmQiOnsiJGlkIjoiMzEzIiwiQ29sb3IiOnsiJGlkIjoiMzE0IiwiQSI6MjU1LCJSIjoyNDYsIkciOjE0NiwiQiI6MH19LCJJc1Zpc2libGUiOnRydWUsIldpZHRoIjowLjAsIkhlaWdodCI6MTIuMjA2NjkyNjk1NjE3Njc2LCJCb3JkZXJTdHlsZSI6eyIkaWQiOiIzMTUiLCJMaW5lQ29sb3IiOnsiJHJlZiI6IjEwOSJ9LCJMaW5lV2VpZ2h0IjowLjAsIkxpbmVUeXBlIjowLCJQYXJlbnRTdHlsZSI6bnVsbH0sIlBhcmVudFN0eWxlIjp7IiRyZWYiOiIxMDMifX0sIlRpdGxlU3R5bGUiOnsiJGlkIjoiMzE2IiwiRm9udFNldHRpbmdzIjp7IiRpZCI6IjMxNyIsIkZvbnRTaXplIjoxMCwiRm9udE5hbWUiOiJTZWdvZSBVSSIsIklzQm9sZCI6dHJ1ZSwiSXNJdGFsaWMiOmZhbHNlLCJJc1VuZGVybGluZWQiOmZhbHNlLCJQYXJlbnRTdHlsZSI6eyIkcmVmIjoiMTEyIn19LCJBdXRvU2l6ZSI6MiwiRm9yZWdyb3VuZCI6eyIkaWQiOiIzMTgiLCJDb2xvciI6eyIkaWQiOiIzMTkiLCJBIjoyNTUsIlIiOjExNSwiRyI6MTE1LCJCIjoxMTV9fSwiTWF4V2lkdGgiOjE5OC4yNDA0Nzg1MTU2MjU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IwIiwiTGluZUNvbG9yIjpudWxsLCJMaW5lV2VpZ2h0IjowLjAsIkxpbmVUeXBlIjowLCJQYXJlbnRTdHlsZSI6bnVsbH0sIlBhcmVudFN0eWxlIjp7IiRyZWYiOiIxMTEifX0sIkRhdGVTdHlsZSI6eyIkaWQiOiIzMjEiLCJGb250U2V0dGluZ3MiOnsiJGlkIjoiMzIyIiwiRm9udFNpemUiOjEwLCJGb250TmFtZSI6IkNhbGlicmkiLCJJc0JvbGQiOmZhbHNlLCJJc0l0YWxpYyI6ZmFsc2UsIklzVW5kZXJsaW5lZCI6ZmFsc2UsIlBhcmVudFN0eWxlIjp7IiRyZWYiOiIxMTkifX0sIkF1dG9TaXplIjoyLCJGb3JlZ3JvdW5kIjp7IiRpZCI6IjMyMyIsIkNvbG9yIjp7IiRpZCI6IjMyNCIsIkEiOjI1NSwiUiI6MTE1LCJHIjoxMTUsIkIiOjExNX19LCJNYXhXaWR0aCI6MTIxLjkxMzg1NjUwNjM0NzY2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NS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jlhYTE4M2Q2LTVkZjItNGIwYy04ZmVjLWQwYTAwMjQ3MTU4MyIsIkltcG9ydElkIjpudWxsLCJUaXRsZSI6IlBoYXNlIDIgV29yayBFZmZvcnQiLCJOb3RlIjpudWxsLCJIeXBlcmxpbmsiOm51bGwsIklzQ2hhbmdlZCI6ZmFsc2UsIklzTmV3Ijp0cnVlfSx7IiRpZCI6IjMyNiIsIkdyb3VwTmFtZSI6bnVsbCwiU3RhcnREYXRlIjoiMjAxOC0wOS0wOFQwMDowMDowMFoiLCJFbmREYXRlIjoiMjAxOC0wOS0zMFQyMzo1OTowMFoiLCJQZXJjZW50YWdlQ29tcGxldGUiOjYwLjAsIlN0eWxlIjp7IiRpZCI6IjMyNyIsIlNoYXBlIjoxLCJTaGFwZVRoaWNrbmVzcyI6MywiRHVyYXRpb25Gb3JtYXQiOjAsIkluY2x1ZGVOb25Xb3JraW5nRGF5c0luRHVyYXRpb24iOnRydWUsIlBlcmNlbnRhZ2VDb21wbGV0ZVN0eWxlIjp7IiRpZCI6IjMyOCIsIkZvbnRTZXR0aW5ncyI6eyIkaWQiOiIzMjkiLCJGb250U2l6ZSI6MTAsIkZvbnROYW1lIjoiQ2FsaWJyaSIsIklzQm9sZCI6ZmFsc2UsIklzSXRhbGljIjpmYWxzZSwiSXNVbmRlcmxpbmVkIjpmYWxzZSwiUGFyZW50U3R5bGUiOnsiJHJlZiI6Ijg0In19LCJBdXRvU2l6ZSI6MCwiRm9yZWdyb3VuZCI6eyIkaWQiOiIzMzAiLCJDb2xvciI6eyIkaWQiOiIzMzE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zMiIsIkxpbmVDb2xvciI6bnVsbCwiTGluZVdlaWdodCI6MC4wLCJMaW5lVHlwZSI6MCwiUGFyZW50U3R5bGUiOm51bGx9LCJQYXJlbnRTdHlsZSI6eyIkcmVmIjoiODMifX0sIkR1cmF0aW9uU3R5bGUiOnsiJGlkIjoiMzMzIiwiRm9udFNldHRpbmdzIjp7IiRpZCI6IjMzNC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M1IiwiTGluZUNvbG9yIjpudWxsLCJMaW5lV2VpZ2h0IjowLjAsIkxpbmVUeXBlIjowLCJQYXJlbnRTdHlsZSI6bnVsbH0sIlBhcmVudFN0eWxlIjp7IiRyZWYiOiI5MCJ9fSwiSG9yaXpvbnRhbENvbm5lY3RvclN0eWxlIjp7IiRpZCI6IjMzNiIsIkxpbmVDb2xvciI6eyIkcmVmIjoiOTgifSwiTGluZVdlaWdodCI6MC4wLCJMaW5lVHlwZSI6MCwiUGFyZW50U3R5bGUiOnsiJHJlZiI6Ijk3In19LCJWZXJ0aWNhbENvbm5lY3RvclN0eWxlIjp7IiRpZCI6IjMzNy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M4IiwiTWFyZ2luIjp7IiRyZWYiOiIxMDQifSwiUGFkZGluZyI6eyIkcmVmIjoiMTA1In0sIkJhY2tncm91bmQiOnsiJGlkIjoiMzM5IiwiQ29sb3IiOnsiJGlkIjoiMzQwIiwiQSI6MjU1LCJSIjoxMzEsIkciOjEzMSwiQiI6MTMxfX0sIklzVmlzaWJsZSI6dHJ1ZSwiV2lkdGgiOjAuMCwiSGVpZ2h0IjoxMi4yMDY2OTI2OTU2MTc2NzYsIkJvcmRlclN0eWxlIjp7IiRpZCI6IjM0MSIsIkxpbmVDb2xvciI6eyIkcmVmIjoiMTA5In0sIkxpbmVXZWlnaHQiOjAuMCwiTGluZVR5cGUiOjAsIlBhcmVudFN0eWxlIjpudWxsfSwiUGFyZW50U3R5bGUiOnsiJHJlZiI6IjEwMyJ9fSwiVGl0bGVTdHlsZSI6eyIkaWQiOiIzNDIiLCJGb250U2V0dGluZ3MiOnsiJGlkIjoiMzQzIiwiRm9udFNpemUiOjEwLCJGb250TmFtZSI6IlNlZ29lIFVJIiwiSXNCb2xkIjp0cnVlLCJJc0l0YWxpYyI6ZmFsc2UsIklzVW5kZXJsaW5lZCI6ZmFsc2UsIlBhcmVudFN0eWxlIjp7IiRyZWYiOiIxMTIifX0sIkF1dG9TaXplIjoyLCJGb3JlZ3JvdW5kIjp7IiRpZCI6IjM0NCIsIkNvbG9yIjp7IiRpZCI6IjM0NSIsIkEiOjI1NSwiUiI6MTE1LCJHIjoxMTUsIkIiOjExNX19LCJNYXhXaWR0aCI6MTk4LjI0MDQ3ODUxNTYyNS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DYiLCJMaW5lQ29sb3IiOm51bGwsIkxpbmVXZWlnaHQiOjAuMCwiTGluZVR5cGUiOjAsIlBhcmVudFN0eWxlIjpudWxsfSwiUGFyZW50U3R5bGUiOnsiJHJlZiI6IjExMSJ9fSwiRGF0ZVN0eWxlIjp7IiRpZCI6IjM0NyIsIkZvbnRTZXR0aW5ncyI6eyIkaWQiOiIzNDgiLCJGb250U2l6ZSI6MTAsIkZvbnROYW1lIjoiQ2FsaWJyaSIsIklzQm9sZCI6ZmFsc2UsIklzSXRhbGljIjpmYWxzZSwiSXNVbmRlcmxpbmVkIjpmYWxzZSwiUGFyZW50U3R5bGUiOnsiJHJlZiI6IjExOSJ9fSwiQXV0b1NpemUiOjIsIkZvcmVncm91bmQiOnsiJGlkIjoiMzQ5IiwiQ29sb3IiOnsiJGlkIjoiMzUwIiwiQSI6MjU1LCJSIjoxMTUsIkciOjExNSwiQiI6MTE1fX0sIk1heFdpZHRoIjoxMDEuNTk0ODc5MTUwMzkwNjI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UxIiwiTGluZUNvbG9yIjpudWxsLCJMaW5lV2VpZ2h0IjowLjAsIkxpbmVUeXBlIjowLCJQYXJlbnRTdHlsZSI6bnVsbH0sIlBhcmVudFN0eWxlIjp7IiRyZWYiOiIxMTgifX0sIkRhdGVGb3JtYXQiOnsiJHJlZiI6IjEyNSJ9LCJJc1Zpc2libGUiOnRydWUsIlBhcmVudFN0eWxlIjp7IiRyZWYiOiI4MiJ9fSwiSW5kZXgiOjEyLCJTbWFydER1cmF0aW9uQWN0aXZhdGVkIjpmYWxzZSwiRGF0ZUZvcm1hdCI6eyIkcmVmIjoiMTI1In0sIklkIjoiMDZhNmEyMDAtMjFlYS00YWNkLWFjMjAtYjQxZjdiMzdiMGRkIiwiSW1wb3J0SWQiOm51bGwsIlRpdGxlIjoiUGhhc2UgMyBXb3JrIEVmZm9ydCIsIk5vdGUiOm51bGwsIkh5cGVybGluayI6bnVsbCwiSXNDaGFuZ2VkIjpmYWxzZSwiSXNOZXciOnRydWV9LHsiJGlkIjoiMzUyIiwiR3JvdXBOYW1lIjpudWxsLCJTdGFydERhdGUiOiIyMDE4LTEwLTA0VDAwOjAwOjAwWiIsIkVuZERhdGUiOiIyMDE4LTExLTA3VDIzOjU5OjAwWiIsIlBlcmNlbnRhZ2VDb21wbGV0ZSI6bnVsbCwiU3R5bGUiOnsiJGlkIjoiMzUzIiwiU2hhcGUiOjEsIlNoYXBlVGhpY2tuZXNzIjoz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U2IiwiTGluZUNvbG9yIjpudWxsLCJMaW5lV2VpZ2h0IjowLjAsIkxpbmVUeXBlIjowLCJQYXJlbnRTdHlsZSI6bnVsbH0sIlBhcmVudFN0eWxlIjp7IiRyZWYiOiI4MyJ9fSwiRHVyYXRpb25TdHlsZSI6eyIkaWQiOiIzNTciLCJGb250U2V0dGluZ3MiOnsiJGlkIjoiMzU4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TkiLCJMaW5lQ29sb3IiOm51bGwsIkxpbmVXZWlnaHQiOjAuMCwiTGluZVR5cGUiOjAsIlBhcmVudFN0eWxlIjpudWxsfSwiUGFyZW50U3R5bGUiOnsiJHJlZiI6IjkwIn19LCJIb3Jpem9udGFsQ29ubmVjdG9yU3R5bGUiOnsiJGlkIjoiMzYwIiwiTGluZUNvbG9yIjp7IiRyZWYiOiI5OCJ9LCJMaW5lV2VpZ2h0IjowLjAsIkxpbmVUeXBlIjowLCJQYXJlbnRTdHlsZSI6eyIkcmVmIjoiOTcifX0sIlZlcnRpY2FsQ29ubmVjdG9yU3R5bGUiOnsiJGlkIjoiMzYxIiwiTGluZUNvbG9yIjp7IiRyZWYiOiIxMDEifSwiTGluZVdlaWdodCI6MC4wLCJMaW5lVHlwZSI6MCwiUGFyZW50U3R5bGUiOnsiJHJlZiI6IjEwMCJ9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zNjIiLCJNYXJnaW4iOnsiJHJlZiI6IjEwNCJ9LCJQYWRkaW5nIjp7IiRyZWYiOiIxMDUifSwiQmFja2dyb3VuZCI6eyIkaWQiOiIzNjMiLCJDb2xvciI6eyIkaWQiOiIzNjQiLCJBIjoyNTUsIlIiOjI1NCwiRyI6MTg2LCJCIjoxMH19LCJJc1Zpc2libGUiOnRydWUsIldpZHRoIjowLjAsIkhlaWdodCI6MTIuMCwiQm9yZGVyU3R5bGUiOnsiJGlkIjoiMzY1IiwiTGluZUNvbG9yIjp7IiRyZWYiOiIxMDkifSwiTGluZVdlaWdodCI6MC4wLCJMaW5lVHlwZSI6MCwiUGFyZW50U3R5bGUiOm51bGx9LCJQYXJlbnRTdHlsZSI6eyIkcmVmIjoiMTAzIn19LCJUaXRsZVN0eWxlIjp7IiRpZCI6IjM2NiIsIkZvbnRTZXR0aW5ncyI6eyIkaWQiOiIzNjciLCJGb250U2l6ZSI6MTAsIkZvbnROYW1lIjoiU2Vnb2UgVUkiLCJJc0JvbGQiOnRydWUsIklzSXRhbGljIjpmYWxzZSwiSXNVbmRlcmxpbmVkIjpmYWxzZSwiUGFyZW50U3R5bGUiOnsiJHJlZiI6IjExMiJ9fSwiQXV0b1NpemUiOjIsIkZvcmVncm91bmQiOnsiJGlkIjoiMzY4IiwiQ29sb3IiOnsiJGlkIjoiMzY5IiwiQSI6MjU1LCJSIjoxMTUsIkciOjExNSwiQiI6MTE1fX0sIk1heFdpZHRoIjoxMDkuNDc2MDY2NTg5MzU1NDc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cwIiwiTGluZUNvbG9yIjpudWxsLCJMaW5lV2VpZ2h0IjowLjAsIkxpbmVUeXBlIjowLCJQYXJlbnRTdHlsZSI6bnVsbH0sIlBhcmVudFN0eWxlIjp7IiRyZWYiOiIxMTEifX0sIkRhdGVTdHlsZSI6eyIkaWQiOiIzNzEiLCJGb250U2V0dGluZ3MiOnsiJGlkIjoiMzcyIiwiRm9udFNpemUiOjEwLCJGb250TmFtZSI6IkNhbGlicmkiLCJJc0JvbGQiOmZhbHNlLCJJc0l0YWxpYyI6ZmFsc2UsIklzVW5kZXJsaW5lZCI6ZmFsc2UsIlBhcmVudFN0eWxlIjp7IiRyZWYiOiIxMTkifX0sIkF1dG9TaXplIjoyLCJGb3JlZ3JvdW5kIjp7IiRpZCI6IjM3MyIsIkNvbG9yIjp7IiRpZCI6IjM3NCIsIkEiOjI1NSwiUiI6MTE1LCJHIjoxMTUsIkIiOjExNX19LCJNYXhXaWR0aCI6MTAxLjU5NDg3OTE1MDM5MDYy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3NSIsIkxpbmVDb2xvciI6bnVsbCwiTGluZVdlaWdodCI6MC4wLCJMaW5lVHlwZSI6MCwiUGFyZW50U3R5bGUiOm51bGx9LCJQYXJlbnRTdHlsZSI6eyIkcmVmIjoiMTE4In19LCJEYXRlRm9ybWF0Ijp7IiRyZWYiOiIxMjUifSwiSXNWaXNpYmxlIjp0cnVlLCJQYXJlbnRTdHlsZSI6eyIkcmVmIjoiODIifX0sIkluZGV4IjoxMywiU21hcnREdXJhdGlvbkFjdGl2YXRlZCI6ZmFsc2UsIkRhdGVGb3JtYXQiOnsiJHJlZiI6IjEyNSJ9LCJJZCI6ImU2ZjVjOTE4LWJkZDYtNDlhMS1hYzkxLTljZjIyNDY4YTIzYiIsIkltcG9ydElkIjpudWxsLCJUaXRsZSI6IlRlc3RpbmcgUGhhc2UiLCJOb3RlIjpudWxsLCJIeXBlcmxpbmsiOm51bGwsIklzQ2hhbmdlZCI6ZmFsc2UsIklzTmV3Ijp0cnVlfSx7IiRpZCI6IjM3NiIsIkdyb3VwTmFtZSI6bnVsbCwiU3RhcnREYXRlIjoiMjAxOC0xMS0xMVQwMDowMDowMFoiLCJFbmREYXRlIjoiMjAxOC0xMi0xMVQyMzo1OTowMFoiLCJQZXJjZW50YWdlQ29tcGxldGUiOm51bGwsIlN0eWxlIjp7IiRpZCI6IjM3NyIsIlNoYXBlIjoxLCJTaGFwZVRoaWNrbmVzcyI6MywiRHVyYXRpb25Gb3JtYXQiOjAsIkluY2x1ZGVOb25Xb3JraW5nRGF5c0luRHVyYXRpb24iOnRydWUsIlBlcmNlbnRhZ2VDb21wbGV0ZVN0eWxlIjp7IiRpZCI6IjM3OCIsIkZvbnRTZXR0aW5ncyI6eyIkaWQiOiIzNzk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4MCIsIkxpbmVDb2xvciI6bnVsbCwiTGluZVdlaWdodCI6MC4wLCJMaW5lVHlwZSI6MCwiUGFyZW50U3R5bGUiOm51bGx9LCJQYXJlbnRTdHlsZSI6eyIkcmVmIjoiODMifX0sIkR1cmF0aW9uU3R5bGUiOnsiJGlkIjoiMzgxIiwiRm9udFNldHRpbmdzIjp7IiRpZCI6IjM4Mi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gzIiwiTGluZUNvbG9yIjpudWxsLCJMaW5lV2VpZ2h0IjowLjAsIkxpbmVUeXBlIjowLCJQYXJlbnRTdHlsZSI6bnVsbH0sIlBhcmVudFN0eWxlIjp7IiRyZWYiOiI5MCJ9fSwiSG9yaXpvbnRhbENvbm5lY3RvclN0eWxlIjp7IiRpZCI6IjM4NCIsIkxpbmVDb2xvciI6eyIkcmVmIjoiOTgifSwiTGluZVdlaWdodCI6MC4wLCJMaW5lVHlwZSI6MCwiUGFyZW50U3R5bGUiOnsiJHJlZiI6Ijk3In19LCJWZXJ0aWNhbENvbm5lY3RvclN0eWxlIjp7IiRpZCI6IjM4N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g2IiwiTWFyZ2luIjp7IiRyZWYiOiIxMDQifSwiUGFkZGluZyI6eyIkcmVmIjoiMTA1In0sIkJhY2tncm91bmQiOnsiJHJlZiI6IjEwNiJ9LCJJc1Zpc2libGUiOnRydWUsIldpZHRoIjowLjAsIkhlaWdodCI6MTIuMCwiQm9yZGVyU3R5bGUiOnsiJGlkIjoiMzg3IiwiTGluZUNvbG9yIjp7IiRyZWYiOiIxMDkifSwiTGluZVdlaWdodCI6MC4wLCJMaW5lVHlwZSI6MCwiUGFyZW50U3R5bGUiOm51bGx9LCJQYXJlbnRTdHlsZSI6eyIkcmVmIjoiMTAzIn19LCJUaXRsZVN0eWxlIjp7IiRpZCI6IjM4OCIsIkZvbnRTZXR0aW5ncyI6eyIkaWQiOiIzODkiLCJGb250U2l6ZSI6MTAsIkZvbnROYW1lIjoiU2Vnb2UgVUkiLCJJc0JvbGQiOnRydWUsIklzSXRhbGljIjpmYWxzZSwiSXNVbmRlcmxpbmVkIjpmYWxzZSwiUGFyZW50U3R5bGUiOnsiJHJlZiI6IjExMiJ9fSwiQXV0b1NpemUiOjIsIkZvcmVncm91bmQiOnsiJGlkIjoiMzkwIiwiQ29sb3IiOnsiJGlkIjoiMzkxIiwiQSI6MjU1LCJSIjoxMTUsIkciOjExNSwiQiI6MTE1fX0sIk1heFdpZHRoIjoxMjQuMjcwMTU2ODYwMzUxNTY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kyIiwiTGluZUNvbG9yIjpudWxsLCJMaW5lV2VpZ2h0IjowLjAsIkxpbmVUeXBlIjowLCJQYXJlbnRTdHlsZSI6bnVsbH0sIlBhcmVudFN0eWxlIjp7IiRyZWYiOiIxMTEifX0sIkRhdGVTdHlsZSI6eyIkaWQiOiIzOTMiLCJGb250U2V0dGluZ3MiOnsiJGlkIjoiMzk0IiwiRm9udFNpemUiOjEwLCJGb250TmFtZSI6IkNhbGlicmkiLCJJc0JvbGQiOmZhbHNlLCJJc0l0YWxpYyI6ZmFsc2UsIklzVW5kZXJsaW5lZCI6ZmFsc2UsIlBhcmVudFN0eWxlIjp7IiRyZWYiOiIxMTkifX0sIkF1dG9TaXplIjoyLCJGb3JlZ3JvdW5kIjp7IiRpZCI6IjM5NSIsIkNvbG9yIjp7IiRpZCI6IjM5NiIsIkEiOjI1NSwiUiI6MTE1LCJHIjoxMTUsIkIiOjExNX19LCJNYXhXaWR0aCI6MTI1LjMwMDM5MjE1MDg3ODkx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5NyIsIkxpbmVDb2xvciI6bnVsbCwiTGluZVdlaWdodCI6MC4wLCJMaW5lVHlwZSI6MCwiUGFyZW50U3R5bGUiOm51bGx9LCJQYXJlbnRTdHlsZSI6eyIkcmVmIjoiMTE4In19LCJEYXRlRm9ybWF0Ijp7IiRyZWYiOiIxMjUifSwiSXNWaXNpYmxlIjp0cnVlLCJQYXJlbnRTdHlsZSI6eyIkcmVmIjoiODIifX0sIkluZGV4IjoxNCwiU21hcnREdXJhdGlvbkFjdGl2YXRlZCI6ZmFsc2UsIkRhdGVGb3JtYXQiOnsiJHJlZiI6IjEyNSJ9LCJJZCI6ImMxMDliZTlkLTkxZjgtNGYzZS05OWU0LTkyOWNlNTY1ZGQwYyIsIkltcG9ydElkIjpudWxsLCJUaXRsZSI6IkRlbGl2ZXJ5IFBoYXNlIiwiTm90ZSI6bnVsbCwiSHlwZXJsaW5rIjpudWxsLCJJc0NoYW5nZWQiOmZhbHNlLCJJc05ldyI6dHJ1ZX1dLCJNc1Byb2plY3RJdGVtc1RyZWUiOnsiJGlkIjoiMzk4IiwiUm9vdCI6eyJJbXBvcnRJZCI6bnVsbCwiSXNJbXBvcnRlZCI6ZmFsc2UsIkNoaWxkcmVuIjpbXX19LCJNZXRhZGF0YSI6eyIkaWQiOiIzOTkiLCJSZWNlbnRDb2xvcnNDb2xsZWN0aW9uIjoiW10ifSwiU2V0dGluZ3MiOnsiJGlkIjoiNDAw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Db25maWd1cmF0aW9uIjp7IiRpZCI6IjQwM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</vt:lpstr>
      <vt:lpstr>Segoe UI Light</vt:lpstr>
      <vt:lpstr>Segoe UI Semibold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2018-09-05T06:26:27Z</dcterms:created>
  <dcterms:modified xsi:type="dcterms:W3CDTF">2018-09-05T06:30:03Z</dcterms:modified>
</cp:coreProperties>
</file>