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 Schedule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419987714987714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Discovery of the project</c:v>
                </c:pt>
                <c:pt idx="1">
                  <c:v>Documentation</c:v>
                </c:pt>
                <c:pt idx="2">
                  <c:v>Analyse of requirements</c:v>
                </c:pt>
                <c:pt idx="3">
                  <c:v>Conception</c:v>
                </c:pt>
                <c:pt idx="4">
                  <c:v>Preparing of the environnement</c:v>
                </c:pt>
                <c:pt idx="5">
                  <c:v>Realization &amp; delivery</c:v>
                </c:pt>
              </c:strCache>
            </c:strRef>
          </c:cat>
          <c:val>
            <c:numRef>
              <c:f>Sheet1!$B$2:$B$7</c:f>
              <c:numCache>
                <c:formatCode>m/d;@</c:formatCode>
                <c:ptCount val="6"/>
                <c:pt idx="0">
                  <c:v>43296</c:v>
                </c:pt>
                <c:pt idx="1">
                  <c:v>43306</c:v>
                </c:pt>
                <c:pt idx="2">
                  <c:v>43313</c:v>
                </c:pt>
                <c:pt idx="3">
                  <c:v>43313</c:v>
                </c:pt>
                <c:pt idx="4">
                  <c:v>43296</c:v>
                </c:pt>
                <c:pt idx="5">
                  <c:v>43308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8-4A9D-9496-F8BC925C5D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68-4145-971F-7DCE929001B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68-4145-971F-7DCE929001B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C68-4145-971F-7DCE929001BC}"/>
              </c:ext>
            </c:extLst>
          </c:dPt>
          <c:cat>
            <c:strRef>
              <c:f>Sheet1!$A$2:$A$7</c:f>
              <c:strCache>
                <c:ptCount val="6"/>
                <c:pt idx="0">
                  <c:v>Discovery of the project</c:v>
                </c:pt>
                <c:pt idx="1">
                  <c:v>Documentation</c:v>
                </c:pt>
                <c:pt idx="2">
                  <c:v>Analyse of requirements</c:v>
                </c:pt>
                <c:pt idx="3">
                  <c:v>Conception</c:v>
                </c:pt>
                <c:pt idx="4">
                  <c:v>Preparing of the environnement</c:v>
                </c:pt>
                <c:pt idx="5">
                  <c:v>Realization &amp; delivery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13</c:v>
                </c:pt>
                <c:pt idx="1">
                  <c:v>5</c:v>
                </c:pt>
                <c:pt idx="2">
                  <c:v>31</c:v>
                </c:pt>
                <c:pt idx="3">
                  <c:v>60</c:v>
                </c:pt>
                <c:pt idx="4">
                  <c:v>14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C8-4A9D-9496-F8BC925C5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101599"/>
        <c:axId val="14110118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Discovery of the project</c:v>
                      </c:pt>
                      <c:pt idx="1">
                        <c:v>Documentation</c:v>
                      </c:pt>
                      <c:pt idx="2">
                        <c:v>Analyse of requirements</c:v>
                      </c:pt>
                      <c:pt idx="3">
                        <c:v>Conception</c:v>
                      </c:pt>
                      <c:pt idx="4">
                        <c:v>Preparing of the environnement</c:v>
                      </c:pt>
                      <c:pt idx="5">
                        <c:v>Realization &amp; delivery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m/d;@</c:formatCode>
                      <c:ptCount val="6"/>
                      <c:pt idx="0">
                        <c:v>43309</c:v>
                      </c:pt>
                      <c:pt idx="1">
                        <c:v>43311</c:v>
                      </c:pt>
                      <c:pt idx="2">
                        <c:v>43344</c:v>
                      </c:pt>
                      <c:pt idx="3">
                        <c:v>43373</c:v>
                      </c:pt>
                      <c:pt idx="4">
                        <c:v>43310</c:v>
                      </c:pt>
                      <c:pt idx="5">
                        <c:v>43373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7C8-4A9D-9496-F8BC925C5D05}"/>
                  </c:ext>
                </c:extLst>
              </c15:ser>
            </c15:filteredBarSeries>
          </c:ext>
        </c:extLst>
      </c:barChart>
      <c:catAx>
        <c:axId val="1411015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101183"/>
        <c:crosses val="autoZero"/>
        <c:auto val="1"/>
        <c:lblAlgn val="ctr"/>
        <c:lblOffset val="100"/>
        <c:noMultiLvlLbl val="0"/>
      </c:catAx>
      <c:valAx>
        <c:axId val="141101183"/>
        <c:scaling>
          <c:orientation val="minMax"/>
          <c:min val="433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1101599"/>
        <c:crosses val="autoZero"/>
        <c:crossBetween val="between"/>
      </c:valAx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6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12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4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2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25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4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08.01.2021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4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0658082"/>
              </p:ext>
            </p:extLst>
          </p:nvPr>
        </p:nvGraphicFramePr>
        <p:xfrm>
          <a:off x="529389" y="719666"/>
          <a:ext cx="1111717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6791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2018-09-05T06:32:58Z</dcterms:created>
  <dcterms:modified xsi:type="dcterms:W3CDTF">2021-01-08T01:38:56Z</dcterms:modified>
</cp:coreProperties>
</file>