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ooper Black" panose="0208090404030B020404" pitchFamily="18" charset="0"/>
      <p:regular r:id="rId9"/>
    </p:embeddedFont>
    <p:embeddedFont>
      <p:font typeface="Impact" panose="020B0806030902050204" pitchFamily="3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3BB869-0495-4815-B022-AD358C4E2B33}" type="doc">
      <dgm:prSet loTypeId="urn:microsoft.com/office/officeart/2005/8/layout/venn1" loCatId="relationship" qsTypeId="urn:microsoft.com/office/officeart/2005/8/quickstyle/simple2" qsCatId="simple" csTypeId="urn:microsoft.com/office/officeart/2005/8/colors/colorful2" csCatId="colorful" phldr="1"/>
      <dgm:spPr/>
      <dgm:t>
        <a:bodyPr/>
        <a:lstStyle/>
        <a:p>
          <a:endParaRPr lang="en-US"/>
        </a:p>
      </dgm:t>
    </dgm:pt>
    <dgm:pt modelId="{6181C531-E81A-4367-B181-F99F857A4253}">
      <dgm:prSet custT="1"/>
      <dgm:spPr/>
      <dgm:t>
        <a:bodyPr/>
        <a:lstStyle/>
        <a:p>
          <a:endParaRPr lang="en-US" sz="1800" dirty="0"/>
        </a:p>
      </dgm:t>
    </dgm:pt>
    <dgm:pt modelId="{080C9099-5B47-414C-BCD3-DB28E9596892}" type="parTrans" cxnId="{BB7C9D0C-A730-4057-BE00-0328BB6A1979}">
      <dgm:prSet/>
      <dgm:spPr/>
      <dgm:t>
        <a:bodyPr/>
        <a:lstStyle/>
        <a:p>
          <a:endParaRPr lang="en-US"/>
        </a:p>
      </dgm:t>
    </dgm:pt>
    <dgm:pt modelId="{A59F1129-C77E-4688-9D96-32DD3C32453C}" type="sibTrans" cxnId="{BB7C9D0C-A730-4057-BE00-0328BB6A1979}">
      <dgm:prSet/>
      <dgm:spPr/>
      <dgm:t>
        <a:bodyPr/>
        <a:lstStyle/>
        <a:p>
          <a:endParaRPr lang="en-US"/>
        </a:p>
      </dgm:t>
    </dgm:pt>
    <dgm:pt modelId="{368EEDD8-90FD-4C65-B44E-559AC39934B9}">
      <dgm:prSet custT="1"/>
      <dgm:spPr/>
      <dgm:t>
        <a:bodyPr/>
        <a:lstStyle/>
        <a:p>
          <a:endParaRPr lang="en-US" sz="2800" dirty="0">
            <a:latin typeface="Aptos Display" panose="020B0004020202020204" pitchFamily="34" charset="0"/>
          </a:endParaRPr>
        </a:p>
      </dgm:t>
    </dgm:pt>
    <dgm:pt modelId="{095F1AD0-F500-4CA4-8977-7D7F8A359414}" type="parTrans" cxnId="{DFDFE72A-30A9-45FE-8B4C-C968EC0278DB}">
      <dgm:prSet/>
      <dgm:spPr/>
      <dgm:t>
        <a:bodyPr/>
        <a:lstStyle/>
        <a:p>
          <a:endParaRPr lang="en-US"/>
        </a:p>
      </dgm:t>
    </dgm:pt>
    <dgm:pt modelId="{0647E050-1478-4573-B423-6C6ECEE623B1}" type="sibTrans" cxnId="{DFDFE72A-30A9-45FE-8B4C-C968EC0278DB}">
      <dgm:prSet/>
      <dgm:spPr/>
      <dgm:t>
        <a:bodyPr/>
        <a:lstStyle/>
        <a:p>
          <a:endParaRPr lang="en-US"/>
        </a:p>
      </dgm:t>
    </dgm:pt>
    <dgm:pt modelId="{BD00285E-E6C0-45B2-B393-8789402A08B8}">
      <dgm:prSet/>
      <dgm:spPr/>
      <dgm:t>
        <a:bodyPr/>
        <a:lstStyle/>
        <a:p>
          <a:r>
            <a:rPr lang="en-US" b="1" dirty="0"/>
            <a:t>Product Listing</a:t>
          </a:r>
          <a:r>
            <a:rPr lang="en-US" dirty="0"/>
            <a:t>: Displays products dynamically with essential details.</a:t>
          </a:r>
        </a:p>
      </dgm:t>
    </dgm:pt>
    <dgm:pt modelId="{A5DF4E26-B2B9-4A40-99D6-4D5060B00D1C}" type="parTrans" cxnId="{B96B2AF4-AA53-43FC-A3C9-9BC8E75DE0AA}">
      <dgm:prSet/>
      <dgm:spPr/>
      <dgm:t>
        <a:bodyPr/>
        <a:lstStyle/>
        <a:p>
          <a:endParaRPr lang="en-US"/>
        </a:p>
      </dgm:t>
    </dgm:pt>
    <dgm:pt modelId="{4AC5C2C6-6DFD-474F-BF9E-F58B0694448D}" type="sibTrans" cxnId="{B96B2AF4-AA53-43FC-A3C9-9BC8E75DE0AA}">
      <dgm:prSet/>
      <dgm:spPr/>
      <dgm:t>
        <a:bodyPr/>
        <a:lstStyle/>
        <a:p>
          <a:endParaRPr lang="en-US"/>
        </a:p>
      </dgm:t>
    </dgm:pt>
    <dgm:pt modelId="{CCE1BAB7-AD38-4C74-B4A1-01A70360FD4B}">
      <dgm:prSet/>
      <dgm:spPr/>
      <dgm:t>
        <a:bodyPr/>
        <a:lstStyle/>
        <a:p>
          <a:r>
            <a:rPr lang="en-US" b="1" dirty="0"/>
            <a:t>Product Detail Page</a:t>
          </a:r>
          <a:r>
            <a:rPr lang="en-US" dirty="0"/>
            <a:t>: Showcases detailed information for individual products.</a:t>
          </a:r>
        </a:p>
      </dgm:t>
    </dgm:pt>
    <dgm:pt modelId="{438E7ACE-FEC0-4FA0-A18F-C6430D4499A0}" type="parTrans" cxnId="{EB605ADD-16BA-4789-8308-E5D5C82C6F9F}">
      <dgm:prSet/>
      <dgm:spPr/>
      <dgm:t>
        <a:bodyPr/>
        <a:lstStyle/>
        <a:p>
          <a:endParaRPr lang="en-US"/>
        </a:p>
      </dgm:t>
    </dgm:pt>
    <dgm:pt modelId="{5483EB42-6253-4D99-9172-AEA7515E1E21}" type="sibTrans" cxnId="{EB605ADD-16BA-4789-8308-E5D5C82C6F9F}">
      <dgm:prSet/>
      <dgm:spPr/>
      <dgm:t>
        <a:bodyPr/>
        <a:lstStyle/>
        <a:p>
          <a:endParaRPr lang="en-US"/>
        </a:p>
      </dgm:t>
    </dgm:pt>
    <dgm:pt modelId="{7505FB07-8D83-48E0-82B3-26053AD66079}">
      <dgm:prSet/>
      <dgm:spPr/>
      <dgm:t>
        <a:bodyPr/>
        <a:lstStyle/>
        <a:p>
          <a:r>
            <a:rPr lang="en-US" b="1" dirty="0"/>
            <a:t>Add to Cart</a:t>
          </a:r>
          <a:r>
            <a:rPr lang="en-US" dirty="0"/>
            <a:t>: Enables users to add items to their cart with ease.</a:t>
          </a:r>
        </a:p>
      </dgm:t>
    </dgm:pt>
    <dgm:pt modelId="{A723E251-B2A9-4D63-97D8-7300DDEC3D5B}" type="parTrans" cxnId="{E4ABEFB7-CA12-4810-B863-537D889604A6}">
      <dgm:prSet/>
      <dgm:spPr/>
      <dgm:t>
        <a:bodyPr/>
        <a:lstStyle/>
        <a:p>
          <a:endParaRPr lang="en-US"/>
        </a:p>
      </dgm:t>
    </dgm:pt>
    <dgm:pt modelId="{FD7DDAA3-F039-4E59-937E-6C26FF2F9526}" type="sibTrans" cxnId="{E4ABEFB7-CA12-4810-B863-537D889604A6}">
      <dgm:prSet/>
      <dgm:spPr/>
      <dgm:t>
        <a:bodyPr/>
        <a:lstStyle/>
        <a:p>
          <a:endParaRPr lang="en-US"/>
        </a:p>
      </dgm:t>
    </dgm:pt>
    <dgm:pt modelId="{562EA253-6A3A-448B-82F8-A6DF21A85090}">
      <dgm:prSet/>
      <dgm:spPr/>
      <dgm:t>
        <a:bodyPr/>
        <a:lstStyle/>
        <a:p>
          <a:r>
            <a:rPr lang="en-US" b="1" dirty="0"/>
            <a:t>Wishlist</a:t>
          </a:r>
          <a:r>
            <a:rPr lang="en-US" dirty="0"/>
            <a:t>: Allows users to save and manage their favorite products.</a:t>
          </a:r>
        </a:p>
      </dgm:t>
    </dgm:pt>
    <dgm:pt modelId="{C97C7862-F109-4FB4-94BE-EC13B767BC36}" type="parTrans" cxnId="{B6E9FFC0-612B-4531-AFD4-E5D128F9F462}">
      <dgm:prSet/>
      <dgm:spPr/>
      <dgm:t>
        <a:bodyPr/>
        <a:lstStyle/>
        <a:p>
          <a:endParaRPr lang="en-US"/>
        </a:p>
      </dgm:t>
    </dgm:pt>
    <dgm:pt modelId="{11A7E7F0-58AF-45A2-A568-713CD234006B}" type="sibTrans" cxnId="{B6E9FFC0-612B-4531-AFD4-E5D128F9F462}">
      <dgm:prSet/>
      <dgm:spPr/>
      <dgm:t>
        <a:bodyPr/>
        <a:lstStyle/>
        <a:p>
          <a:endParaRPr lang="en-US"/>
        </a:p>
      </dgm:t>
    </dgm:pt>
    <dgm:pt modelId="{A6058583-16EC-4924-AB7F-F1E19B9C8C97}">
      <dgm:prSet/>
      <dgm:spPr/>
      <dgm:t>
        <a:bodyPr/>
        <a:lstStyle/>
        <a:p>
          <a:r>
            <a:rPr lang="en-US" b="1" dirty="0"/>
            <a:t>Search Bar</a:t>
          </a:r>
          <a:r>
            <a:rPr lang="en-US" dirty="0"/>
            <a:t>: Provides instant product search functionality.</a:t>
          </a:r>
        </a:p>
      </dgm:t>
    </dgm:pt>
    <dgm:pt modelId="{E2817B2B-C582-4B9F-B05E-AE528E5E2177}" type="parTrans" cxnId="{5AD60A83-B496-41F6-9541-EC4E1EB5D476}">
      <dgm:prSet/>
      <dgm:spPr/>
      <dgm:t>
        <a:bodyPr/>
        <a:lstStyle/>
        <a:p>
          <a:endParaRPr lang="en-US"/>
        </a:p>
      </dgm:t>
    </dgm:pt>
    <dgm:pt modelId="{D4747137-7717-4482-9D55-027CA514D152}" type="sibTrans" cxnId="{5AD60A83-B496-41F6-9541-EC4E1EB5D476}">
      <dgm:prSet/>
      <dgm:spPr/>
      <dgm:t>
        <a:bodyPr/>
        <a:lstStyle/>
        <a:p>
          <a:endParaRPr lang="en-US"/>
        </a:p>
      </dgm:t>
    </dgm:pt>
    <dgm:pt modelId="{ACDA0BAF-04FD-481D-BB82-C477BE3550E1}">
      <dgm:prSet/>
      <dgm:spPr/>
      <dgm:t>
        <a:bodyPr/>
        <a:lstStyle/>
        <a:p>
          <a:endParaRPr lang="en-US"/>
        </a:p>
      </dgm:t>
    </dgm:pt>
    <dgm:pt modelId="{2348A0CC-C524-4F73-9876-EABD44438F22}" type="parTrans" cxnId="{D21BA0E9-3157-4F56-88CF-8958B5E12601}">
      <dgm:prSet/>
      <dgm:spPr/>
      <dgm:t>
        <a:bodyPr/>
        <a:lstStyle/>
        <a:p>
          <a:endParaRPr lang="en-US"/>
        </a:p>
      </dgm:t>
    </dgm:pt>
    <dgm:pt modelId="{9E3834EF-0651-42B2-AB74-6FE07EA580E6}" type="sibTrans" cxnId="{D21BA0E9-3157-4F56-88CF-8958B5E12601}">
      <dgm:prSet/>
      <dgm:spPr/>
      <dgm:t>
        <a:bodyPr/>
        <a:lstStyle/>
        <a:p>
          <a:endParaRPr lang="en-US"/>
        </a:p>
      </dgm:t>
    </dgm:pt>
    <dgm:pt modelId="{36841120-428F-44C7-82B4-3D7F6C76CC7C}">
      <dgm:prSet/>
      <dgm:spPr/>
      <dgm:t>
        <a:bodyPr/>
        <a:lstStyle/>
        <a:p>
          <a:endParaRPr lang="en-US"/>
        </a:p>
      </dgm:t>
    </dgm:pt>
    <dgm:pt modelId="{B2BADC38-3621-4832-9328-D010E1858401}" type="parTrans" cxnId="{A06865AA-97C6-4D0E-8FD0-98046C1E5CC1}">
      <dgm:prSet/>
      <dgm:spPr/>
      <dgm:t>
        <a:bodyPr/>
        <a:lstStyle/>
        <a:p>
          <a:endParaRPr lang="en-US"/>
        </a:p>
      </dgm:t>
    </dgm:pt>
    <dgm:pt modelId="{7B1F8FD4-5DB0-43C6-B5C6-959C33FA6621}" type="sibTrans" cxnId="{A06865AA-97C6-4D0E-8FD0-98046C1E5CC1}">
      <dgm:prSet/>
      <dgm:spPr/>
      <dgm:t>
        <a:bodyPr/>
        <a:lstStyle/>
        <a:p>
          <a:endParaRPr lang="en-US"/>
        </a:p>
      </dgm:t>
    </dgm:pt>
    <dgm:pt modelId="{8CEE60A0-79BD-4259-9B90-96A7F331D451}" type="pres">
      <dgm:prSet presAssocID="{163BB869-0495-4815-B022-AD358C4E2B33}" presName="compositeShape" presStyleCnt="0">
        <dgm:presLayoutVars>
          <dgm:chMax val="7"/>
          <dgm:dir/>
          <dgm:resizeHandles val="exact"/>
        </dgm:presLayoutVars>
      </dgm:prSet>
      <dgm:spPr/>
    </dgm:pt>
    <dgm:pt modelId="{620F6A33-3BEA-42B1-A2D6-CFF078D78F36}" type="pres">
      <dgm:prSet presAssocID="{6181C531-E81A-4367-B181-F99F857A4253}" presName="circ1" presStyleLbl="vennNode1" presStyleIdx="0" presStyleCnt="7"/>
      <dgm:spPr/>
    </dgm:pt>
    <dgm:pt modelId="{32E2B34F-492F-412F-9F97-75975C1804DD}" type="pres">
      <dgm:prSet presAssocID="{6181C531-E81A-4367-B181-F99F857A4253}" presName="circ1Tx" presStyleLbl="revTx" presStyleIdx="0" presStyleCnt="0" custScaleX="371564" custLinFactNeighborX="-3202" custLinFactNeighborY="-22194">
        <dgm:presLayoutVars>
          <dgm:chMax val="0"/>
          <dgm:chPref val="0"/>
          <dgm:bulletEnabled val="1"/>
        </dgm:presLayoutVars>
      </dgm:prSet>
      <dgm:spPr/>
    </dgm:pt>
    <dgm:pt modelId="{91C8FFD9-7614-450A-B5B3-8524CA728018}" type="pres">
      <dgm:prSet presAssocID="{368EEDD8-90FD-4C65-B44E-559AC39934B9}" presName="circ2" presStyleLbl="vennNode1" presStyleIdx="1" presStyleCnt="7"/>
      <dgm:spPr/>
    </dgm:pt>
    <dgm:pt modelId="{BF5CD146-3F28-423C-9C1F-59137A447202}" type="pres">
      <dgm:prSet presAssocID="{368EEDD8-90FD-4C65-B44E-559AC39934B9}" presName="circ2Tx" presStyleLbl="revTx" presStyleIdx="0" presStyleCnt="0" custScaleX="183753" custLinFactX="-34615" custLinFactNeighborX="-100000" custLinFactNeighborY="-75957">
        <dgm:presLayoutVars>
          <dgm:chMax val="0"/>
          <dgm:chPref val="0"/>
          <dgm:bulletEnabled val="1"/>
        </dgm:presLayoutVars>
      </dgm:prSet>
      <dgm:spPr/>
    </dgm:pt>
    <dgm:pt modelId="{ED41F52F-D1BB-4D27-AC59-3CDB47EAB8F3}" type="pres">
      <dgm:prSet presAssocID="{BD00285E-E6C0-45B2-B393-8789402A08B8}" presName="circ3" presStyleLbl="vennNode1" presStyleIdx="2" presStyleCnt="7" custLinFactNeighborX="8652" custLinFactNeighborY="3604"/>
      <dgm:spPr/>
    </dgm:pt>
    <dgm:pt modelId="{174A2738-20D5-407A-B58E-2BA1716F9F92}" type="pres">
      <dgm:prSet presAssocID="{BD00285E-E6C0-45B2-B393-8789402A08B8}" presName="circ3Tx" presStyleLbl="revTx" presStyleIdx="0" presStyleCnt="0" custLinFactY="-18885" custLinFactNeighborX="6028" custLinFactNeighborY="-100000">
        <dgm:presLayoutVars>
          <dgm:chMax val="0"/>
          <dgm:chPref val="0"/>
          <dgm:bulletEnabled val="1"/>
        </dgm:presLayoutVars>
      </dgm:prSet>
      <dgm:spPr/>
    </dgm:pt>
    <dgm:pt modelId="{3B53E01A-24B7-45B7-BEC5-03E6D0BE7886}" type="pres">
      <dgm:prSet presAssocID="{CCE1BAB7-AD38-4C74-B4A1-01A70360FD4B}" presName="circ4" presStyleLbl="vennNode1" presStyleIdx="3" presStyleCnt="7" custLinFactNeighborX="-70192" custLinFactNeighborY="-51183"/>
      <dgm:spPr/>
    </dgm:pt>
    <dgm:pt modelId="{655A0191-DAC8-4A0C-8725-B9CF51456EBC}" type="pres">
      <dgm:prSet presAssocID="{CCE1BAB7-AD38-4C74-B4A1-01A70360FD4B}" presName="circ4Tx" presStyleLbl="revTx" presStyleIdx="0" presStyleCnt="0" custLinFactNeighborX="53796" custLinFactNeighborY="-93511">
        <dgm:presLayoutVars>
          <dgm:chMax val="0"/>
          <dgm:chPref val="0"/>
          <dgm:bulletEnabled val="1"/>
        </dgm:presLayoutVars>
      </dgm:prSet>
      <dgm:spPr/>
    </dgm:pt>
    <dgm:pt modelId="{88247228-DB79-4733-BBF4-E6E921D096A8}" type="pres">
      <dgm:prSet presAssocID="{7505FB07-8D83-48E0-82B3-26053AD66079}" presName="circ5" presStyleLbl="vennNode1" presStyleIdx="4" presStyleCnt="7" custLinFactNeighborX="70657" custLinFactNeighborY="-92017"/>
      <dgm:spPr/>
    </dgm:pt>
    <dgm:pt modelId="{1D4215AA-FCC0-4699-BBA2-F5F32B7F7D84}" type="pres">
      <dgm:prSet presAssocID="{7505FB07-8D83-48E0-82B3-26053AD66079}" presName="circ5Tx" presStyleLbl="revTx" presStyleIdx="0" presStyleCnt="0" custLinFactX="13269" custLinFactNeighborX="100000" custLinFactNeighborY="27344">
        <dgm:presLayoutVars>
          <dgm:chMax val="0"/>
          <dgm:chPref val="0"/>
          <dgm:bulletEnabled val="1"/>
        </dgm:presLayoutVars>
      </dgm:prSet>
      <dgm:spPr/>
    </dgm:pt>
    <dgm:pt modelId="{4488B8B7-D97A-4449-89B5-559703442B59}" type="pres">
      <dgm:prSet presAssocID="{562EA253-6A3A-448B-82F8-A6DF21A85090}" presName="circ6" presStyleLbl="vennNode1" presStyleIdx="5" presStyleCnt="7" custLinFactNeighborX="10815" custLinFactNeighborY="-85831"/>
      <dgm:spPr/>
    </dgm:pt>
    <dgm:pt modelId="{A2E63434-E46C-4535-8A2F-329E4D71820B}" type="pres">
      <dgm:prSet presAssocID="{562EA253-6A3A-448B-82F8-A6DF21A85090}" presName="circ6Tx" presStyleLbl="revTx" presStyleIdx="0" presStyleCnt="0" custLinFactNeighborX="-9500" custLinFactNeighborY="43029">
        <dgm:presLayoutVars>
          <dgm:chMax val="0"/>
          <dgm:chPref val="0"/>
          <dgm:bulletEnabled val="1"/>
        </dgm:presLayoutVars>
      </dgm:prSet>
      <dgm:spPr/>
    </dgm:pt>
    <dgm:pt modelId="{0EBA1F00-8B56-436C-9009-0FD40AA188F2}" type="pres">
      <dgm:prSet presAssocID="{A6058583-16EC-4924-AB7F-F1E19B9C8C97}" presName="circ7" presStyleLbl="vennNode1" presStyleIdx="6" presStyleCnt="7" custLinFactNeighborX="22977" custLinFactNeighborY="45898"/>
      <dgm:spPr/>
    </dgm:pt>
    <dgm:pt modelId="{ABE11845-1AB1-4129-BBDE-AF56A71AA14E}" type="pres">
      <dgm:prSet presAssocID="{A6058583-16EC-4924-AB7F-F1E19B9C8C97}" presName="circ7Tx" presStyleLbl="revTx" presStyleIdx="0" presStyleCnt="0" custLinFactNeighborX="-16638" custLinFactNeighborY="-2138">
        <dgm:presLayoutVars>
          <dgm:chMax val="0"/>
          <dgm:chPref val="0"/>
          <dgm:bulletEnabled val="1"/>
        </dgm:presLayoutVars>
      </dgm:prSet>
      <dgm:spPr/>
    </dgm:pt>
  </dgm:ptLst>
  <dgm:cxnLst>
    <dgm:cxn modelId="{BB7C9D0C-A730-4057-BE00-0328BB6A1979}" srcId="{163BB869-0495-4815-B022-AD358C4E2B33}" destId="{6181C531-E81A-4367-B181-F99F857A4253}" srcOrd="0" destOrd="0" parTransId="{080C9099-5B47-414C-BCD3-DB28E9596892}" sibTransId="{A59F1129-C77E-4688-9D96-32DD3C32453C}"/>
    <dgm:cxn modelId="{53B5C317-AB66-477D-AB97-17C010A6A238}" type="presOf" srcId="{7505FB07-8D83-48E0-82B3-26053AD66079}" destId="{1D4215AA-FCC0-4699-BBA2-F5F32B7F7D84}" srcOrd="0" destOrd="0" presId="urn:microsoft.com/office/officeart/2005/8/layout/venn1"/>
    <dgm:cxn modelId="{33FF071F-31EA-45B8-8B22-DC045D79C342}" type="presOf" srcId="{A6058583-16EC-4924-AB7F-F1E19B9C8C97}" destId="{ABE11845-1AB1-4129-BBDE-AF56A71AA14E}" srcOrd="0" destOrd="0" presId="urn:microsoft.com/office/officeart/2005/8/layout/venn1"/>
    <dgm:cxn modelId="{DFDFE72A-30A9-45FE-8B4C-C968EC0278DB}" srcId="{163BB869-0495-4815-B022-AD358C4E2B33}" destId="{368EEDD8-90FD-4C65-B44E-559AC39934B9}" srcOrd="1" destOrd="0" parTransId="{095F1AD0-F500-4CA4-8977-7D7F8A359414}" sibTransId="{0647E050-1478-4573-B423-6C6ECEE623B1}"/>
    <dgm:cxn modelId="{874ED72F-BAB4-4E70-8B47-1B0840FECEB4}" type="presOf" srcId="{CCE1BAB7-AD38-4C74-B4A1-01A70360FD4B}" destId="{655A0191-DAC8-4A0C-8725-B9CF51456EBC}" srcOrd="0" destOrd="0" presId="urn:microsoft.com/office/officeart/2005/8/layout/venn1"/>
    <dgm:cxn modelId="{A0BF0660-45CE-4EDC-B23D-9A02D33FAF5F}" type="presOf" srcId="{368EEDD8-90FD-4C65-B44E-559AC39934B9}" destId="{BF5CD146-3F28-423C-9C1F-59137A447202}" srcOrd="0" destOrd="0" presId="urn:microsoft.com/office/officeart/2005/8/layout/venn1"/>
    <dgm:cxn modelId="{D6E6FA67-1D4C-40A3-908D-12F49AAE0F92}" type="presOf" srcId="{6181C531-E81A-4367-B181-F99F857A4253}" destId="{32E2B34F-492F-412F-9F97-75975C1804DD}" srcOrd="0" destOrd="0" presId="urn:microsoft.com/office/officeart/2005/8/layout/venn1"/>
    <dgm:cxn modelId="{BDB64F4E-62C6-4ECD-B4F5-0A82887A6C7A}" type="presOf" srcId="{BD00285E-E6C0-45B2-B393-8789402A08B8}" destId="{174A2738-20D5-407A-B58E-2BA1716F9F92}" srcOrd="0" destOrd="0" presId="urn:microsoft.com/office/officeart/2005/8/layout/venn1"/>
    <dgm:cxn modelId="{5AD60A83-B496-41F6-9541-EC4E1EB5D476}" srcId="{163BB869-0495-4815-B022-AD358C4E2B33}" destId="{A6058583-16EC-4924-AB7F-F1E19B9C8C97}" srcOrd="6" destOrd="0" parTransId="{E2817B2B-C582-4B9F-B05E-AE528E5E2177}" sibTransId="{D4747137-7717-4482-9D55-027CA514D152}"/>
    <dgm:cxn modelId="{CBE9A8A1-FE60-4730-87E5-47B2DD8FDAE9}" type="presOf" srcId="{163BB869-0495-4815-B022-AD358C4E2B33}" destId="{8CEE60A0-79BD-4259-9B90-96A7F331D451}" srcOrd="0" destOrd="0" presId="urn:microsoft.com/office/officeart/2005/8/layout/venn1"/>
    <dgm:cxn modelId="{A06865AA-97C6-4D0E-8FD0-98046C1E5CC1}" srcId="{163BB869-0495-4815-B022-AD358C4E2B33}" destId="{36841120-428F-44C7-82B4-3D7F6C76CC7C}" srcOrd="8" destOrd="0" parTransId="{B2BADC38-3621-4832-9328-D010E1858401}" sibTransId="{7B1F8FD4-5DB0-43C6-B5C6-959C33FA6621}"/>
    <dgm:cxn modelId="{E4ABEFB7-CA12-4810-B863-537D889604A6}" srcId="{163BB869-0495-4815-B022-AD358C4E2B33}" destId="{7505FB07-8D83-48E0-82B3-26053AD66079}" srcOrd="4" destOrd="0" parTransId="{A723E251-B2A9-4D63-97D8-7300DDEC3D5B}" sibTransId="{FD7DDAA3-F039-4E59-937E-6C26FF2F9526}"/>
    <dgm:cxn modelId="{B6E9FFC0-612B-4531-AFD4-E5D128F9F462}" srcId="{163BB869-0495-4815-B022-AD358C4E2B33}" destId="{562EA253-6A3A-448B-82F8-A6DF21A85090}" srcOrd="5" destOrd="0" parTransId="{C97C7862-F109-4FB4-94BE-EC13B767BC36}" sibTransId="{11A7E7F0-58AF-45A2-A568-713CD234006B}"/>
    <dgm:cxn modelId="{0C6E9DCB-8400-498B-ADA9-5458C65917A7}" type="presOf" srcId="{562EA253-6A3A-448B-82F8-A6DF21A85090}" destId="{A2E63434-E46C-4535-8A2F-329E4D71820B}" srcOrd="0" destOrd="0" presId="urn:microsoft.com/office/officeart/2005/8/layout/venn1"/>
    <dgm:cxn modelId="{EB605ADD-16BA-4789-8308-E5D5C82C6F9F}" srcId="{163BB869-0495-4815-B022-AD358C4E2B33}" destId="{CCE1BAB7-AD38-4C74-B4A1-01A70360FD4B}" srcOrd="3" destOrd="0" parTransId="{438E7ACE-FEC0-4FA0-A18F-C6430D4499A0}" sibTransId="{5483EB42-6253-4D99-9172-AEA7515E1E21}"/>
    <dgm:cxn modelId="{D21BA0E9-3157-4F56-88CF-8958B5E12601}" srcId="{163BB869-0495-4815-B022-AD358C4E2B33}" destId="{ACDA0BAF-04FD-481D-BB82-C477BE3550E1}" srcOrd="7" destOrd="0" parTransId="{2348A0CC-C524-4F73-9876-EABD44438F22}" sibTransId="{9E3834EF-0651-42B2-AB74-6FE07EA580E6}"/>
    <dgm:cxn modelId="{B96B2AF4-AA53-43FC-A3C9-9BC8E75DE0AA}" srcId="{163BB869-0495-4815-B022-AD358C4E2B33}" destId="{BD00285E-E6C0-45B2-B393-8789402A08B8}" srcOrd="2" destOrd="0" parTransId="{A5DF4E26-B2B9-4A40-99D6-4D5060B00D1C}" sibTransId="{4AC5C2C6-6DFD-474F-BF9E-F58B0694448D}"/>
    <dgm:cxn modelId="{8E2676F2-4EF5-4F03-BB5B-C00E9AEE199D}" type="presParOf" srcId="{8CEE60A0-79BD-4259-9B90-96A7F331D451}" destId="{620F6A33-3BEA-42B1-A2D6-CFF078D78F36}" srcOrd="0" destOrd="0" presId="urn:microsoft.com/office/officeart/2005/8/layout/venn1"/>
    <dgm:cxn modelId="{5C1D3E94-76FD-4639-9190-1E1A275E45B7}" type="presParOf" srcId="{8CEE60A0-79BD-4259-9B90-96A7F331D451}" destId="{32E2B34F-492F-412F-9F97-75975C1804DD}" srcOrd="1" destOrd="0" presId="urn:microsoft.com/office/officeart/2005/8/layout/venn1"/>
    <dgm:cxn modelId="{5B4DA721-79AB-41FE-8CC2-C4F9035AEBA9}" type="presParOf" srcId="{8CEE60A0-79BD-4259-9B90-96A7F331D451}" destId="{91C8FFD9-7614-450A-B5B3-8524CA728018}" srcOrd="2" destOrd="0" presId="urn:microsoft.com/office/officeart/2005/8/layout/venn1"/>
    <dgm:cxn modelId="{8C611898-C5DC-4D7C-ACB5-05201C7B74F5}" type="presParOf" srcId="{8CEE60A0-79BD-4259-9B90-96A7F331D451}" destId="{BF5CD146-3F28-423C-9C1F-59137A447202}" srcOrd="3" destOrd="0" presId="urn:microsoft.com/office/officeart/2005/8/layout/venn1"/>
    <dgm:cxn modelId="{136A2E8F-6082-4B70-A457-A030D653104E}" type="presParOf" srcId="{8CEE60A0-79BD-4259-9B90-96A7F331D451}" destId="{ED41F52F-D1BB-4D27-AC59-3CDB47EAB8F3}" srcOrd="4" destOrd="0" presId="urn:microsoft.com/office/officeart/2005/8/layout/venn1"/>
    <dgm:cxn modelId="{0D1F3CB5-C64B-4DE5-A228-AC3507CE25D7}" type="presParOf" srcId="{8CEE60A0-79BD-4259-9B90-96A7F331D451}" destId="{174A2738-20D5-407A-B58E-2BA1716F9F92}" srcOrd="5" destOrd="0" presId="urn:microsoft.com/office/officeart/2005/8/layout/venn1"/>
    <dgm:cxn modelId="{6238CB90-A5D6-48CA-9A82-A5CE3584D2FE}" type="presParOf" srcId="{8CEE60A0-79BD-4259-9B90-96A7F331D451}" destId="{3B53E01A-24B7-45B7-BEC5-03E6D0BE7886}" srcOrd="6" destOrd="0" presId="urn:microsoft.com/office/officeart/2005/8/layout/venn1"/>
    <dgm:cxn modelId="{9D37D2D9-87A6-4062-AAF0-88B22A2E8C34}" type="presParOf" srcId="{8CEE60A0-79BD-4259-9B90-96A7F331D451}" destId="{655A0191-DAC8-4A0C-8725-B9CF51456EBC}" srcOrd="7" destOrd="0" presId="urn:microsoft.com/office/officeart/2005/8/layout/venn1"/>
    <dgm:cxn modelId="{1454C7A2-9674-404B-B246-0DB3E2FBCC15}" type="presParOf" srcId="{8CEE60A0-79BD-4259-9B90-96A7F331D451}" destId="{88247228-DB79-4733-BBF4-E6E921D096A8}" srcOrd="8" destOrd="0" presId="urn:microsoft.com/office/officeart/2005/8/layout/venn1"/>
    <dgm:cxn modelId="{00E7DDC0-113A-4A33-B2B5-CF5399D67FFA}" type="presParOf" srcId="{8CEE60A0-79BD-4259-9B90-96A7F331D451}" destId="{1D4215AA-FCC0-4699-BBA2-F5F32B7F7D84}" srcOrd="9" destOrd="0" presId="urn:microsoft.com/office/officeart/2005/8/layout/venn1"/>
    <dgm:cxn modelId="{7F1FC75E-8711-4C32-92BE-56B1082D7E33}" type="presParOf" srcId="{8CEE60A0-79BD-4259-9B90-96A7F331D451}" destId="{4488B8B7-D97A-4449-89B5-559703442B59}" srcOrd="10" destOrd="0" presId="urn:microsoft.com/office/officeart/2005/8/layout/venn1"/>
    <dgm:cxn modelId="{47F29848-A7A3-49E6-A58B-FEDF07BBC646}" type="presParOf" srcId="{8CEE60A0-79BD-4259-9B90-96A7F331D451}" destId="{A2E63434-E46C-4535-8A2F-329E4D71820B}" srcOrd="11" destOrd="0" presId="urn:microsoft.com/office/officeart/2005/8/layout/venn1"/>
    <dgm:cxn modelId="{1AB92714-7809-4DD3-B8E6-5963AD89AAC2}" type="presParOf" srcId="{8CEE60A0-79BD-4259-9B90-96A7F331D451}" destId="{0EBA1F00-8B56-436C-9009-0FD40AA188F2}" srcOrd="12" destOrd="0" presId="urn:microsoft.com/office/officeart/2005/8/layout/venn1"/>
    <dgm:cxn modelId="{86383D7F-85FA-4DE9-943E-7B1647BB9D0C}" type="presParOf" srcId="{8CEE60A0-79BD-4259-9B90-96A7F331D451}" destId="{ABE11845-1AB1-4129-BBDE-AF56A71AA14E}"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D2E555-B257-485D-94FF-37F7EA55FCAD}"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99FF0D96-E0EA-46F2-8AA7-A5FA4CB476EE}">
      <dgm:prSet/>
      <dgm:spPr/>
      <dgm:t>
        <a:bodyPr/>
        <a:lstStyle/>
        <a:p>
          <a:r>
            <a:rPr lang="en-US" dirty="0"/>
            <a:t>A dynamic search bar provides instant product search functionality, allowing users to find relevant products quickly. With auto-suggestions and product previews, it enhances navigation and improves the overall shopping experience.</a:t>
          </a:r>
        </a:p>
      </dgm:t>
    </dgm:pt>
    <dgm:pt modelId="{00BF0D14-EC6A-4213-8033-4CA19076EAAE}" type="parTrans" cxnId="{403C12B8-BE6F-4771-8C0F-1D8CE3624C93}">
      <dgm:prSet/>
      <dgm:spPr/>
      <dgm:t>
        <a:bodyPr/>
        <a:lstStyle/>
        <a:p>
          <a:endParaRPr lang="en-US"/>
        </a:p>
      </dgm:t>
    </dgm:pt>
    <dgm:pt modelId="{74D7DD10-167C-4910-9863-096613516C52}" type="sibTrans" cxnId="{403C12B8-BE6F-4771-8C0F-1D8CE3624C93}">
      <dgm:prSet/>
      <dgm:spPr/>
      <dgm:t>
        <a:bodyPr/>
        <a:lstStyle/>
        <a:p>
          <a:endParaRPr lang="en-US"/>
        </a:p>
      </dgm:t>
    </dgm:pt>
    <dgm:pt modelId="{4A21224D-2E3B-45D0-BFA9-2D99ED1A4469}" type="pres">
      <dgm:prSet presAssocID="{00D2E555-B257-485D-94FF-37F7EA55FCAD}" presName="compositeShape" presStyleCnt="0">
        <dgm:presLayoutVars>
          <dgm:chMax val="7"/>
          <dgm:dir/>
          <dgm:resizeHandles val="exact"/>
        </dgm:presLayoutVars>
      </dgm:prSet>
      <dgm:spPr/>
    </dgm:pt>
    <dgm:pt modelId="{40B362D5-FF89-462E-B135-8F3A29FB5494}" type="pres">
      <dgm:prSet presAssocID="{99FF0D96-E0EA-46F2-8AA7-A5FA4CB476EE}" presName="circ1TxSh" presStyleLbl="vennNode1" presStyleIdx="0" presStyleCnt="1" custLinFactNeighborX="-78205" custLinFactNeighborY="-13152"/>
      <dgm:spPr/>
    </dgm:pt>
  </dgm:ptLst>
  <dgm:cxnLst>
    <dgm:cxn modelId="{403C12B8-BE6F-4771-8C0F-1D8CE3624C93}" srcId="{00D2E555-B257-485D-94FF-37F7EA55FCAD}" destId="{99FF0D96-E0EA-46F2-8AA7-A5FA4CB476EE}" srcOrd="0" destOrd="0" parTransId="{00BF0D14-EC6A-4213-8033-4CA19076EAAE}" sibTransId="{74D7DD10-167C-4910-9863-096613516C52}"/>
    <dgm:cxn modelId="{43A882D4-3437-48FF-947F-0A20051341F1}" type="presOf" srcId="{00D2E555-B257-485D-94FF-37F7EA55FCAD}" destId="{4A21224D-2E3B-45D0-BFA9-2D99ED1A4469}" srcOrd="0" destOrd="0" presId="urn:microsoft.com/office/officeart/2005/8/layout/venn1"/>
    <dgm:cxn modelId="{64E612FA-F787-4272-AAF1-3825D06CCF68}" type="presOf" srcId="{99FF0D96-E0EA-46F2-8AA7-A5FA4CB476EE}" destId="{40B362D5-FF89-462E-B135-8F3A29FB5494}" srcOrd="0" destOrd="0" presId="urn:microsoft.com/office/officeart/2005/8/layout/venn1"/>
    <dgm:cxn modelId="{9F02BE64-6A4C-4DFC-9929-BC28C1C7758C}" type="presParOf" srcId="{4A21224D-2E3B-45D0-BFA9-2D99ED1A4469}" destId="{40B362D5-FF89-462E-B135-8F3A29FB5494}"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4CE169-CA38-47E7-A32D-A8566B8D8669}"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6519EC27-CEFD-4097-A2B6-414617FCE8F4}">
      <dgm:prSet/>
      <dgm:spPr/>
      <dgm:t>
        <a:bodyPr/>
        <a:lstStyle/>
        <a:p>
          <a:r>
            <a:rPr lang="en-US"/>
            <a:t>The product listing page dynamically displays all available products, providing users with essential details such as product name, price, and image. It ensures an organized and visually appealing layout, making browsing easier. Sorting and filtering options can be integrated for better usability.</a:t>
          </a:r>
        </a:p>
      </dgm:t>
    </dgm:pt>
    <dgm:pt modelId="{806E6668-70CD-4A82-BFD3-84232A198564}" type="parTrans" cxnId="{466B0DCD-B515-40E2-933A-0EE559D82C96}">
      <dgm:prSet/>
      <dgm:spPr/>
      <dgm:t>
        <a:bodyPr/>
        <a:lstStyle/>
        <a:p>
          <a:endParaRPr lang="en-US"/>
        </a:p>
      </dgm:t>
    </dgm:pt>
    <dgm:pt modelId="{3E4182B1-6A22-4860-920D-8438CF944A0E}" type="sibTrans" cxnId="{466B0DCD-B515-40E2-933A-0EE559D82C96}">
      <dgm:prSet/>
      <dgm:spPr/>
      <dgm:t>
        <a:bodyPr/>
        <a:lstStyle/>
        <a:p>
          <a:endParaRPr lang="en-US"/>
        </a:p>
      </dgm:t>
    </dgm:pt>
    <dgm:pt modelId="{98DB0DC7-C206-49F2-B8E2-B8018E8C2365}" type="pres">
      <dgm:prSet presAssocID="{704CE169-CA38-47E7-A32D-A8566B8D8669}" presName="compositeShape" presStyleCnt="0">
        <dgm:presLayoutVars>
          <dgm:chMax val="7"/>
          <dgm:dir/>
          <dgm:resizeHandles val="exact"/>
        </dgm:presLayoutVars>
      </dgm:prSet>
      <dgm:spPr/>
    </dgm:pt>
    <dgm:pt modelId="{DE38893B-9964-47CC-8081-5F3F24AF3D1A}" type="pres">
      <dgm:prSet presAssocID="{6519EC27-CEFD-4097-A2B6-414617FCE8F4}" presName="circ1TxSh" presStyleLbl="vennNode1" presStyleIdx="0" presStyleCnt="1" custScaleX="94493" custScaleY="98584" custLinFactNeighborX="-70832" custLinFactNeighborY="798"/>
      <dgm:spPr/>
    </dgm:pt>
  </dgm:ptLst>
  <dgm:cxnLst>
    <dgm:cxn modelId="{8C12C3C3-2DAD-40E9-A394-65C2D33DABED}" type="presOf" srcId="{704CE169-CA38-47E7-A32D-A8566B8D8669}" destId="{98DB0DC7-C206-49F2-B8E2-B8018E8C2365}" srcOrd="0" destOrd="0" presId="urn:microsoft.com/office/officeart/2005/8/layout/venn1"/>
    <dgm:cxn modelId="{466B0DCD-B515-40E2-933A-0EE559D82C96}" srcId="{704CE169-CA38-47E7-A32D-A8566B8D8669}" destId="{6519EC27-CEFD-4097-A2B6-414617FCE8F4}" srcOrd="0" destOrd="0" parTransId="{806E6668-70CD-4A82-BFD3-84232A198564}" sibTransId="{3E4182B1-6A22-4860-920D-8438CF944A0E}"/>
    <dgm:cxn modelId="{FF7941D7-EE80-43EE-ACD2-3B6FF67C9718}" type="presOf" srcId="{6519EC27-CEFD-4097-A2B6-414617FCE8F4}" destId="{DE38893B-9964-47CC-8081-5F3F24AF3D1A}" srcOrd="0" destOrd="0" presId="urn:microsoft.com/office/officeart/2005/8/layout/venn1"/>
    <dgm:cxn modelId="{440380A0-CACC-416C-941C-FA76D38F3ED1}" type="presParOf" srcId="{98DB0DC7-C206-49F2-B8E2-B8018E8C2365}" destId="{DE38893B-9964-47CC-8081-5F3F24AF3D1A}"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F00022-BFB3-49DD-9DAE-3DD11754E2B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4EFDC807-34E5-4E7E-A34B-046A4F180BEA}">
      <dgm:prSet/>
      <dgm:spPr/>
      <dgm:t>
        <a:bodyPr/>
        <a:lstStyle/>
        <a:p>
          <a:r>
            <a:rPr lang="en-US"/>
            <a:t>This page provides in-depth information about a selected product, including its description, price, specifications, and high-quality images. Users can view detailed insights before making a purchase decision, improving engagement and conversion rates.</a:t>
          </a:r>
        </a:p>
      </dgm:t>
    </dgm:pt>
    <dgm:pt modelId="{AC423476-77C2-4214-A8B4-BC632841221E}" type="parTrans" cxnId="{18E6752F-E3B6-4548-9766-D1FF2CF1BB1D}">
      <dgm:prSet/>
      <dgm:spPr/>
      <dgm:t>
        <a:bodyPr/>
        <a:lstStyle/>
        <a:p>
          <a:endParaRPr lang="en-US"/>
        </a:p>
      </dgm:t>
    </dgm:pt>
    <dgm:pt modelId="{74CC54D3-4FFB-459B-89BE-7400B8221214}" type="sibTrans" cxnId="{18E6752F-E3B6-4548-9766-D1FF2CF1BB1D}">
      <dgm:prSet/>
      <dgm:spPr/>
      <dgm:t>
        <a:bodyPr/>
        <a:lstStyle/>
        <a:p>
          <a:endParaRPr lang="en-US"/>
        </a:p>
      </dgm:t>
    </dgm:pt>
    <dgm:pt modelId="{C708E762-9CF2-40D6-A4E8-CA2B3CBF96A9}" type="pres">
      <dgm:prSet presAssocID="{95F00022-BFB3-49DD-9DAE-3DD11754E2B7}" presName="compositeShape" presStyleCnt="0">
        <dgm:presLayoutVars>
          <dgm:chMax val="7"/>
          <dgm:dir/>
          <dgm:resizeHandles val="exact"/>
        </dgm:presLayoutVars>
      </dgm:prSet>
      <dgm:spPr/>
    </dgm:pt>
    <dgm:pt modelId="{7BBC41EE-1427-420C-97C6-5ED40332B0B2}" type="pres">
      <dgm:prSet presAssocID="{4EFDC807-34E5-4E7E-A34B-046A4F180BEA}" presName="circ1TxSh" presStyleLbl="vennNode1" presStyleIdx="0" presStyleCnt="1" custLinFactNeighborX="-70832" custLinFactNeighborY="-3101"/>
      <dgm:spPr/>
    </dgm:pt>
  </dgm:ptLst>
  <dgm:cxnLst>
    <dgm:cxn modelId="{18E6752F-E3B6-4548-9766-D1FF2CF1BB1D}" srcId="{95F00022-BFB3-49DD-9DAE-3DD11754E2B7}" destId="{4EFDC807-34E5-4E7E-A34B-046A4F180BEA}" srcOrd="0" destOrd="0" parTransId="{AC423476-77C2-4214-A8B4-BC632841221E}" sibTransId="{74CC54D3-4FFB-459B-89BE-7400B8221214}"/>
    <dgm:cxn modelId="{3E93B86E-5239-4159-9789-8F1DC1303C52}" type="presOf" srcId="{95F00022-BFB3-49DD-9DAE-3DD11754E2B7}" destId="{C708E762-9CF2-40D6-A4E8-CA2B3CBF96A9}" srcOrd="0" destOrd="0" presId="urn:microsoft.com/office/officeart/2005/8/layout/venn1"/>
    <dgm:cxn modelId="{708C8393-AD3E-4058-947D-9EDCC35274FC}" type="presOf" srcId="{4EFDC807-34E5-4E7E-A34B-046A4F180BEA}" destId="{7BBC41EE-1427-420C-97C6-5ED40332B0B2}" srcOrd="0" destOrd="0" presId="urn:microsoft.com/office/officeart/2005/8/layout/venn1"/>
    <dgm:cxn modelId="{08FCFB47-FEC4-4298-AF49-2E34ACE5E8DF}" type="presParOf" srcId="{C708E762-9CF2-40D6-A4E8-CA2B3CBF96A9}" destId="{7BBC41EE-1427-420C-97C6-5ED40332B0B2}"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180372-F5FE-4EE2-978E-EB6E10126F79}"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B01A8C1C-C1F3-44AE-A1E6-94AA1D0FE826}">
      <dgm:prSet/>
      <dgm:spPr/>
      <dgm:t>
        <a:bodyPr/>
        <a:lstStyle/>
        <a:p>
          <a:r>
            <a:rPr lang="en-US"/>
            <a:t>The add-to-cart functionality allows users to select products and store them in their cart for later checkout. It enhances the shopping experience by enabling quantity adjustments, item removal, and real-time cart updates, ensuring a seamless purchasing process.</a:t>
          </a:r>
        </a:p>
      </dgm:t>
    </dgm:pt>
    <dgm:pt modelId="{B80DC019-98C4-4470-9EE5-CFAD33AB8DE7}" type="parTrans" cxnId="{859F4883-5071-49EF-80EB-8478D418CC85}">
      <dgm:prSet/>
      <dgm:spPr/>
      <dgm:t>
        <a:bodyPr/>
        <a:lstStyle/>
        <a:p>
          <a:endParaRPr lang="en-US"/>
        </a:p>
      </dgm:t>
    </dgm:pt>
    <dgm:pt modelId="{1A64A6CA-EAAD-4AA9-8746-52F289C341EB}" type="sibTrans" cxnId="{859F4883-5071-49EF-80EB-8478D418CC85}">
      <dgm:prSet/>
      <dgm:spPr/>
      <dgm:t>
        <a:bodyPr/>
        <a:lstStyle/>
        <a:p>
          <a:endParaRPr lang="en-US"/>
        </a:p>
      </dgm:t>
    </dgm:pt>
    <dgm:pt modelId="{0A201BB5-1EAC-4B9C-A4B5-D032CD3BD5BD}" type="pres">
      <dgm:prSet presAssocID="{FC180372-F5FE-4EE2-978E-EB6E10126F79}" presName="compositeShape" presStyleCnt="0">
        <dgm:presLayoutVars>
          <dgm:chMax val="7"/>
          <dgm:dir/>
          <dgm:resizeHandles val="exact"/>
        </dgm:presLayoutVars>
      </dgm:prSet>
      <dgm:spPr/>
    </dgm:pt>
    <dgm:pt modelId="{B43F714C-63DD-4D65-9FE4-C73AC9CDB5CA}" type="pres">
      <dgm:prSet presAssocID="{B01A8C1C-C1F3-44AE-A1E6-94AA1D0FE826}" presName="circ1TxSh" presStyleLbl="vennNode1" presStyleIdx="0" presStyleCnt="1" custLinFactNeighborX="-70832" custLinFactNeighborY="-5852"/>
      <dgm:spPr/>
    </dgm:pt>
  </dgm:ptLst>
  <dgm:cxnLst>
    <dgm:cxn modelId="{141F3768-04AF-43B7-84C6-060C0F1A5209}" type="presOf" srcId="{B01A8C1C-C1F3-44AE-A1E6-94AA1D0FE826}" destId="{B43F714C-63DD-4D65-9FE4-C73AC9CDB5CA}" srcOrd="0" destOrd="0" presId="urn:microsoft.com/office/officeart/2005/8/layout/venn1"/>
    <dgm:cxn modelId="{859F4883-5071-49EF-80EB-8478D418CC85}" srcId="{FC180372-F5FE-4EE2-978E-EB6E10126F79}" destId="{B01A8C1C-C1F3-44AE-A1E6-94AA1D0FE826}" srcOrd="0" destOrd="0" parTransId="{B80DC019-98C4-4470-9EE5-CFAD33AB8DE7}" sibTransId="{1A64A6CA-EAAD-4AA9-8746-52F289C341EB}"/>
    <dgm:cxn modelId="{B56507D5-BA7A-4891-891E-449471092614}" type="presOf" srcId="{FC180372-F5FE-4EE2-978E-EB6E10126F79}" destId="{0A201BB5-1EAC-4B9C-A4B5-D032CD3BD5BD}" srcOrd="0" destOrd="0" presId="urn:microsoft.com/office/officeart/2005/8/layout/venn1"/>
    <dgm:cxn modelId="{4D59464A-92A8-4BC2-B08F-4452A305D16B}" type="presParOf" srcId="{0A201BB5-1EAC-4B9C-A4B5-D032CD3BD5BD}" destId="{B43F714C-63DD-4D65-9FE4-C73AC9CDB5CA}"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7390F8-A0BB-4EE2-83CA-FA38451787A2}"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3B7A01FE-0E0C-4D27-898F-B63BB11286E7}">
      <dgm:prSet/>
      <dgm:spPr/>
      <dgm:t>
        <a:bodyPr/>
        <a:lstStyle/>
        <a:p>
          <a:r>
            <a:rPr lang="en-US"/>
            <a:t>The wishlist feature lets users save their favorite products for future reference. It improves user retention by allowing them to revisit and purchase saved items later. This functionality is particularly useful for customers who are not ready to buy immediately but want to keep track of desired products.</a:t>
          </a:r>
        </a:p>
      </dgm:t>
    </dgm:pt>
    <dgm:pt modelId="{DDCD2E72-186A-4F97-B45C-03513C771071}" type="parTrans" cxnId="{A34180BF-F823-4724-B406-37A3B67C7113}">
      <dgm:prSet/>
      <dgm:spPr/>
      <dgm:t>
        <a:bodyPr/>
        <a:lstStyle/>
        <a:p>
          <a:endParaRPr lang="en-US"/>
        </a:p>
      </dgm:t>
    </dgm:pt>
    <dgm:pt modelId="{BED4ACE2-1531-48C3-8524-362BE31A63BC}" type="sibTrans" cxnId="{A34180BF-F823-4724-B406-37A3B67C7113}">
      <dgm:prSet/>
      <dgm:spPr/>
      <dgm:t>
        <a:bodyPr/>
        <a:lstStyle/>
        <a:p>
          <a:endParaRPr lang="en-US"/>
        </a:p>
      </dgm:t>
    </dgm:pt>
    <dgm:pt modelId="{960E74D3-29CA-46C8-AB5E-C6FF7E78D09A}" type="pres">
      <dgm:prSet presAssocID="{FE7390F8-A0BB-4EE2-83CA-FA38451787A2}" presName="compositeShape" presStyleCnt="0">
        <dgm:presLayoutVars>
          <dgm:chMax val="7"/>
          <dgm:dir/>
          <dgm:resizeHandles val="exact"/>
        </dgm:presLayoutVars>
      </dgm:prSet>
      <dgm:spPr/>
    </dgm:pt>
    <dgm:pt modelId="{792A730D-DE9B-403A-8B64-4AD234D020F5}" type="pres">
      <dgm:prSet presAssocID="{3B7A01FE-0E0C-4D27-898F-B63BB11286E7}" presName="circ1TxSh" presStyleLbl="vennNode1" presStyleIdx="0" presStyleCnt="1" custLinFactNeighborX="-70832" custLinFactNeighborY="-3101"/>
      <dgm:spPr/>
    </dgm:pt>
  </dgm:ptLst>
  <dgm:cxnLst>
    <dgm:cxn modelId="{50F0BA52-6768-4151-A011-BFE7DB161461}" type="presOf" srcId="{FE7390F8-A0BB-4EE2-83CA-FA38451787A2}" destId="{960E74D3-29CA-46C8-AB5E-C6FF7E78D09A}" srcOrd="0" destOrd="0" presId="urn:microsoft.com/office/officeart/2005/8/layout/venn1"/>
    <dgm:cxn modelId="{20BF6C9B-DF6E-4AAA-9D31-4392350FA528}" type="presOf" srcId="{3B7A01FE-0E0C-4D27-898F-B63BB11286E7}" destId="{792A730D-DE9B-403A-8B64-4AD234D020F5}" srcOrd="0" destOrd="0" presId="urn:microsoft.com/office/officeart/2005/8/layout/venn1"/>
    <dgm:cxn modelId="{A34180BF-F823-4724-B406-37A3B67C7113}" srcId="{FE7390F8-A0BB-4EE2-83CA-FA38451787A2}" destId="{3B7A01FE-0E0C-4D27-898F-B63BB11286E7}" srcOrd="0" destOrd="0" parTransId="{DDCD2E72-186A-4F97-B45C-03513C771071}" sibTransId="{BED4ACE2-1531-48C3-8524-362BE31A63BC}"/>
    <dgm:cxn modelId="{27D52DF4-2E55-483B-82C0-95B5D6637832}" type="presParOf" srcId="{960E74D3-29CA-46C8-AB5E-C6FF7E78D09A}" destId="{792A730D-DE9B-403A-8B64-4AD234D020F5}"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0B3FCF-1A58-4286-AD5A-FA85545913F4}"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6F765A26-187E-4569-8078-3B258AB9C073}">
      <dgm:prSet/>
      <dgm:spPr/>
      <dgm:t>
        <a:bodyPr/>
        <a:lstStyle/>
        <a:p>
          <a:r>
            <a:rPr lang="en-US"/>
            <a:t>The billing page is designed to be user-friendly and responsive, providing a smooth checkout experience. It includes essential details like order summary, payment methods, shipping information, and invoice generation, ensuring a hassle-free transaction process.</a:t>
          </a:r>
        </a:p>
      </dgm:t>
    </dgm:pt>
    <dgm:pt modelId="{CD209D62-412B-4CB0-AEAB-169ED07CA4C8}" type="parTrans" cxnId="{956FE448-DB80-4C96-97EC-E7DCC16DB9D9}">
      <dgm:prSet/>
      <dgm:spPr/>
      <dgm:t>
        <a:bodyPr/>
        <a:lstStyle/>
        <a:p>
          <a:endParaRPr lang="en-US"/>
        </a:p>
      </dgm:t>
    </dgm:pt>
    <dgm:pt modelId="{297A7178-AE19-4700-8A59-F4E3384BCC6E}" type="sibTrans" cxnId="{956FE448-DB80-4C96-97EC-E7DCC16DB9D9}">
      <dgm:prSet/>
      <dgm:spPr/>
      <dgm:t>
        <a:bodyPr/>
        <a:lstStyle/>
        <a:p>
          <a:endParaRPr lang="en-US"/>
        </a:p>
      </dgm:t>
    </dgm:pt>
    <dgm:pt modelId="{41550C71-31B5-48E1-91E5-7541BFC108FD}" type="pres">
      <dgm:prSet presAssocID="{9A0B3FCF-1A58-4286-AD5A-FA85545913F4}" presName="compositeShape" presStyleCnt="0">
        <dgm:presLayoutVars>
          <dgm:chMax val="7"/>
          <dgm:dir/>
          <dgm:resizeHandles val="exact"/>
        </dgm:presLayoutVars>
      </dgm:prSet>
      <dgm:spPr/>
    </dgm:pt>
    <dgm:pt modelId="{2C83F6F6-ADA4-44F7-9027-CDCB34EC9B70}" type="pres">
      <dgm:prSet presAssocID="{6F765A26-187E-4569-8078-3B258AB9C073}" presName="circ1TxSh" presStyleLbl="vennNode1" presStyleIdx="0" presStyleCnt="1" custLinFactNeighborX="-70832" custLinFactNeighborY="-5852"/>
      <dgm:spPr/>
    </dgm:pt>
  </dgm:ptLst>
  <dgm:cxnLst>
    <dgm:cxn modelId="{06D3883E-7F51-401F-9371-55A0F395F04B}" type="presOf" srcId="{6F765A26-187E-4569-8078-3B258AB9C073}" destId="{2C83F6F6-ADA4-44F7-9027-CDCB34EC9B70}" srcOrd="0" destOrd="0" presId="urn:microsoft.com/office/officeart/2005/8/layout/venn1"/>
    <dgm:cxn modelId="{956FE448-DB80-4C96-97EC-E7DCC16DB9D9}" srcId="{9A0B3FCF-1A58-4286-AD5A-FA85545913F4}" destId="{6F765A26-187E-4569-8078-3B258AB9C073}" srcOrd="0" destOrd="0" parTransId="{CD209D62-412B-4CB0-AEAB-169ED07CA4C8}" sibTransId="{297A7178-AE19-4700-8A59-F4E3384BCC6E}"/>
    <dgm:cxn modelId="{B59AF8FB-469F-448F-B1DE-EEB730EF4A81}" type="presOf" srcId="{9A0B3FCF-1A58-4286-AD5A-FA85545913F4}" destId="{41550C71-31B5-48E1-91E5-7541BFC108FD}" srcOrd="0" destOrd="0" presId="urn:microsoft.com/office/officeart/2005/8/layout/venn1"/>
    <dgm:cxn modelId="{5909B797-39E4-4D4D-B8CE-5508D4DF1BB6}" type="presParOf" srcId="{41550C71-31B5-48E1-91E5-7541BFC108FD}" destId="{2C83F6F6-ADA4-44F7-9027-CDCB34EC9B70}"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F6A33-3BEA-42B1-A2D6-CFF078D78F36}">
      <dsp:nvSpPr>
        <dsp:cNvPr id="0" name=""/>
        <dsp:cNvSpPr/>
      </dsp:nvSpPr>
      <dsp:spPr>
        <a:xfrm>
          <a:off x="4281112" y="1253163"/>
          <a:ext cx="1605388" cy="1605585"/>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sp>
    <dsp:sp modelId="{32E2B34F-492F-412F-9F97-75975C1804DD}">
      <dsp:nvSpPr>
        <dsp:cNvPr id="0" name=""/>
        <dsp:cNvSpPr/>
      </dsp:nvSpPr>
      <dsp:spPr>
        <a:xfrm>
          <a:off x="1607431" y="0"/>
          <a:ext cx="6834948" cy="98441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607431" y="0"/>
        <a:ext cx="6834948" cy="984417"/>
      </dsp:txXfrm>
    </dsp:sp>
    <dsp:sp modelId="{91C8FFD9-7614-450A-B5B3-8524CA728018}">
      <dsp:nvSpPr>
        <dsp:cNvPr id="0" name=""/>
        <dsp:cNvSpPr/>
      </dsp:nvSpPr>
      <dsp:spPr>
        <a:xfrm>
          <a:off x="4752026" y="1479579"/>
          <a:ext cx="1605388" cy="1605585"/>
        </a:xfrm>
        <a:prstGeom prst="ellipse">
          <a:avLst/>
        </a:prstGeom>
        <a:solidFill>
          <a:schemeClr val="accent2">
            <a:alpha val="50000"/>
            <a:hueOff val="-242561"/>
            <a:satOff val="-13988"/>
            <a:lumOff val="14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sp>
    <dsp:sp modelId="{BF5CD146-3F28-423C-9C1F-59137A447202}">
      <dsp:nvSpPr>
        <dsp:cNvPr id="0" name=""/>
        <dsp:cNvSpPr/>
      </dsp:nvSpPr>
      <dsp:spPr>
        <a:xfrm>
          <a:off x="3485923" y="112689"/>
          <a:ext cx="3195778" cy="108285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Aptos Display" panose="020B0004020202020204" pitchFamily="34" charset="0"/>
          </a:endParaRPr>
        </a:p>
      </dsp:txBody>
      <dsp:txXfrm>
        <a:off x="3485923" y="112689"/>
        <a:ext cx="3195778" cy="1082859"/>
      </dsp:txXfrm>
    </dsp:sp>
    <dsp:sp modelId="{ED41F52F-D1BB-4D27-AC59-3CDB47EAB8F3}">
      <dsp:nvSpPr>
        <dsp:cNvPr id="0" name=""/>
        <dsp:cNvSpPr/>
      </dsp:nvSpPr>
      <dsp:spPr>
        <a:xfrm>
          <a:off x="5006646" y="2046881"/>
          <a:ext cx="1605388" cy="1605585"/>
        </a:xfrm>
        <a:prstGeom prst="ellipse">
          <a:avLst/>
        </a:prstGeom>
        <a:solidFill>
          <a:schemeClr val="accent2">
            <a:alpha val="50000"/>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sp>
    <dsp:sp modelId="{174A2738-20D5-407A-B58E-2BA1716F9F92}">
      <dsp:nvSpPr>
        <dsp:cNvPr id="0" name=""/>
        <dsp:cNvSpPr/>
      </dsp:nvSpPr>
      <dsp:spPr>
        <a:xfrm>
          <a:off x="6825461" y="938249"/>
          <a:ext cx="1705725" cy="11566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dirty="0"/>
            <a:t>Product Listing</a:t>
          </a:r>
          <a:r>
            <a:rPr lang="en-US" sz="1700" kern="1200" dirty="0"/>
            <a:t>: Displays products dynamically with essential details.</a:t>
          </a:r>
        </a:p>
      </dsp:txBody>
      <dsp:txXfrm>
        <a:off x="6825461" y="938249"/>
        <a:ext cx="1705725" cy="1156690"/>
      </dsp:txXfrm>
    </dsp:sp>
    <dsp:sp modelId="{3B53E01A-24B7-45B7-BEC5-03E6D0BE7886}">
      <dsp:nvSpPr>
        <dsp:cNvPr id="0" name=""/>
        <dsp:cNvSpPr/>
      </dsp:nvSpPr>
      <dsp:spPr>
        <a:xfrm>
          <a:off x="3415133" y="1575762"/>
          <a:ext cx="1605388" cy="1605585"/>
        </a:xfrm>
        <a:prstGeom prst="ellipse">
          <a:avLst/>
        </a:prstGeom>
        <a:solidFill>
          <a:schemeClr val="accent2">
            <a:alpha val="50000"/>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sp>
    <dsp:sp modelId="{655A0191-DAC8-4A0C-8725-B9CF51456EBC}">
      <dsp:nvSpPr>
        <dsp:cNvPr id="0" name=""/>
        <dsp:cNvSpPr/>
      </dsp:nvSpPr>
      <dsp:spPr>
        <a:xfrm>
          <a:off x="6976419" y="2874260"/>
          <a:ext cx="1839507" cy="1058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dirty="0"/>
            <a:t>Product Detail Page</a:t>
          </a:r>
          <a:r>
            <a:rPr lang="en-US" sz="1700" kern="1200" dirty="0"/>
            <a:t>: Showcases detailed information for individual products.</a:t>
          </a:r>
        </a:p>
      </dsp:txBody>
      <dsp:txXfrm>
        <a:off x="6976419" y="2874260"/>
        <a:ext cx="1839507" cy="1058249"/>
      </dsp:txXfrm>
    </dsp:sp>
    <dsp:sp modelId="{88247228-DB79-4733-BBF4-E6E921D096A8}">
      <dsp:nvSpPr>
        <dsp:cNvPr id="0" name=""/>
        <dsp:cNvSpPr/>
      </dsp:nvSpPr>
      <dsp:spPr>
        <a:xfrm>
          <a:off x="5154556" y="920138"/>
          <a:ext cx="1605388" cy="1605585"/>
        </a:xfrm>
        <a:prstGeom prst="ellipse">
          <a:avLst/>
        </a:prstGeom>
        <a:solidFill>
          <a:schemeClr val="accent2">
            <a:alpha val="50000"/>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sp>
    <dsp:sp modelId="{1D4215AA-FCC0-4699-BBA2-F5F32B7F7D84}">
      <dsp:nvSpPr>
        <dsp:cNvPr id="0" name=""/>
        <dsp:cNvSpPr/>
      </dsp:nvSpPr>
      <dsp:spPr>
        <a:xfrm>
          <a:off x="4424859" y="3863839"/>
          <a:ext cx="1839507" cy="1058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dirty="0"/>
            <a:t>Add to Cart</a:t>
          </a:r>
          <a:r>
            <a:rPr lang="en-US" sz="1700" kern="1200" dirty="0"/>
            <a:t>: Enables users to add items to their cart with ease.</a:t>
          </a:r>
        </a:p>
      </dsp:txBody>
      <dsp:txXfrm>
        <a:off x="4424859" y="3863839"/>
        <a:ext cx="1839507" cy="1058249"/>
      </dsp:txXfrm>
    </dsp:sp>
    <dsp:sp modelId="{4488B8B7-D97A-4449-89B5-559703442B59}">
      <dsp:nvSpPr>
        <dsp:cNvPr id="0" name=""/>
        <dsp:cNvSpPr/>
      </dsp:nvSpPr>
      <dsp:spPr>
        <a:xfrm>
          <a:off x="3868099" y="610926"/>
          <a:ext cx="1605388" cy="1605585"/>
        </a:xfrm>
        <a:prstGeom prst="ellipse">
          <a:avLst/>
        </a:prstGeom>
        <a:solidFill>
          <a:schemeClr val="accent2">
            <a:alpha val="50000"/>
            <a:hueOff val="-1212803"/>
            <a:satOff val="-69940"/>
            <a:lumOff val="719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sp>
    <dsp:sp modelId="{A2E63434-E46C-4535-8A2F-329E4D71820B}">
      <dsp:nvSpPr>
        <dsp:cNvPr id="0" name=""/>
        <dsp:cNvSpPr/>
      </dsp:nvSpPr>
      <dsp:spPr>
        <a:xfrm>
          <a:off x="1577203" y="2811094"/>
          <a:ext cx="1705725" cy="11566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dirty="0"/>
            <a:t>Wishlist</a:t>
          </a:r>
          <a:r>
            <a:rPr lang="en-US" sz="1700" kern="1200" dirty="0"/>
            <a:t>: Allows users to save and manage their favorite products.</a:t>
          </a:r>
        </a:p>
      </dsp:txBody>
      <dsp:txXfrm>
        <a:off x="1577203" y="2811094"/>
        <a:ext cx="1705725" cy="1156690"/>
      </dsp:txXfrm>
    </dsp:sp>
    <dsp:sp modelId="{0EBA1F00-8B56-436C-9009-0FD40AA188F2}">
      <dsp:nvSpPr>
        <dsp:cNvPr id="0" name=""/>
        <dsp:cNvSpPr/>
      </dsp:nvSpPr>
      <dsp:spPr>
        <a:xfrm>
          <a:off x="4179068" y="2216511"/>
          <a:ext cx="1605388" cy="1605585"/>
        </a:xfrm>
        <a:prstGeom prst="ellipse">
          <a:avLst/>
        </a:prstGeom>
        <a:solidFill>
          <a:schemeClr val="accent2">
            <a:alpha val="50000"/>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sp>
    <dsp:sp modelId="{ABE11845-1AB1-4129-BBDE-AF56A71AA14E}">
      <dsp:nvSpPr>
        <dsp:cNvPr id="0" name=""/>
        <dsp:cNvSpPr/>
      </dsp:nvSpPr>
      <dsp:spPr>
        <a:xfrm>
          <a:off x="1583666" y="912045"/>
          <a:ext cx="1739170" cy="108285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dirty="0"/>
            <a:t>Search Bar</a:t>
          </a:r>
          <a:r>
            <a:rPr lang="en-US" sz="1700" kern="1200" dirty="0"/>
            <a:t>: Provides instant product search functionality.</a:t>
          </a:r>
        </a:p>
      </dsp:txBody>
      <dsp:txXfrm>
        <a:off x="1583666" y="912045"/>
        <a:ext cx="1739170" cy="1082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362D5-FF89-462E-B135-8F3A29FB5494}">
      <dsp:nvSpPr>
        <dsp:cNvPr id="0" name=""/>
        <dsp:cNvSpPr/>
      </dsp:nvSpPr>
      <dsp:spPr>
        <a:xfrm>
          <a:off x="0" y="0"/>
          <a:ext cx="4351338" cy="43513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A dynamic search bar provides instant product search functionality, allowing users to find relevant products quickly. With auto-suggestions and product previews, it enhances navigation and improves the overall shopping experience.</a:t>
          </a:r>
        </a:p>
      </dsp:txBody>
      <dsp:txXfrm>
        <a:off x="637239" y="637239"/>
        <a:ext cx="3076860" cy="3076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8893B-9964-47CC-8081-5F3F24AF3D1A}">
      <dsp:nvSpPr>
        <dsp:cNvPr id="0" name=""/>
        <dsp:cNvSpPr/>
      </dsp:nvSpPr>
      <dsp:spPr>
        <a:xfrm>
          <a:off x="119805" y="61614"/>
          <a:ext cx="4111709" cy="428972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a:t>The product listing page dynamically displays all available products, providing users with essential details such as product name, price, and image. It ensures an organized and visually appealing layout, making browsing easier. Sorting and filtering options can be integrated for better usability.</a:t>
          </a:r>
        </a:p>
      </dsp:txBody>
      <dsp:txXfrm>
        <a:off x="721951" y="689829"/>
        <a:ext cx="2907417" cy="30332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41EE-1427-420C-97C6-5ED40332B0B2}">
      <dsp:nvSpPr>
        <dsp:cNvPr id="0" name=""/>
        <dsp:cNvSpPr/>
      </dsp:nvSpPr>
      <dsp:spPr>
        <a:xfrm>
          <a:off x="0" y="0"/>
          <a:ext cx="4351338" cy="43513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This page provides in-depth information about a selected product, including its description, price, specifications, and high-quality images. Users can view detailed insights before making a purchase decision, improving engagement and conversion rates.</a:t>
          </a:r>
        </a:p>
      </dsp:txBody>
      <dsp:txXfrm>
        <a:off x="637239" y="637239"/>
        <a:ext cx="3076860" cy="3076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F714C-63DD-4D65-9FE4-C73AC9CDB5CA}">
      <dsp:nvSpPr>
        <dsp:cNvPr id="0" name=""/>
        <dsp:cNvSpPr/>
      </dsp:nvSpPr>
      <dsp:spPr>
        <a:xfrm>
          <a:off x="0" y="0"/>
          <a:ext cx="4351338" cy="43513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The add-to-cart functionality allows users to select products and store them in their cart for later checkout. It enhances the shopping experience by enabling quantity adjustments, item removal, and real-time cart updates, ensuring a seamless purchasing process.</a:t>
          </a:r>
        </a:p>
      </dsp:txBody>
      <dsp:txXfrm>
        <a:off x="637239" y="637239"/>
        <a:ext cx="3076860" cy="3076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A730D-DE9B-403A-8B64-4AD234D020F5}">
      <dsp:nvSpPr>
        <dsp:cNvPr id="0" name=""/>
        <dsp:cNvSpPr/>
      </dsp:nvSpPr>
      <dsp:spPr>
        <a:xfrm>
          <a:off x="0" y="0"/>
          <a:ext cx="4351338" cy="43513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t>The wishlist feature lets users save their favorite products for future reference. It improves user retention by allowing them to revisit and purchase saved items later. This functionality is particularly useful for customers who are not ready to buy immediately but want to keep track of desired products.</a:t>
          </a:r>
        </a:p>
      </dsp:txBody>
      <dsp:txXfrm>
        <a:off x="637239" y="637239"/>
        <a:ext cx="3076860" cy="30768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3F6F6-ADA4-44F7-9027-CDCB34EC9B70}">
      <dsp:nvSpPr>
        <dsp:cNvPr id="0" name=""/>
        <dsp:cNvSpPr/>
      </dsp:nvSpPr>
      <dsp:spPr>
        <a:xfrm>
          <a:off x="0" y="0"/>
          <a:ext cx="4351338" cy="43513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The billing page is designed to be user-friendly and responsive, providing a smooth checkout experience. It includes essential details like order summary, payment methods, shipping information, and invoice generation, ensuring a hassle-free transaction process.</a:t>
          </a:r>
        </a:p>
      </dsp:txBody>
      <dsp:txXfrm>
        <a:off x="637239" y="637239"/>
        <a:ext cx="3076860" cy="30768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BAF1-7DF9-6917-7FDE-84112E30F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BD2B1B-5237-2904-6E32-86B10971F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FC2BAB-507B-B657-F820-66B954108248}"/>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5" name="Footer Placeholder 4">
            <a:extLst>
              <a:ext uri="{FF2B5EF4-FFF2-40B4-BE49-F238E27FC236}">
                <a16:creationId xmlns:a16="http://schemas.microsoft.com/office/drawing/2014/main" id="{05141CB1-0EE0-BA25-E7E7-665780E76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DB319-80F5-98CD-1A42-5EE94167D4B5}"/>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142736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AAAA-A312-AB78-5ABA-2212A34757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FBF6-0243-B1B9-1976-CE7B1D4529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FD581-6A10-EFB2-98F6-7BB2AF25FB03}"/>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5" name="Footer Placeholder 4">
            <a:extLst>
              <a:ext uri="{FF2B5EF4-FFF2-40B4-BE49-F238E27FC236}">
                <a16:creationId xmlns:a16="http://schemas.microsoft.com/office/drawing/2014/main" id="{29F2D223-1F51-8A22-4EA8-A363CA319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88366-E1E1-DE3D-16B6-B50A00B5CBFD}"/>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16063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3AC5D-07C4-397B-F28E-5FA9FA9585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F57B01-61B5-B97E-BB31-8B0508B72E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8EDDE-5FBE-2076-1D7A-C2CEF69AAD47}"/>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5" name="Footer Placeholder 4">
            <a:extLst>
              <a:ext uri="{FF2B5EF4-FFF2-40B4-BE49-F238E27FC236}">
                <a16:creationId xmlns:a16="http://schemas.microsoft.com/office/drawing/2014/main" id="{D32A2308-4925-DA8F-0F56-403798766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7305E-B3C3-03DC-1BFF-94B66BFF4893}"/>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200526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CB00-DEF6-20EE-D7C2-BCF3BE313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BE503-9FD6-9B45-126F-61076F3AE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F560C-CBDD-6FD1-DDEC-BF43058AD892}"/>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5" name="Footer Placeholder 4">
            <a:extLst>
              <a:ext uri="{FF2B5EF4-FFF2-40B4-BE49-F238E27FC236}">
                <a16:creationId xmlns:a16="http://schemas.microsoft.com/office/drawing/2014/main" id="{F6F9D0F0-B526-A4A1-A4F3-9BD847DC5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87FA6-E30A-DF9F-8B70-95F0B5DACBCE}"/>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33354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B2B7-323A-3A71-BF02-F74D64215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D7D499-95A2-F24C-1DA4-171410974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584B32-EE42-6EB7-A089-E1A4AE965ACD}"/>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5" name="Footer Placeholder 4">
            <a:extLst>
              <a:ext uri="{FF2B5EF4-FFF2-40B4-BE49-F238E27FC236}">
                <a16:creationId xmlns:a16="http://schemas.microsoft.com/office/drawing/2014/main" id="{CA741143-C5B5-5E1A-94A1-93F7DBDFE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04926-2B1A-4C75-581A-8B677497A0EC}"/>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54514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7EED-84A0-FA1B-9FEF-8D8E9A134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46F81-D77C-638F-F0F4-0A4F991B0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0D79C7-4ECE-5582-79F6-B4C529D474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5F3CDF-EB56-CBD6-FA77-4A21D3E9FEBC}"/>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6" name="Footer Placeholder 5">
            <a:extLst>
              <a:ext uri="{FF2B5EF4-FFF2-40B4-BE49-F238E27FC236}">
                <a16:creationId xmlns:a16="http://schemas.microsoft.com/office/drawing/2014/main" id="{52A50D78-DC0C-076D-605C-10C2B2FE8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58B15-980B-711A-B05B-E9F8869BEE7B}"/>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111733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2BD6-537A-0F22-6ED8-F2F0CACB0F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9FE40A-D8EA-DE36-62F0-9BC13C840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7797D-F37F-803E-DE08-19AE4F5AF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11E98E-26F1-FA3D-5222-4E9BA238D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AC02E4-3EB6-9B0A-9F74-1FB1153A55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F7A50-F305-57FF-3732-0E7E1A570BAF}"/>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8" name="Footer Placeholder 7">
            <a:extLst>
              <a:ext uri="{FF2B5EF4-FFF2-40B4-BE49-F238E27FC236}">
                <a16:creationId xmlns:a16="http://schemas.microsoft.com/office/drawing/2014/main" id="{4D456DC2-2257-CF9C-84C8-4BEA0B2F0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AB15A9-C4F4-AE4B-ACE8-B4FCC86E5F2B}"/>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342383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E746-5CC8-B1EA-96F2-D766085F8D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F2117E-F15F-ED44-F2CD-3B3DB35EED20}"/>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4" name="Footer Placeholder 3">
            <a:extLst>
              <a:ext uri="{FF2B5EF4-FFF2-40B4-BE49-F238E27FC236}">
                <a16:creationId xmlns:a16="http://schemas.microsoft.com/office/drawing/2014/main" id="{03D53554-FC4D-D9E8-73C8-63438FE1E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71DB2E-C380-4398-9AF7-24C8D700996C}"/>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81273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09104-7225-D531-3972-9A5620307662}"/>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3" name="Footer Placeholder 2">
            <a:extLst>
              <a:ext uri="{FF2B5EF4-FFF2-40B4-BE49-F238E27FC236}">
                <a16:creationId xmlns:a16="http://schemas.microsoft.com/office/drawing/2014/main" id="{D61602F8-A9B5-D750-D552-84D9BBEADE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D4197D-4C5F-3B39-1FE1-C6CE94F89E66}"/>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205533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A28E-85C5-28B0-D6F0-D32816F1D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53FF29-5BA7-E1C0-097E-AE5BB0035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A6FA4-44BB-E305-5305-012308C6E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84E7E-CDD2-0EB6-D61B-F46E524318B9}"/>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6" name="Footer Placeholder 5">
            <a:extLst>
              <a:ext uri="{FF2B5EF4-FFF2-40B4-BE49-F238E27FC236}">
                <a16:creationId xmlns:a16="http://schemas.microsoft.com/office/drawing/2014/main" id="{74B7B631-D161-B5A0-FDEC-19B5DE2E5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D9405-302A-95AC-677D-23045EB68271}"/>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65266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64DA-DA25-6195-6FBF-6D4D5DDB3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A8B21-731E-4521-B6CF-725D01CB5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C4B50C-822E-566E-F236-5C068E901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32AFC5-8AD9-D3A7-650D-203B3F29F63E}"/>
              </a:ext>
            </a:extLst>
          </p:cNvPr>
          <p:cNvSpPr>
            <a:spLocks noGrp="1"/>
          </p:cNvSpPr>
          <p:nvPr>
            <p:ph type="dt" sz="half" idx="10"/>
          </p:nvPr>
        </p:nvSpPr>
        <p:spPr/>
        <p:txBody>
          <a:bodyPr/>
          <a:lstStyle/>
          <a:p>
            <a:fld id="{361AF612-7E8B-49D8-A37E-21BD1D88986F}" type="datetimeFigureOut">
              <a:rPr lang="en-US" smtClean="0"/>
              <a:t>1/28/2025</a:t>
            </a:fld>
            <a:endParaRPr lang="en-US"/>
          </a:p>
        </p:txBody>
      </p:sp>
      <p:sp>
        <p:nvSpPr>
          <p:cNvPr id="6" name="Footer Placeholder 5">
            <a:extLst>
              <a:ext uri="{FF2B5EF4-FFF2-40B4-BE49-F238E27FC236}">
                <a16:creationId xmlns:a16="http://schemas.microsoft.com/office/drawing/2014/main" id="{859D33D4-D43F-8B85-593E-212BF7564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0B8A2-A36C-5934-43F7-6F944950A23E}"/>
              </a:ext>
            </a:extLst>
          </p:cNvPr>
          <p:cNvSpPr>
            <a:spLocks noGrp="1"/>
          </p:cNvSpPr>
          <p:nvPr>
            <p:ph type="sldNum" sz="quarter" idx="12"/>
          </p:nvPr>
        </p:nvSpPr>
        <p:spPr/>
        <p:txBody>
          <a:bodyPr/>
          <a:lstStyle/>
          <a:p>
            <a:fld id="{6A7A0417-DEE7-40B3-BEFF-D27AD27A561E}" type="slidenum">
              <a:rPr lang="en-US" smtClean="0"/>
              <a:t>‹#›</a:t>
            </a:fld>
            <a:endParaRPr lang="en-US"/>
          </a:p>
        </p:txBody>
      </p:sp>
    </p:spTree>
    <p:extLst>
      <p:ext uri="{BB962C8B-B14F-4D97-AF65-F5344CB8AC3E}">
        <p14:creationId xmlns:p14="http://schemas.microsoft.com/office/powerpoint/2010/main" val="160043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C3953-15BB-20A6-A295-4D06C439B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1B1963-4F29-C60A-53B2-45048CA75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E0B34-7D6C-19B5-17F7-F6A3684CB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AF612-7E8B-49D8-A37E-21BD1D88986F}" type="datetimeFigureOut">
              <a:rPr lang="en-US" smtClean="0"/>
              <a:t>1/28/2025</a:t>
            </a:fld>
            <a:endParaRPr lang="en-US"/>
          </a:p>
        </p:txBody>
      </p:sp>
      <p:sp>
        <p:nvSpPr>
          <p:cNvPr id="5" name="Footer Placeholder 4">
            <a:extLst>
              <a:ext uri="{FF2B5EF4-FFF2-40B4-BE49-F238E27FC236}">
                <a16:creationId xmlns:a16="http://schemas.microsoft.com/office/drawing/2014/main" id="{C5FBEFAA-EFA3-0265-6E9E-843F11EA6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83D07A-0A9A-0F82-47F2-4CE06BB20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A0417-DEE7-40B3-BEFF-D27AD27A561E}" type="slidenum">
              <a:rPr lang="en-US" smtClean="0"/>
              <a:t>‹#›</a:t>
            </a:fld>
            <a:endParaRPr lang="en-US"/>
          </a:p>
        </p:txBody>
      </p:sp>
    </p:spTree>
    <p:extLst>
      <p:ext uri="{BB962C8B-B14F-4D97-AF65-F5344CB8AC3E}">
        <p14:creationId xmlns:p14="http://schemas.microsoft.com/office/powerpoint/2010/main" val="255588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837F-9206-F192-8867-EC69213DEB78}"/>
              </a:ext>
            </a:extLst>
          </p:cNvPr>
          <p:cNvSpPr>
            <a:spLocks noGrp="1"/>
          </p:cNvSpPr>
          <p:nvPr>
            <p:ph type="ctrTitle"/>
          </p:nvPr>
        </p:nvSpPr>
        <p:spPr>
          <a:xfrm>
            <a:off x="1280932" y="-1193800"/>
            <a:ext cx="9144000" cy="2387600"/>
          </a:xfrm>
        </p:spPr>
        <p:txBody>
          <a:bodyPr>
            <a:normAutofit/>
          </a:bodyPr>
          <a:lstStyle/>
          <a:p>
            <a:r>
              <a:rPr lang="en-US" sz="3200" dirty="0">
                <a:latin typeface="Impact" panose="020B0806030902050204" pitchFamily="34" charset="0"/>
              </a:rPr>
              <a:t>DAY-4 DYNAMIC FRONTENED COMPONENTS REPORT </a:t>
            </a:r>
          </a:p>
        </p:txBody>
      </p:sp>
      <p:graphicFrame>
        <p:nvGraphicFramePr>
          <p:cNvPr id="4" name="Diagram 3">
            <a:extLst>
              <a:ext uri="{FF2B5EF4-FFF2-40B4-BE49-F238E27FC236}">
                <a16:creationId xmlns:a16="http://schemas.microsoft.com/office/drawing/2014/main" id="{0458FF15-19AE-AEA5-CAF1-C360AE7112A3}"/>
              </a:ext>
            </a:extLst>
          </p:cNvPr>
          <p:cNvGraphicFramePr/>
          <p:nvPr>
            <p:extLst>
              <p:ext uri="{D42A27DB-BD31-4B8C-83A1-F6EECF244321}">
                <p14:modId xmlns:p14="http://schemas.microsoft.com/office/powerpoint/2010/main" val="799688173"/>
              </p:ext>
            </p:extLst>
          </p:nvPr>
        </p:nvGraphicFramePr>
        <p:xfrm>
          <a:off x="508322" y="1212492"/>
          <a:ext cx="10689220" cy="4922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96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0E2D-9EF9-8497-9C01-387A83E27728}"/>
              </a:ext>
            </a:extLst>
          </p:cNvPr>
          <p:cNvSpPr>
            <a:spLocks noGrp="1"/>
          </p:cNvSpPr>
          <p:nvPr>
            <p:ph type="title"/>
          </p:nvPr>
        </p:nvSpPr>
        <p:spPr/>
        <p:txBody>
          <a:bodyPr/>
          <a:lstStyle/>
          <a:p>
            <a:r>
              <a:rPr lang="en-US" u="sng" dirty="0">
                <a:latin typeface="Cooper Black" panose="0208090404030B020404" pitchFamily="18" charset="0"/>
              </a:rPr>
              <a:t>1.SEARCH BAR FUNCTIONALITY :</a:t>
            </a:r>
          </a:p>
        </p:txBody>
      </p:sp>
      <p:graphicFrame>
        <p:nvGraphicFramePr>
          <p:cNvPr id="6" name="Content Placeholder 5">
            <a:extLst>
              <a:ext uri="{FF2B5EF4-FFF2-40B4-BE49-F238E27FC236}">
                <a16:creationId xmlns:a16="http://schemas.microsoft.com/office/drawing/2014/main" id="{2A0DCFA3-4C4B-F2D4-F5DC-759B2B304995}"/>
              </a:ext>
            </a:extLst>
          </p:cNvPr>
          <p:cNvGraphicFramePr>
            <a:graphicFrameLocks noGrp="1"/>
          </p:cNvGraphicFramePr>
          <p:nvPr>
            <p:ph idx="1"/>
            <p:extLst>
              <p:ext uri="{D42A27DB-BD31-4B8C-83A1-F6EECF244321}">
                <p14:modId xmlns:p14="http://schemas.microsoft.com/office/powerpoint/2010/main" val="19740267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98B86EE9-046B-5504-77A7-7FBAEBEDD0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2410" y="2466606"/>
            <a:ext cx="6386799" cy="2850605"/>
          </a:xfrm>
          <a:prstGeom prst="rect">
            <a:avLst/>
          </a:prstGeom>
        </p:spPr>
      </p:pic>
    </p:spTree>
    <p:extLst>
      <p:ext uri="{BB962C8B-B14F-4D97-AF65-F5344CB8AC3E}">
        <p14:creationId xmlns:p14="http://schemas.microsoft.com/office/powerpoint/2010/main" val="83768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13E0-4329-6FC5-CCEF-78EDA5F1942D}"/>
              </a:ext>
            </a:extLst>
          </p:cNvPr>
          <p:cNvSpPr>
            <a:spLocks noGrp="1"/>
          </p:cNvSpPr>
          <p:nvPr>
            <p:ph type="title"/>
          </p:nvPr>
        </p:nvSpPr>
        <p:spPr/>
        <p:txBody>
          <a:bodyPr/>
          <a:lstStyle/>
          <a:p>
            <a:r>
              <a:rPr lang="en-US" u="sng" dirty="0">
                <a:latin typeface="Cooper Black" panose="0208090404030B020404" pitchFamily="18" charset="0"/>
              </a:rPr>
              <a:t>2. DYNAMIC PRODUCT LISTING :</a:t>
            </a:r>
          </a:p>
        </p:txBody>
      </p:sp>
      <p:graphicFrame>
        <p:nvGraphicFramePr>
          <p:cNvPr id="4" name="Content Placeholder 3">
            <a:extLst>
              <a:ext uri="{FF2B5EF4-FFF2-40B4-BE49-F238E27FC236}">
                <a16:creationId xmlns:a16="http://schemas.microsoft.com/office/drawing/2014/main" id="{BAE63B0B-7E3C-9CCA-8E43-AECE6D31EB55}"/>
              </a:ext>
            </a:extLst>
          </p:cNvPr>
          <p:cNvGraphicFramePr>
            <a:graphicFrameLocks noGrp="1"/>
          </p:cNvGraphicFramePr>
          <p:nvPr>
            <p:ph idx="1"/>
            <p:extLst>
              <p:ext uri="{D42A27DB-BD31-4B8C-83A1-F6EECF244321}">
                <p14:modId xmlns:p14="http://schemas.microsoft.com/office/powerpoint/2010/main" val="42883568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948B9379-CB52-D714-C169-B04E9FE0B8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9608" y="2442673"/>
            <a:ext cx="5764192" cy="3117242"/>
          </a:xfrm>
          <a:prstGeom prst="rect">
            <a:avLst/>
          </a:prstGeom>
        </p:spPr>
      </p:pic>
    </p:spTree>
    <p:extLst>
      <p:ext uri="{BB962C8B-B14F-4D97-AF65-F5344CB8AC3E}">
        <p14:creationId xmlns:p14="http://schemas.microsoft.com/office/powerpoint/2010/main" val="238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FBB7-B328-2E1A-9095-65CA46161D51}"/>
              </a:ext>
            </a:extLst>
          </p:cNvPr>
          <p:cNvSpPr>
            <a:spLocks noGrp="1"/>
          </p:cNvSpPr>
          <p:nvPr>
            <p:ph type="title"/>
          </p:nvPr>
        </p:nvSpPr>
        <p:spPr/>
        <p:txBody>
          <a:bodyPr/>
          <a:lstStyle/>
          <a:p>
            <a:r>
              <a:rPr lang="en-US" u="sng" dirty="0">
                <a:latin typeface="Cooper Black" panose="0208090404030B020404" pitchFamily="18" charset="0"/>
              </a:rPr>
              <a:t>3. PRODUCT DETAIL PAGE :</a:t>
            </a:r>
          </a:p>
        </p:txBody>
      </p:sp>
      <p:graphicFrame>
        <p:nvGraphicFramePr>
          <p:cNvPr id="4" name="Content Placeholder 3">
            <a:extLst>
              <a:ext uri="{FF2B5EF4-FFF2-40B4-BE49-F238E27FC236}">
                <a16:creationId xmlns:a16="http://schemas.microsoft.com/office/drawing/2014/main" id="{D22F188A-FF24-D5F6-97FB-7162FB2F42ED}"/>
              </a:ext>
            </a:extLst>
          </p:cNvPr>
          <p:cNvGraphicFramePr>
            <a:graphicFrameLocks noGrp="1"/>
          </p:cNvGraphicFramePr>
          <p:nvPr>
            <p:ph idx="1"/>
            <p:extLst>
              <p:ext uri="{D42A27DB-BD31-4B8C-83A1-F6EECF244321}">
                <p14:modId xmlns:p14="http://schemas.microsoft.com/office/powerpoint/2010/main" val="1321558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2462F888-0333-3F06-99DA-F92D2DFDF2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6185" y="1946788"/>
            <a:ext cx="6835815" cy="4109012"/>
          </a:xfrm>
          <a:prstGeom prst="rect">
            <a:avLst/>
          </a:prstGeom>
        </p:spPr>
      </p:pic>
    </p:spTree>
    <p:extLst>
      <p:ext uri="{BB962C8B-B14F-4D97-AF65-F5344CB8AC3E}">
        <p14:creationId xmlns:p14="http://schemas.microsoft.com/office/powerpoint/2010/main" val="14897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6F4B-230B-B804-00E0-998071BBAAD7}"/>
              </a:ext>
            </a:extLst>
          </p:cNvPr>
          <p:cNvSpPr>
            <a:spLocks noGrp="1"/>
          </p:cNvSpPr>
          <p:nvPr>
            <p:ph type="title"/>
          </p:nvPr>
        </p:nvSpPr>
        <p:spPr/>
        <p:txBody>
          <a:bodyPr/>
          <a:lstStyle/>
          <a:p>
            <a:r>
              <a:rPr lang="en-US" u="sng" dirty="0">
                <a:latin typeface="Cooper Black" panose="0208090404030B020404" pitchFamily="18" charset="0"/>
              </a:rPr>
              <a:t>4. ADD TO CART FUNCTIONALITY :</a:t>
            </a:r>
          </a:p>
        </p:txBody>
      </p:sp>
      <p:graphicFrame>
        <p:nvGraphicFramePr>
          <p:cNvPr id="4" name="Content Placeholder 3">
            <a:extLst>
              <a:ext uri="{FF2B5EF4-FFF2-40B4-BE49-F238E27FC236}">
                <a16:creationId xmlns:a16="http://schemas.microsoft.com/office/drawing/2014/main" id="{61A80274-7708-0C15-02CD-C4FA88A55178}"/>
              </a:ext>
            </a:extLst>
          </p:cNvPr>
          <p:cNvGraphicFramePr>
            <a:graphicFrameLocks noGrp="1"/>
          </p:cNvGraphicFramePr>
          <p:nvPr>
            <p:ph idx="1"/>
            <p:extLst>
              <p:ext uri="{D42A27DB-BD31-4B8C-83A1-F6EECF244321}">
                <p14:modId xmlns:p14="http://schemas.microsoft.com/office/powerpoint/2010/main" val="6957358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B87EF181-E96B-465E-C131-28E18BBAD6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1125" y="2637320"/>
            <a:ext cx="6435896" cy="2727948"/>
          </a:xfrm>
          <a:prstGeom prst="rect">
            <a:avLst/>
          </a:prstGeom>
        </p:spPr>
      </p:pic>
    </p:spTree>
    <p:extLst>
      <p:ext uri="{BB962C8B-B14F-4D97-AF65-F5344CB8AC3E}">
        <p14:creationId xmlns:p14="http://schemas.microsoft.com/office/powerpoint/2010/main" val="26533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FD91-7B81-F27F-10CC-9C0ACE9BADB6}"/>
              </a:ext>
            </a:extLst>
          </p:cNvPr>
          <p:cNvSpPr>
            <a:spLocks noGrp="1"/>
          </p:cNvSpPr>
          <p:nvPr>
            <p:ph type="title"/>
          </p:nvPr>
        </p:nvSpPr>
        <p:spPr/>
        <p:txBody>
          <a:bodyPr/>
          <a:lstStyle/>
          <a:p>
            <a:r>
              <a:rPr lang="en-US" u="sng" dirty="0">
                <a:latin typeface="Cooper Black" panose="0208090404030B020404" pitchFamily="18" charset="0"/>
              </a:rPr>
              <a:t>5. Wishlist FUNCTIONALITY :</a:t>
            </a:r>
          </a:p>
        </p:txBody>
      </p:sp>
      <p:graphicFrame>
        <p:nvGraphicFramePr>
          <p:cNvPr id="4" name="Content Placeholder 3">
            <a:extLst>
              <a:ext uri="{FF2B5EF4-FFF2-40B4-BE49-F238E27FC236}">
                <a16:creationId xmlns:a16="http://schemas.microsoft.com/office/drawing/2014/main" id="{0F4F19F7-8502-41BE-B80C-84DB2D3A9978}"/>
              </a:ext>
            </a:extLst>
          </p:cNvPr>
          <p:cNvGraphicFramePr>
            <a:graphicFrameLocks noGrp="1"/>
          </p:cNvGraphicFramePr>
          <p:nvPr>
            <p:ph idx="1"/>
            <p:extLst>
              <p:ext uri="{D42A27DB-BD31-4B8C-83A1-F6EECF244321}">
                <p14:modId xmlns:p14="http://schemas.microsoft.com/office/powerpoint/2010/main" val="42080711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9CEE26F3-672B-5205-A196-4E2C882767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9550" y="2617777"/>
            <a:ext cx="6513056" cy="2767033"/>
          </a:xfrm>
          <a:prstGeom prst="rect">
            <a:avLst/>
          </a:prstGeom>
        </p:spPr>
      </p:pic>
    </p:spTree>
    <p:extLst>
      <p:ext uri="{BB962C8B-B14F-4D97-AF65-F5344CB8AC3E}">
        <p14:creationId xmlns:p14="http://schemas.microsoft.com/office/powerpoint/2010/main" val="173023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47A1-9A81-2C93-145E-E47681B7AF13}"/>
              </a:ext>
            </a:extLst>
          </p:cNvPr>
          <p:cNvSpPr>
            <a:spLocks noGrp="1"/>
          </p:cNvSpPr>
          <p:nvPr>
            <p:ph type="title"/>
          </p:nvPr>
        </p:nvSpPr>
        <p:spPr/>
        <p:txBody>
          <a:bodyPr/>
          <a:lstStyle/>
          <a:p>
            <a:r>
              <a:rPr lang="en-US" u="sng" dirty="0">
                <a:latin typeface="Cooper Black" panose="0208090404030B020404" pitchFamily="18" charset="0"/>
              </a:rPr>
              <a:t>6. BILLING PAGE :</a:t>
            </a:r>
          </a:p>
        </p:txBody>
      </p:sp>
      <p:graphicFrame>
        <p:nvGraphicFramePr>
          <p:cNvPr id="4" name="Content Placeholder 3">
            <a:extLst>
              <a:ext uri="{FF2B5EF4-FFF2-40B4-BE49-F238E27FC236}">
                <a16:creationId xmlns:a16="http://schemas.microsoft.com/office/drawing/2014/main" id="{26AB0C4D-EA93-BD0D-4983-321669D54491}"/>
              </a:ext>
            </a:extLst>
          </p:cNvPr>
          <p:cNvGraphicFramePr>
            <a:graphicFrameLocks noGrp="1"/>
          </p:cNvGraphicFramePr>
          <p:nvPr>
            <p:ph idx="1"/>
            <p:extLst>
              <p:ext uri="{D42A27DB-BD31-4B8C-83A1-F6EECF244321}">
                <p14:modId xmlns:p14="http://schemas.microsoft.com/office/powerpoint/2010/main" val="1379887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8AC49CFF-B85E-9C6F-4519-92D3859C66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8291" y="2365581"/>
            <a:ext cx="6628514" cy="3271425"/>
          </a:xfrm>
          <a:prstGeom prst="rect">
            <a:avLst/>
          </a:prstGeom>
        </p:spPr>
      </p:pic>
    </p:spTree>
    <p:extLst>
      <p:ext uri="{BB962C8B-B14F-4D97-AF65-F5344CB8AC3E}">
        <p14:creationId xmlns:p14="http://schemas.microsoft.com/office/powerpoint/2010/main" val="232807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353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 Light</vt:lpstr>
      <vt:lpstr>Arial</vt:lpstr>
      <vt:lpstr>Impact</vt:lpstr>
      <vt:lpstr>Cooper Black</vt:lpstr>
      <vt:lpstr>Aptos Display</vt:lpstr>
      <vt:lpstr>Calibri</vt:lpstr>
      <vt:lpstr>Office Theme</vt:lpstr>
      <vt:lpstr>DAY-4 DYNAMIC FRONTENED COMPONENTS REPORT </vt:lpstr>
      <vt:lpstr>1.SEARCH BAR FUNCTIONALITY :</vt:lpstr>
      <vt:lpstr>2. DYNAMIC PRODUCT LISTING :</vt:lpstr>
      <vt:lpstr>3. PRODUCT DETAIL PAGE :</vt:lpstr>
      <vt:lpstr>4. ADD TO CART FUNCTIONALITY :</vt:lpstr>
      <vt:lpstr>5. Wishlist FUNCTIONALITY :</vt:lpstr>
      <vt:lpstr>6. BILLING PAGE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PMYLS</dc:creator>
  <cp:lastModifiedBy>PMYLS</cp:lastModifiedBy>
  <cp:revision>4</cp:revision>
  <dcterms:created xsi:type="dcterms:W3CDTF">2025-01-28T18:29:47Z</dcterms:created>
  <dcterms:modified xsi:type="dcterms:W3CDTF">2025-01-28T18:53:07Z</dcterms:modified>
</cp:coreProperties>
</file>