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398" r:id="rId3"/>
    <p:sldId id="399" r:id="rId4"/>
    <p:sldId id="405" r:id="rId6"/>
    <p:sldId id="407" r:id="rId7"/>
    <p:sldId id="408" r:id="rId8"/>
    <p:sldId id="409" r:id="rId9"/>
    <p:sldId id="411" r:id="rId10"/>
    <p:sldId id="378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8EA9"/>
    <a:srgbClr val="808080"/>
    <a:srgbClr val="A491BB"/>
    <a:srgbClr val="508CC2"/>
    <a:srgbClr val="2E75B5"/>
    <a:srgbClr val="0069B8"/>
    <a:srgbClr val="005697"/>
    <a:srgbClr val="005DA2"/>
    <a:srgbClr val="7F7F7F"/>
    <a:srgbClr val="77A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-662" y="-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sketched-down-arrow_36677"/>
          <p:cNvSpPr>
            <a:spLocks noChangeAspect="1"/>
          </p:cNvSpPr>
          <p:nvPr userDrawn="1"/>
        </p:nvSpPr>
        <p:spPr bwMode="auto">
          <a:xfrm rot="16200000">
            <a:off x="211867" y="202017"/>
            <a:ext cx="350438" cy="355767"/>
          </a:xfrm>
          <a:custGeom>
            <a:avLst/>
            <a:gdLst>
              <a:gd name="connsiteX0" fmla="*/ 182296 w 323300"/>
              <a:gd name="connsiteY0" fmla="*/ 253418 h 328216"/>
              <a:gd name="connsiteX1" fmla="*/ 152850 w 323300"/>
              <a:gd name="connsiteY1" fmla="*/ 290770 h 328216"/>
              <a:gd name="connsiteX2" fmla="*/ 146449 w 323300"/>
              <a:gd name="connsiteY2" fmla="*/ 299786 h 328216"/>
              <a:gd name="connsiteX3" fmla="*/ 145168 w 323300"/>
              <a:gd name="connsiteY3" fmla="*/ 301074 h 328216"/>
              <a:gd name="connsiteX4" fmla="*/ 147729 w 323300"/>
              <a:gd name="connsiteY4" fmla="*/ 304937 h 328216"/>
              <a:gd name="connsiteX5" fmla="*/ 160531 w 323300"/>
              <a:gd name="connsiteY5" fmla="*/ 319105 h 328216"/>
              <a:gd name="connsiteX6" fmla="*/ 161812 w 323300"/>
              <a:gd name="connsiteY6" fmla="*/ 316529 h 328216"/>
              <a:gd name="connsiteX7" fmla="*/ 183576 w 323300"/>
              <a:gd name="connsiteY7" fmla="*/ 254706 h 328216"/>
              <a:gd name="connsiteX8" fmla="*/ 182296 w 323300"/>
              <a:gd name="connsiteY8" fmla="*/ 253418 h 328216"/>
              <a:gd name="connsiteX9" fmla="*/ 210521 w 323300"/>
              <a:gd name="connsiteY9" fmla="*/ 180415 h 328216"/>
              <a:gd name="connsiteX10" fmla="*/ 201261 w 323300"/>
              <a:gd name="connsiteY10" fmla="*/ 196001 h 328216"/>
              <a:gd name="connsiteX11" fmla="*/ 173479 w 323300"/>
              <a:gd name="connsiteY11" fmla="*/ 246658 h 328216"/>
              <a:gd name="connsiteX12" fmla="*/ 174802 w 323300"/>
              <a:gd name="connsiteY12" fmla="*/ 246658 h 328216"/>
              <a:gd name="connsiteX13" fmla="*/ 198615 w 323300"/>
              <a:gd name="connsiteY13" fmla="*/ 212887 h 328216"/>
              <a:gd name="connsiteX14" fmla="*/ 203907 w 323300"/>
              <a:gd name="connsiteY14" fmla="*/ 201197 h 328216"/>
              <a:gd name="connsiteX15" fmla="*/ 210521 w 323300"/>
              <a:gd name="connsiteY15" fmla="*/ 181714 h 328216"/>
              <a:gd name="connsiteX16" fmla="*/ 210521 w 323300"/>
              <a:gd name="connsiteY16" fmla="*/ 180415 h 328216"/>
              <a:gd name="connsiteX17" fmla="*/ 307728 w 323300"/>
              <a:gd name="connsiteY17" fmla="*/ 155592 h 328216"/>
              <a:gd name="connsiteX18" fmla="*/ 297568 w 323300"/>
              <a:gd name="connsiteY18" fmla="*/ 174642 h 328216"/>
              <a:gd name="connsiteX19" fmla="*/ 307728 w 323300"/>
              <a:gd name="connsiteY19" fmla="*/ 155592 h 328216"/>
              <a:gd name="connsiteX20" fmla="*/ 265967 w 323300"/>
              <a:gd name="connsiteY20" fmla="*/ 150829 h 328216"/>
              <a:gd name="connsiteX21" fmla="*/ 265967 w 323300"/>
              <a:gd name="connsiteY21" fmla="*/ 153415 h 328216"/>
              <a:gd name="connsiteX22" fmla="*/ 205493 w 323300"/>
              <a:gd name="connsiteY22" fmla="*/ 276242 h 328216"/>
              <a:gd name="connsiteX23" fmla="*/ 258079 w 323300"/>
              <a:gd name="connsiteY23" fmla="*/ 219354 h 328216"/>
              <a:gd name="connsiteX24" fmla="*/ 287002 w 323300"/>
              <a:gd name="connsiteY24" fmla="*/ 153415 h 328216"/>
              <a:gd name="connsiteX25" fmla="*/ 289631 w 323300"/>
              <a:gd name="connsiteY25" fmla="*/ 150829 h 328216"/>
              <a:gd name="connsiteX26" fmla="*/ 265967 w 323300"/>
              <a:gd name="connsiteY26" fmla="*/ 150829 h 328216"/>
              <a:gd name="connsiteX27" fmla="*/ 249532 w 323300"/>
              <a:gd name="connsiteY27" fmla="*/ 150829 h 328216"/>
              <a:gd name="connsiteX28" fmla="*/ 248239 w 323300"/>
              <a:gd name="connsiteY28" fmla="*/ 153404 h 328216"/>
              <a:gd name="connsiteX29" fmla="*/ 219781 w 323300"/>
              <a:gd name="connsiteY29" fmla="*/ 198454 h 328216"/>
              <a:gd name="connsiteX30" fmla="*/ 214607 w 323300"/>
              <a:gd name="connsiteY30" fmla="*/ 210039 h 328216"/>
              <a:gd name="connsiteX31" fmla="*/ 186150 w 323300"/>
              <a:gd name="connsiteY31" fmla="*/ 289843 h 328216"/>
              <a:gd name="connsiteX32" fmla="*/ 252119 w 323300"/>
              <a:gd name="connsiteY32" fmla="*/ 153404 h 328216"/>
              <a:gd name="connsiteX33" fmla="*/ 254706 w 323300"/>
              <a:gd name="connsiteY33" fmla="*/ 150829 h 328216"/>
              <a:gd name="connsiteX34" fmla="*/ 249532 w 323300"/>
              <a:gd name="connsiteY34" fmla="*/ 150829 h 328216"/>
              <a:gd name="connsiteX35" fmla="*/ 49248 w 323300"/>
              <a:gd name="connsiteY35" fmla="*/ 150049 h 328216"/>
              <a:gd name="connsiteX36" fmla="*/ 33016 w 323300"/>
              <a:gd name="connsiteY36" fmla="*/ 150532 h 328216"/>
              <a:gd name="connsiteX37" fmla="*/ 31755 w 323300"/>
              <a:gd name="connsiteY37" fmla="*/ 153112 h 328216"/>
              <a:gd name="connsiteX38" fmla="*/ 25452 w 323300"/>
              <a:gd name="connsiteY38" fmla="*/ 164720 h 328216"/>
              <a:gd name="connsiteX39" fmla="*/ 22931 w 323300"/>
              <a:gd name="connsiteY39" fmla="*/ 167300 h 328216"/>
              <a:gd name="connsiteX40" fmla="*/ 44362 w 323300"/>
              <a:gd name="connsiteY40" fmla="*/ 190517 h 328216"/>
              <a:gd name="connsiteX41" fmla="*/ 45623 w 323300"/>
              <a:gd name="connsiteY41" fmla="*/ 186648 h 328216"/>
              <a:gd name="connsiteX42" fmla="*/ 65794 w 323300"/>
              <a:gd name="connsiteY42" fmla="*/ 150532 h 328216"/>
              <a:gd name="connsiteX43" fmla="*/ 60752 w 323300"/>
              <a:gd name="connsiteY43" fmla="*/ 150532 h 328216"/>
              <a:gd name="connsiteX44" fmla="*/ 49248 w 323300"/>
              <a:gd name="connsiteY44" fmla="*/ 150049 h 328216"/>
              <a:gd name="connsiteX45" fmla="*/ 189131 w 323300"/>
              <a:gd name="connsiteY45" fmla="*/ 107833 h 328216"/>
              <a:gd name="connsiteX46" fmla="*/ 187017 w 323300"/>
              <a:gd name="connsiteY46" fmla="*/ 110257 h 328216"/>
              <a:gd name="connsiteX47" fmla="*/ 107664 w 323300"/>
              <a:gd name="connsiteY47" fmla="*/ 229165 h 328216"/>
              <a:gd name="connsiteX48" fmla="*/ 98558 w 323300"/>
              <a:gd name="connsiteY48" fmla="*/ 245967 h 328216"/>
              <a:gd name="connsiteX49" fmla="*/ 95956 w 323300"/>
              <a:gd name="connsiteY49" fmla="*/ 247259 h 328216"/>
              <a:gd name="connsiteX50" fmla="*/ 99859 w 323300"/>
              <a:gd name="connsiteY50" fmla="*/ 252429 h 328216"/>
              <a:gd name="connsiteX51" fmla="*/ 101160 w 323300"/>
              <a:gd name="connsiteY51" fmla="*/ 249844 h 328216"/>
              <a:gd name="connsiteX52" fmla="*/ 103761 w 323300"/>
              <a:gd name="connsiteY52" fmla="*/ 247259 h 328216"/>
              <a:gd name="connsiteX53" fmla="*/ 177911 w 323300"/>
              <a:gd name="connsiteY53" fmla="*/ 130936 h 328216"/>
              <a:gd name="connsiteX54" fmla="*/ 188318 w 323300"/>
              <a:gd name="connsiteY54" fmla="*/ 110257 h 328216"/>
              <a:gd name="connsiteX55" fmla="*/ 189131 w 323300"/>
              <a:gd name="connsiteY55" fmla="*/ 107833 h 328216"/>
              <a:gd name="connsiteX56" fmla="*/ 171134 w 323300"/>
              <a:gd name="connsiteY56" fmla="*/ 53400 h 328216"/>
              <a:gd name="connsiteX57" fmla="*/ 121551 w 323300"/>
              <a:gd name="connsiteY57" fmla="*/ 130892 h 328216"/>
              <a:gd name="connsiteX58" fmla="*/ 79798 w 323300"/>
              <a:gd name="connsiteY58" fmla="*/ 200634 h 328216"/>
              <a:gd name="connsiteX59" fmla="*/ 171134 w 323300"/>
              <a:gd name="connsiteY59" fmla="*/ 53400 h 328216"/>
              <a:gd name="connsiteX60" fmla="*/ 256293 w 323300"/>
              <a:gd name="connsiteY60" fmla="*/ 19067 h 328216"/>
              <a:gd name="connsiteX61" fmla="*/ 193259 w 323300"/>
              <a:gd name="connsiteY61" fmla="*/ 128055 h 328216"/>
              <a:gd name="connsiteX62" fmla="*/ 117360 w 323300"/>
              <a:gd name="connsiteY62" fmla="*/ 247423 h 328216"/>
              <a:gd name="connsiteX63" fmla="*/ 110928 w 323300"/>
              <a:gd name="connsiteY63" fmla="*/ 257803 h 328216"/>
              <a:gd name="connsiteX64" fmla="*/ 107068 w 323300"/>
              <a:gd name="connsiteY64" fmla="*/ 259100 h 328216"/>
              <a:gd name="connsiteX65" fmla="*/ 134083 w 323300"/>
              <a:gd name="connsiteY65" fmla="*/ 288942 h 328216"/>
              <a:gd name="connsiteX66" fmla="*/ 135370 w 323300"/>
              <a:gd name="connsiteY66" fmla="*/ 285050 h 328216"/>
              <a:gd name="connsiteX67" fmla="*/ 233138 w 323300"/>
              <a:gd name="connsiteY67" fmla="*/ 112486 h 328216"/>
              <a:gd name="connsiteX68" fmla="*/ 249861 w 323300"/>
              <a:gd name="connsiteY68" fmla="*/ 54099 h 328216"/>
              <a:gd name="connsiteX69" fmla="*/ 256293 w 323300"/>
              <a:gd name="connsiteY69" fmla="*/ 19067 h 328216"/>
              <a:gd name="connsiteX70" fmla="*/ 226484 w 323300"/>
              <a:gd name="connsiteY70" fmla="*/ 7954 h 328216"/>
              <a:gd name="connsiteX71" fmla="*/ 225191 w 323300"/>
              <a:gd name="connsiteY71" fmla="*/ 10534 h 328216"/>
              <a:gd name="connsiteX72" fmla="*/ 208375 w 323300"/>
              <a:gd name="connsiteY72" fmla="*/ 44070 h 328216"/>
              <a:gd name="connsiteX73" fmla="*/ 208375 w 323300"/>
              <a:gd name="connsiteY73" fmla="*/ 46650 h 328216"/>
              <a:gd name="connsiteX74" fmla="*/ 210962 w 323300"/>
              <a:gd name="connsiteY74" fmla="*/ 44070 h 328216"/>
              <a:gd name="connsiteX75" fmla="*/ 214842 w 323300"/>
              <a:gd name="connsiteY75" fmla="*/ 41490 h 328216"/>
              <a:gd name="connsiteX76" fmla="*/ 222603 w 323300"/>
              <a:gd name="connsiteY76" fmla="*/ 35041 h 328216"/>
              <a:gd name="connsiteX77" fmla="*/ 240713 w 323300"/>
              <a:gd name="connsiteY77" fmla="*/ 10534 h 328216"/>
              <a:gd name="connsiteX78" fmla="*/ 242006 w 323300"/>
              <a:gd name="connsiteY78" fmla="*/ 7954 h 328216"/>
              <a:gd name="connsiteX79" fmla="*/ 226484 w 323300"/>
              <a:gd name="connsiteY79" fmla="*/ 7954 h 328216"/>
              <a:gd name="connsiteX80" fmla="*/ 212143 w 323300"/>
              <a:gd name="connsiteY80" fmla="*/ 7954 h 328216"/>
              <a:gd name="connsiteX81" fmla="*/ 210855 w 323300"/>
              <a:gd name="connsiteY81" fmla="*/ 10541 h 328216"/>
              <a:gd name="connsiteX82" fmla="*/ 80770 w 323300"/>
              <a:gd name="connsiteY82" fmla="*/ 223917 h 328216"/>
              <a:gd name="connsiteX83" fmla="*/ 76906 w 323300"/>
              <a:gd name="connsiteY83" fmla="*/ 226504 h 328216"/>
              <a:gd name="connsiteX84" fmla="*/ 88498 w 323300"/>
              <a:gd name="connsiteY84" fmla="*/ 238142 h 328216"/>
              <a:gd name="connsiteX85" fmla="*/ 89786 w 323300"/>
              <a:gd name="connsiteY85" fmla="*/ 235556 h 328216"/>
              <a:gd name="connsiteX86" fmla="*/ 97514 w 323300"/>
              <a:gd name="connsiteY86" fmla="*/ 222624 h 328216"/>
              <a:gd name="connsiteX87" fmla="*/ 115545 w 323300"/>
              <a:gd name="connsiteY87" fmla="*/ 192881 h 328216"/>
              <a:gd name="connsiteX88" fmla="*/ 134865 w 323300"/>
              <a:gd name="connsiteY88" fmla="*/ 157964 h 328216"/>
              <a:gd name="connsiteX89" fmla="*/ 212143 w 323300"/>
              <a:gd name="connsiteY89" fmla="*/ 10541 h 328216"/>
              <a:gd name="connsiteX90" fmla="*/ 213431 w 323300"/>
              <a:gd name="connsiteY90" fmla="*/ 7954 h 328216"/>
              <a:gd name="connsiteX91" fmla="*/ 212143 w 323300"/>
              <a:gd name="connsiteY91" fmla="*/ 7954 h 328216"/>
              <a:gd name="connsiteX92" fmla="*/ 196650 w 323300"/>
              <a:gd name="connsiteY92" fmla="*/ 7954 h 328216"/>
              <a:gd name="connsiteX93" fmla="*/ 196650 w 323300"/>
              <a:gd name="connsiteY93" fmla="*/ 10552 h 328216"/>
              <a:gd name="connsiteX94" fmla="*/ 184176 w 323300"/>
              <a:gd name="connsiteY94" fmla="*/ 32633 h 328216"/>
              <a:gd name="connsiteX95" fmla="*/ 197897 w 323300"/>
              <a:gd name="connsiteY95" fmla="*/ 10552 h 328216"/>
              <a:gd name="connsiteX96" fmla="*/ 199144 w 323300"/>
              <a:gd name="connsiteY96" fmla="*/ 7954 h 328216"/>
              <a:gd name="connsiteX97" fmla="*/ 196650 w 323300"/>
              <a:gd name="connsiteY97" fmla="*/ 7954 h 328216"/>
              <a:gd name="connsiteX98" fmla="*/ 178383 w 323300"/>
              <a:gd name="connsiteY98" fmla="*/ 7954 h 328216"/>
              <a:gd name="connsiteX99" fmla="*/ 177088 w 323300"/>
              <a:gd name="connsiteY99" fmla="*/ 10543 h 328216"/>
              <a:gd name="connsiteX100" fmla="*/ 95525 w 323300"/>
              <a:gd name="connsiteY100" fmla="*/ 127027 h 328216"/>
              <a:gd name="connsiteX101" fmla="*/ 94230 w 323300"/>
              <a:gd name="connsiteY101" fmla="*/ 128321 h 328216"/>
              <a:gd name="connsiteX102" fmla="*/ 92935 w 323300"/>
              <a:gd name="connsiteY102" fmla="*/ 146441 h 328216"/>
              <a:gd name="connsiteX103" fmla="*/ 79989 w 323300"/>
              <a:gd name="connsiteY103" fmla="*/ 151618 h 328216"/>
              <a:gd name="connsiteX104" fmla="*/ 54096 w 323300"/>
              <a:gd name="connsiteY104" fmla="*/ 196917 h 328216"/>
              <a:gd name="connsiteX105" fmla="*/ 51506 w 323300"/>
              <a:gd name="connsiteY105" fmla="*/ 198212 h 328216"/>
              <a:gd name="connsiteX106" fmla="*/ 61864 w 323300"/>
              <a:gd name="connsiteY106" fmla="*/ 211154 h 328216"/>
              <a:gd name="connsiteX107" fmla="*/ 63158 w 323300"/>
              <a:gd name="connsiteY107" fmla="*/ 207271 h 328216"/>
              <a:gd name="connsiteX108" fmla="*/ 94230 w 323300"/>
              <a:gd name="connsiteY108" fmla="*/ 152912 h 328216"/>
              <a:gd name="connsiteX109" fmla="*/ 182267 w 323300"/>
              <a:gd name="connsiteY109" fmla="*/ 10543 h 328216"/>
              <a:gd name="connsiteX110" fmla="*/ 184856 w 323300"/>
              <a:gd name="connsiteY110" fmla="*/ 7954 h 328216"/>
              <a:gd name="connsiteX111" fmla="*/ 178383 w 323300"/>
              <a:gd name="connsiteY111" fmla="*/ 7954 h 328216"/>
              <a:gd name="connsiteX112" fmla="*/ 156546 w 323300"/>
              <a:gd name="connsiteY112" fmla="*/ 7954 h 328216"/>
              <a:gd name="connsiteX113" fmla="*/ 156546 w 323300"/>
              <a:gd name="connsiteY113" fmla="*/ 10577 h 328216"/>
              <a:gd name="connsiteX114" fmla="*/ 143316 w 323300"/>
              <a:gd name="connsiteY114" fmla="*/ 35494 h 328216"/>
              <a:gd name="connsiteX115" fmla="*/ 144639 w 323300"/>
              <a:gd name="connsiteY115" fmla="*/ 35494 h 328216"/>
              <a:gd name="connsiteX116" fmla="*/ 164483 w 323300"/>
              <a:gd name="connsiteY116" fmla="*/ 10577 h 328216"/>
              <a:gd name="connsiteX117" fmla="*/ 165806 w 323300"/>
              <a:gd name="connsiteY117" fmla="*/ 7954 h 328216"/>
              <a:gd name="connsiteX118" fmla="*/ 156546 w 323300"/>
              <a:gd name="connsiteY118" fmla="*/ 7954 h 328216"/>
              <a:gd name="connsiteX119" fmla="*/ 114943 w 323300"/>
              <a:gd name="connsiteY119" fmla="*/ 7954 h 328216"/>
              <a:gd name="connsiteX120" fmla="*/ 113641 w 323300"/>
              <a:gd name="connsiteY120" fmla="*/ 10534 h 328216"/>
              <a:gd name="connsiteX121" fmla="*/ 81097 w 323300"/>
              <a:gd name="connsiteY121" fmla="*/ 64708 h 328216"/>
              <a:gd name="connsiteX122" fmla="*/ 78493 w 323300"/>
              <a:gd name="connsiteY122" fmla="*/ 65997 h 328216"/>
              <a:gd name="connsiteX123" fmla="*/ 88907 w 323300"/>
              <a:gd name="connsiteY123" fmla="*/ 111142 h 328216"/>
              <a:gd name="connsiteX124" fmla="*/ 90209 w 323300"/>
              <a:gd name="connsiteY124" fmla="*/ 107273 h 328216"/>
              <a:gd name="connsiteX125" fmla="*/ 142279 w 323300"/>
              <a:gd name="connsiteY125" fmla="*/ 10534 h 328216"/>
              <a:gd name="connsiteX126" fmla="*/ 143581 w 323300"/>
              <a:gd name="connsiteY126" fmla="*/ 7954 h 328216"/>
              <a:gd name="connsiteX127" fmla="*/ 114943 w 323300"/>
              <a:gd name="connsiteY127" fmla="*/ 7954 h 328216"/>
              <a:gd name="connsiteX128" fmla="*/ 80577 w 323300"/>
              <a:gd name="connsiteY128" fmla="*/ 7954 h 328216"/>
              <a:gd name="connsiteX129" fmla="*/ 79287 w 323300"/>
              <a:gd name="connsiteY129" fmla="*/ 10577 h 328216"/>
              <a:gd name="connsiteX130" fmla="*/ 71548 w 323300"/>
              <a:gd name="connsiteY130" fmla="*/ 21069 h 328216"/>
              <a:gd name="connsiteX131" fmla="*/ 68968 w 323300"/>
              <a:gd name="connsiteY131" fmla="*/ 23691 h 328216"/>
              <a:gd name="connsiteX132" fmla="*/ 72838 w 323300"/>
              <a:gd name="connsiteY132" fmla="*/ 38117 h 328216"/>
              <a:gd name="connsiteX133" fmla="*/ 74128 w 323300"/>
              <a:gd name="connsiteY133" fmla="*/ 34183 h 328216"/>
              <a:gd name="connsiteX134" fmla="*/ 88316 w 323300"/>
              <a:gd name="connsiteY134" fmla="*/ 10577 h 328216"/>
              <a:gd name="connsiteX135" fmla="*/ 89606 w 323300"/>
              <a:gd name="connsiteY135" fmla="*/ 7954 h 328216"/>
              <a:gd name="connsiteX136" fmla="*/ 80577 w 323300"/>
              <a:gd name="connsiteY136" fmla="*/ 7954 h 328216"/>
              <a:gd name="connsiteX137" fmla="*/ 253004 w 323300"/>
              <a:gd name="connsiteY137" fmla="*/ 684 h 328216"/>
              <a:gd name="connsiteX138" fmla="*/ 267573 w 323300"/>
              <a:gd name="connsiteY138" fmla="*/ 24551 h 328216"/>
              <a:gd name="connsiteX139" fmla="*/ 257213 w 323300"/>
              <a:gd name="connsiteY139" fmla="*/ 62218 h 328216"/>
              <a:gd name="connsiteX140" fmla="*/ 257213 w 323300"/>
              <a:gd name="connsiteY140" fmla="*/ 64816 h 328216"/>
              <a:gd name="connsiteX141" fmla="*/ 244262 w 323300"/>
              <a:gd name="connsiteY141" fmla="*/ 123264 h 328216"/>
              <a:gd name="connsiteX142" fmla="*/ 244262 w 323300"/>
              <a:gd name="connsiteY142" fmla="*/ 144046 h 328216"/>
              <a:gd name="connsiteX143" fmla="*/ 323261 w 323300"/>
              <a:gd name="connsiteY143" fmla="*/ 151839 h 328216"/>
              <a:gd name="connsiteX144" fmla="*/ 281819 w 323300"/>
              <a:gd name="connsiteY144" fmla="*/ 205093 h 328216"/>
              <a:gd name="connsiteX145" fmla="*/ 195049 w 323300"/>
              <a:gd name="connsiteY145" fmla="*/ 301209 h 328216"/>
              <a:gd name="connsiteX146" fmla="*/ 151017 w 323300"/>
              <a:gd name="connsiteY146" fmla="*/ 325887 h 328216"/>
              <a:gd name="connsiteX147" fmla="*/ 129001 w 323300"/>
              <a:gd name="connsiteY147" fmla="*/ 303807 h 328216"/>
              <a:gd name="connsiteX148" fmla="*/ 83674 w 323300"/>
              <a:gd name="connsiteY148" fmla="*/ 253151 h 328216"/>
              <a:gd name="connsiteX149" fmla="*/ 4674 w 323300"/>
              <a:gd name="connsiteY149" fmla="*/ 166127 h 328216"/>
              <a:gd name="connsiteX150" fmla="*/ 65543 w 323300"/>
              <a:gd name="connsiteY150" fmla="*/ 144046 h 328216"/>
              <a:gd name="connsiteX151" fmla="*/ 83674 w 323300"/>
              <a:gd name="connsiteY151" fmla="*/ 144046 h 328216"/>
              <a:gd name="connsiteX152" fmla="*/ 82379 w 323300"/>
              <a:gd name="connsiteY152" fmla="*/ 141449 h 328216"/>
              <a:gd name="connsiteX153" fmla="*/ 77198 w 323300"/>
              <a:gd name="connsiteY153" fmla="*/ 120667 h 328216"/>
              <a:gd name="connsiteX154" fmla="*/ 61658 w 323300"/>
              <a:gd name="connsiteY154" fmla="*/ 50528 h 328216"/>
              <a:gd name="connsiteX155" fmla="*/ 79788 w 323300"/>
              <a:gd name="connsiteY155" fmla="*/ 1171 h 328216"/>
              <a:gd name="connsiteX156" fmla="*/ 217066 w 323300"/>
              <a:gd name="connsiteY156" fmla="*/ 1171 h 328216"/>
              <a:gd name="connsiteX157" fmla="*/ 253004 w 323300"/>
              <a:gd name="connsiteY157" fmla="*/ 684 h 32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323300" h="328216">
                <a:moveTo>
                  <a:pt x="182296" y="253418"/>
                </a:moveTo>
                <a:cubicBezTo>
                  <a:pt x="173334" y="266298"/>
                  <a:pt x="163092" y="277890"/>
                  <a:pt x="152850" y="290770"/>
                </a:cubicBezTo>
                <a:cubicBezTo>
                  <a:pt x="151570" y="293346"/>
                  <a:pt x="147729" y="297210"/>
                  <a:pt x="146449" y="299786"/>
                </a:cubicBezTo>
                <a:cubicBezTo>
                  <a:pt x="146449" y="301074"/>
                  <a:pt x="145168" y="301074"/>
                  <a:pt x="145168" y="301074"/>
                </a:cubicBezTo>
                <a:cubicBezTo>
                  <a:pt x="145168" y="302361"/>
                  <a:pt x="146449" y="303649"/>
                  <a:pt x="147729" y="304937"/>
                </a:cubicBezTo>
                <a:cubicBezTo>
                  <a:pt x="150289" y="307513"/>
                  <a:pt x="155410" y="316529"/>
                  <a:pt x="160531" y="319105"/>
                </a:cubicBezTo>
                <a:cubicBezTo>
                  <a:pt x="160531" y="317817"/>
                  <a:pt x="161812" y="316529"/>
                  <a:pt x="161812" y="316529"/>
                </a:cubicBezTo>
                <a:cubicBezTo>
                  <a:pt x="169493" y="295922"/>
                  <a:pt x="177175" y="275314"/>
                  <a:pt x="183576" y="254706"/>
                </a:cubicBezTo>
                <a:cubicBezTo>
                  <a:pt x="184856" y="250842"/>
                  <a:pt x="184856" y="250842"/>
                  <a:pt x="182296" y="253418"/>
                </a:cubicBezTo>
                <a:close/>
                <a:moveTo>
                  <a:pt x="210521" y="180415"/>
                </a:moveTo>
                <a:cubicBezTo>
                  <a:pt x="206553" y="185610"/>
                  <a:pt x="203907" y="190806"/>
                  <a:pt x="201261" y="196001"/>
                </a:cubicBezTo>
                <a:cubicBezTo>
                  <a:pt x="192000" y="212887"/>
                  <a:pt x="182740" y="229772"/>
                  <a:pt x="173479" y="246658"/>
                </a:cubicBezTo>
                <a:cubicBezTo>
                  <a:pt x="172156" y="249255"/>
                  <a:pt x="172156" y="249255"/>
                  <a:pt x="174802" y="246658"/>
                </a:cubicBezTo>
                <a:cubicBezTo>
                  <a:pt x="182740" y="234968"/>
                  <a:pt x="190677" y="224577"/>
                  <a:pt x="198615" y="212887"/>
                </a:cubicBezTo>
                <a:cubicBezTo>
                  <a:pt x="199938" y="210289"/>
                  <a:pt x="202584" y="205094"/>
                  <a:pt x="203907" y="201197"/>
                </a:cubicBezTo>
                <a:cubicBezTo>
                  <a:pt x="206553" y="194703"/>
                  <a:pt x="209198" y="188208"/>
                  <a:pt x="210521" y="181714"/>
                </a:cubicBezTo>
                <a:cubicBezTo>
                  <a:pt x="211844" y="177817"/>
                  <a:pt x="211844" y="177817"/>
                  <a:pt x="210521" y="180415"/>
                </a:cubicBezTo>
                <a:close/>
                <a:moveTo>
                  <a:pt x="307728" y="155592"/>
                </a:moveTo>
                <a:cubicBezTo>
                  <a:pt x="305188" y="161942"/>
                  <a:pt x="301378" y="168292"/>
                  <a:pt x="297568" y="174642"/>
                </a:cubicBezTo>
                <a:cubicBezTo>
                  <a:pt x="303918" y="168292"/>
                  <a:pt x="310268" y="160672"/>
                  <a:pt x="307728" y="155592"/>
                </a:cubicBezTo>
                <a:close/>
                <a:moveTo>
                  <a:pt x="265967" y="150829"/>
                </a:moveTo>
                <a:cubicBezTo>
                  <a:pt x="265967" y="152122"/>
                  <a:pt x="265967" y="152122"/>
                  <a:pt x="265967" y="153415"/>
                </a:cubicBezTo>
                <a:cubicBezTo>
                  <a:pt x="244933" y="193496"/>
                  <a:pt x="225213" y="234869"/>
                  <a:pt x="205493" y="276242"/>
                </a:cubicBezTo>
                <a:cubicBezTo>
                  <a:pt x="223898" y="256848"/>
                  <a:pt x="240989" y="238748"/>
                  <a:pt x="258079" y="219354"/>
                </a:cubicBezTo>
                <a:cubicBezTo>
                  <a:pt x="267282" y="197374"/>
                  <a:pt x="276485" y="175395"/>
                  <a:pt x="287002" y="153415"/>
                </a:cubicBezTo>
                <a:cubicBezTo>
                  <a:pt x="288317" y="152122"/>
                  <a:pt x="288317" y="152122"/>
                  <a:pt x="289631" y="150829"/>
                </a:cubicBezTo>
                <a:cubicBezTo>
                  <a:pt x="289631" y="150829"/>
                  <a:pt x="289631" y="150829"/>
                  <a:pt x="265967" y="150829"/>
                </a:cubicBezTo>
                <a:close/>
                <a:moveTo>
                  <a:pt x="249532" y="150829"/>
                </a:moveTo>
                <a:cubicBezTo>
                  <a:pt x="248239" y="152116"/>
                  <a:pt x="248239" y="152116"/>
                  <a:pt x="248239" y="153404"/>
                </a:cubicBezTo>
                <a:cubicBezTo>
                  <a:pt x="239184" y="168850"/>
                  <a:pt x="230129" y="184295"/>
                  <a:pt x="219781" y="198454"/>
                </a:cubicBezTo>
                <a:cubicBezTo>
                  <a:pt x="218488" y="202316"/>
                  <a:pt x="215901" y="207464"/>
                  <a:pt x="214607" y="210039"/>
                </a:cubicBezTo>
                <a:cubicBezTo>
                  <a:pt x="205553" y="237069"/>
                  <a:pt x="195204" y="262812"/>
                  <a:pt x="186150" y="289843"/>
                </a:cubicBezTo>
                <a:cubicBezTo>
                  <a:pt x="208140" y="244792"/>
                  <a:pt x="230129" y="198454"/>
                  <a:pt x="252119" y="153404"/>
                </a:cubicBezTo>
                <a:cubicBezTo>
                  <a:pt x="253413" y="152116"/>
                  <a:pt x="253413" y="152116"/>
                  <a:pt x="254706" y="150829"/>
                </a:cubicBezTo>
                <a:cubicBezTo>
                  <a:pt x="254706" y="150829"/>
                  <a:pt x="254706" y="150829"/>
                  <a:pt x="249532" y="150829"/>
                </a:cubicBezTo>
                <a:close/>
                <a:moveTo>
                  <a:pt x="49248" y="150049"/>
                </a:moveTo>
                <a:cubicBezTo>
                  <a:pt x="44047" y="149887"/>
                  <a:pt x="38059" y="149887"/>
                  <a:pt x="33016" y="150532"/>
                </a:cubicBezTo>
                <a:cubicBezTo>
                  <a:pt x="33016" y="150532"/>
                  <a:pt x="33016" y="151822"/>
                  <a:pt x="31755" y="153112"/>
                </a:cubicBezTo>
                <a:cubicBezTo>
                  <a:pt x="29234" y="156981"/>
                  <a:pt x="27973" y="160851"/>
                  <a:pt x="25452" y="164720"/>
                </a:cubicBezTo>
                <a:cubicBezTo>
                  <a:pt x="25452" y="166010"/>
                  <a:pt x="24191" y="166010"/>
                  <a:pt x="22931" y="167300"/>
                </a:cubicBezTo>
                <a:cubicBezTo>
                  <a:pt x="30495" y="175039"/>
                  <a:pt x="36798" y="182778"/>
                  <a:pt x="44362" y="190517"/>
                </a:cubicBezTo>
                <a:cubicBezTo>
                  <a:pt x="44362" y="189227"/>
                  <a:pt x="44362" y="187938"/>
                  <a:pt x="45623" y="186648"/>
                </a:cubicBezTo>
                <a:cubicBezTo>
                  <a:pt x="51927" y="175039"/>
                  <a:pt x="59491" y="163431"/>
                  <a:pt x="65794" y="150532"/>
                </a:cubicBezTo>
                <a:cubicBezTo>
                  <a:pt x="64534" y="150532"/>
                  <a:pt x="62012" y="150532"/>
                  <a:pt x="60752" y="150532"/>
                </a:cubicBezTo>
                <a:cubicBezTo>
                  <a:pt x="58861" y="150532"/>
                  <a:pt x="54448" y="150210"/>
                  <a:pt x="49248" y="150049"/>
                </a:cubicBezTo>
                <a:close/>
                <a:moveTo>
                  <a:pt x="189131" y="107833"/>
                </a:moveTo>
                <a:cubicBezTo>
                  <a:pt x="188969" y="107672"/>
                  <a:pt x="188318" y="108318"/>
                  <a:pt x="187017" y="110257"/>
                </a:cubicBezTo>
                <a:cubicBezTo>
                  <a:pt x="161000" y="149031"/>
                  <a:pt x="133682" y="189098"/>
                  <a:pt x="107664" y="229165"/>
                </a:cubicBezTo>
                <a:cubicBezTo>
                  <a:pt x="105062" y="234335"/>
                  <a:pt x="101160" y="239504"/>
                  <a:pt x="98558" y="245967"/>
                </a:cubicBezTo>
                <a:cubicBezTo>
                  <a:pt x="98558" y="247259"/>
                  <a:pt x="97257" y="247259"/>
                  <a:pt x="95956" y="247259"/>
                </a:cubicBezTo>
                <a:cubicBezTo>
                  <a:pt x="97257" y="249844"/>
                  <a:pt x="98558" y="251137"/>
                  <a:pt x="99859" y="252429"/>
                </a:cubicBezTo>
                <a:cubicBezTo>
                  <a:pt x="101160" y="251137"/>
                  <a:pt x="101160" y="251137"/>
                  <a:pt x="101160" y="249844"/>
                </a:cubicBezTo>
                <a:cubicBezTo>
                  <a:pt x="102461" y="249844"/>
                  <a:pt x="102461" y="248552"/>
                  <a:pt x="103761" y="247259"/>
                </a:cubicBezTo>
                <a:cubicBezTo>
                  <a:pt x="131080" y="209777"/>
                  <a:pt x="154496" y="169711"/>
                  <a:pt x="177911" y="130936"/>
                </a:cubicBezTo>
                <a:cubicBezTo>
                  <a:pt x="181814" y="124474"/>
                  <a:pt x="184416" y="116719"/>
                  <a:pt x="188318" y="110257"/>
                </a:cubicBezTo>
                <a:cubicBezTo>
                  <a:pt x="188969" y="108964"/>
                  <a:pt x="189294" y="107995"/>
                  <a:pt x="189131" y="107833"/>
                </a:cubicBezTo>
                <a:close/>
                <a:moveTo>
                  <a:pt x="171134" y="53400"/>
                </a:moveTo>
                <a:cubicBezTo>
                  <a:pt x="155476" y="79231"/>
                  <a:pt x="138514" y="105061"/>
                  <a:pt x="121551" y="130892"/>
                </a:cubicBezTo>
                <a:cubicBezTo>
                  <a:pt x="107199" y="154139"/>
                  <a:pt x="94151" y="177387"/>
                  <a:pt x="79798" y="200634"/>
                </a:cubicBezTo>
                <a:cubicBezTo>
                  <a:pt x="111113" y="151556"/>
                  <a:pt x="141123" y="102478"/>
                  <a:pt x="171134" y="53400"/>
                </a:cubicBezTo>
                <a:close/>
                <a:moveTo>
                  <a:pt x="256293" y="19067"/>
                </a:moveTo>
                <a:cubicBezTo>
                  <a:pt x="235710" y="54099"/>
                  <a:pt x="215128" y="91726"/>
                  <a:pt x="193259" y="128055"/>
                </a:cubicBezTo>
                <a:cubicBezTo>
                  <a:pt x="172676" y="169574"/>
                  <a:pt x="145661" y="208499"/>
                  <a:pt x="117360" y="247423"/>
                </a:cubicBezTo>
                <a:cubicBezTo>
                  <a:pt x="116073" y="250018"/>
                  <a:pt x="113500" y="253910"/>
                  <a:pt x="110928" y="257803"/>
                </a:cubicBezTo>
                <a:cubicBezTo>
                  <a:pt x="109641" y="259100"/>
                  <a:pt x="108355" y="259100"/>
                  <a:pt x="107068" y="259100"/>
                </a:cubicBezTo>
                <a:cubicBezTo>
                  <a:pt x="116073" y="269480"/>
                  <a:pt x="125078" y="278562"/>
                  <a:pt x="134083" y="288942"/>
                </a:cubicBezTo>
                <a:cubicBezTo>
                  <a:pt x="134083" y="287645"/>
                  <a:pt x="134083" y="286347"/>
                  <a:pt x="135370" y="285050"/>
                </a:cubicBezTo>
                <a:cubicBezTo>
                  <a:pt x="167530" y="226663"/>
                  <a:pt x="199691" y="169574"/>
                  <a:pt x="233138" y="112486"/>
                </a:cubicBezTo>
                <a:cubicBezTo>
                  <a:pt x="238283" y="89131"/>
                  <a:pt x="247288" y="63181"/>
                  <a:pt x="249861" y="54099"/>
                </a:cubicBezTo>
                <a:cubicBezTo>
                  <a:pt x="249861" y="51504"/>
                  <a:pt x="256293" y="30745"/>
                  <a:pt x="256293" y="19067"/>
                </a:cubicBezTo>
                <a:close/>
                <a:moveTo>
                  <a:pt x="226484" y="7954"/>
                </a:moveTo>
                <a:cubicBezTo>
                  <a:pt x="226484" y="9244"/>
                  <a:pt x="226484" y="9244"/>
                  <a:pt x="225191" y="10534"/>
                </a:cubicBezTo>
                <a:cubicBezTo>
                  <a:pt x="220016" y="22143"/>
                  <a:pt x="214842" y="32461"/>
                  <a:pt x="208375" y="44070"/>
                </a:cubicBezTo>
                <a:cubicBezTo>
                  <a:pt x="207081" y="47939"/>
                  <a:pt x="207081" y="49229"/>
                  <a:pt x="208375" y="46650"/>
                </a:cubicBezTo>
                <a:cubicBezTo>
                  <a:pt x="209668" y="45360"/>
                  <a:pt x="209668" y="45360"/>
                  <a:pt x="210962" y="44070"/>
                </a:cubicBezTo>
                <a:cubicBezTo>
                  <a:pt x="210962" y="42780"/>
                  <a:pt x="213549" y="42780"/>
                  <a:pt x="214842" y="41490"/>
                </a:cubicBezTo>
                <a:cubicBezTo>
                  <a:pt x="217429" y="41490"/>
                  <a:pt x="221310" y="37621"/>
                  <a:pt x="222603" y="35041"/>
                </a:cubicBezTo>
                <a:cubicBezTo>
                  <a:pt x="229071" y="27302"/>
                  <a:pt x="234245" y="18273"/>
                  <a:pt x="240713" y="10534"/>
                </a:cubicBezTo>
                <a:cubicBezTo>
                  <a:pt x="240713" y="9244"/>
                  <a:pt x="240713" y="9244"/>
                  <a:pt x="242006" y="7954"/>
                </a:cubicBezTo>
                <a:cubicBezTo>
                  <a:pt x="242006" y="7954"/>
                  <a:pt x="242006" y="7954"/>
                  <a:pt x="226484" y="7954"/>
                </a:cubicBezTo>
                <a:close/>
                <a:moveTo>
                  <a:pt x="212143" y="7954"/>
                </a:moveTo>
                <a:cubicBezTo>
                  <a:pt x="212143" y="9247"/>
                  <a:pt x="210855" y="9247"/>
                  <a:pt x="210855" y="10541"/>
                </a:cubicBezTo>
                <a:cubicBezTo>
                  <a:pt x="167064" y="81666"/>
                  <a:pt x="124561" y="152792"/>
                  <a:pt x="80770" y="223917"/>
                </a:cubicBezTo>
                <a:cubicBezTo>
                  <a:pt x="79482" y="225210"/>
                  <a:pt x="78194" y="226504"/>
                  <a:pt x="76906" y="226504"/>
                </a:cubicBezTo>
                <a:cubicBezTo>
                  <a:pt x="80770" y="230383"/>
                  <a:pt x="84634" y="234263"/>
                  <a:pt x="88498" y="238142"/>
                </a:cubicBezTo>
                <a:cubicBezTo>
                  <a:pt x="88498" y="238142"/>
                  <a:pt x="89786" y="236849"/>
                  <a:pt x="89786" y="235556"/>
                </a:cubicBezTo>
                <a:cubicBezTo>
                  <a:pt x="92362" y="231676"/>
                  <a:pt x="94938" y="227797"/>
                  <a:pt x="97514" y="222624"/>
                </a:cubicBezTo>
                <a:cubicBezTo>
                  <a:pt x="103954" y="212278"/>
                  <a:pt x="109106" y="203226"/>
                  <a:pt x="115545" y="192881"/>
                </a:cubicBezTo>
                <a:cubicBezTo>
                  <a:pt x="121985" y="181242"/>
                  <a:pt x="128425" y="169603"/>
                  <a:pt x="134865" y="157964"/>
                </a:cubicBezTo>
                <a:cubicBezTo>
                  <a:pt x="161912" y="108823"/>
                  <a:pt x="187672" y="59682"/>
                  <a:pt x="212143" y="10541"/>
                </a:cubicBezTo>
                <a:cubicBezTo>
                  <a:pt x="212143" y="9247"/>
                  <a:pt x="213431" y="9247"/>
                  <a:pt x="213431" y="7954"/>
                </a:cubicBezTo>
                <a:cubicBezTo>
                  <a:pt x="213431" y="7954"/>
                  <a:pt x="213431" y="7954"/>
                  <a:pt x="212143" y="7954"/>
                </a:cubicBezTo>
                <a:close/>
                <a:moveTo>
                  <a:pt x="196650" y="7954"/>
                </a:moveTo>
                <a:cubicBezTo>
                  <a:pt x="196650" y="9253"/>
                  <a:pt x="196650" y="9253"/>
                  <a:pt x="196650" y="10552"/>
                </a:cubicBezTo>
                <a:cubicBezTo>
                  <a:pt x="192907" y="18345"/>
                  <a:pt x="187918" y="26138"/>
                  <a:pt x="184176" y="32633"/>
                </a:cubicBezTo>
                <a:cubicBezTo>
                  <a:pt x="187918" y="24839"/>
                  <a:pt x="192907" y="18345"/>
                  <a:pt x="197897" y="10552"/>
                </a:cubicBezTo>
                <a:cubicBezTo>
                  <a:pt x="197897" y="9253"/>
                  <a:pt x="199144" y="9253"/>
                  <a:pt x="199144" y="7954"/>
                </a:cubicBezTo>
                <a:cubicBezTo>
                  <a:pt x="199144" y="7954"/>
                  <a:pt x="199144" y="7954"/>
                  <a:pt x="196650" y="7954"/>
                </a:cubicBezTo>
                <a:close/>
                <a:moveTo>
                  <a:pt x="178383" y="7954"/>
                </a:moveTo>
                <a:cubicBezTo>
                  <a:pt x="177088" y="9249"/>
                  <a:pt x="177088" y="9249"/>
                  <a:pt x="177088" y="10543"/>
                </a:cubicBezTo>
                <a:cubicBezTo>
                  <a:pt x="148606" y="48077"/>
                  <a:pt x="121418" y="86905"/>
                  <a:pt x="95525" y="127027"/>
                </a:cubicBezTo>
                <a:cubicBezTo>
                  <a:pt x="94230" y="127027"/>
                  <a:pt x="94230" y="128321"/>
                  <a:pt x="94230" y="128321"/>
                </a:cubicBezTo>
                <a:cubicBezTo>
                  <a:pt x="95525" y="136087"/>
                  <a:pt x="96819" y="143852"/>
                  <a:pt x="92935" y="146441"/>
                </a:cubicBezTo>
                <a:cubicBezTo>
                  <a:pt x="90346" y="149029"/>
                  <a:pt x="85167" y="150324"/>
                  <a:pt x="79989" y="151618"/>
                </a:cubicBezTo>
                <a:cubicBezTo>
                  <a:pt x="70926" y="165855"/>
                  <a:pt x="61864" y="181386"/>
                  <a:pt x="54096" y="196917"/>
                </a:cubicBezTo>
                <a:cubicBezTo>
                  <a:pt x="52801" y="198212"/>
                  <a:pt x="51506" y="198212"/>
                  <a:pt x="51506" y="198212"/>
                </a:cubicBezTo>
                <a:cubicBezTo>
                  <a:pt x="55390" y="203389"/>
                  <a:pt x="57980" y="207271"/>
                  <a:pt x="61864" y="211154"/>
                </a:cubicBezTo>
                <a:cubicBezTo>
                  <a:pt x="61864" y="209860"/>
                  <a:pt x="63158" y="208566"/>
                  <a:pt x="63158" y="207271"/>
                </a:cubicBezTo>
                <a:cubicBezTo>
                  <a:pt x="73515" y="189152"/>
                  <a:pt x="83873" y="171032"/>
                  <a:pt x="94230" y="152912"/>
                </a:cubicBezTo>
                <a:cubicBezTo>
                  <a:pt x="122713" y="105024"/>
                  <a:pt x="156374" y="59725"/>
                  <a:pt x="182267" y="10543"/>
                </a:cubicBezTo>
                <a:cubicBezTo>
                  <a:pt x="183562" y="9249"/>
                  <a:pt x="183562" y="9249"/>
                  <a:pt x="184856" y="7954"/>
                </a:cubicBezTo>
                <a:cubicBezTo>
                  <a:pt x="184856" y="7954"/>
                  <a:pt x="184856" y="7954"/>
                  <a:pt x="178383" y="7954"/>
                </a:cubicBezTo>
                <a:close/>
                <a:moveTo>
                  <a:pt x="156546" y="7954"/>
                </a:moveTo>
                <a:cubicBezTo>
                  <a:pt x="156546" y="9266"/>
                  <a:pt x="156546" y="9266"/>
                  <a:pt x="156546" y="10577"/>
                </a:cubicBezTo>
                <a:cubicBezTo>
                  <a:pt x="151254" y="18446"/>
                  <a:pt x="147285" y="27626"/>
                  <a:pt x="143316" y="35494"/>
                </a:cubicBezTo>
                <a:cubicBezTo>
                  <a:pt x="141993" y="38117"/>
                  <a:pt x="141993" y="38117"/>
                  <a:pt x="144639" y="35494"/>
                </a:cubicBezTo>
                <a:cubicBezTo>
                  <a:pt x="151254" y="27626"/>
                  <a:pt x="157869" y="18446"/>
                  <a:pt x="164483" y="10577"/>
                </a:cubicBezTo>
                <a:cubicBezTo>
                  <a:pt x="164483" y="9266"/>
                  <a:pt x="164483" y="9266"/>
                  <a:pt x="165806" y="7954"/>
                </a:cubicBezTo>
                <a:cubicBezTo>
                  <a:pt x="165806" y="7954"/>
                  <a:pt x="165806" y="7954"/>
                  <a:pt x="156546" y="7954"/>
                </a:cubicBezTo>
                <a:close/>
                <a:moveTo>
                  <a:pt x="114943" y="7954"/>
                </a:moveTo>
                <a:cubicBezTo>
                  <a:pt x="114943" y="9244"/>
                  <a:pt x="114943" y="9244"/>
                  <a:pt x="113641" y="10534"/>
                </a:cubicBezTo>
                <a:cubicBezTo>
                  <a:pt x="101925" y="28592"/>
                  <a:pt x="91511" y="46650"/>
                  <a:pt x="81097" y="64708"/>
                </a:cubicBezTo>
                <a:cubicBezTo>
                  <a:pt x="79795" y="65997"/>
                  <a:pt x="79795" y="65997"/>
                  <a:pt x="78493" y="65997"/>
                </a:cubicBezTo>
                <a:cubicBezTo>
                  <a:pt x="82399" y="81476"/>
                  <a:pt x="86304" y="96954"/>
                  <a:pt x="88907" y="111142"/>
                </a:cubicBezTo>
                <a:cubicBezTo>
                  <a:pt x="88907" y="109852"/>
                  <a:pt x="90209" y="108563"/>
                  <a:pt x="90209" y="107273"/>
                </a:cubicBezTo>
                <a:cubicBezTo>
                  <a:pt x="108434" y="76316"/>
                  <a:pt x="126658" y="44070"/>
                  <a:pt x="142279" y="10534"/>
                </a:cubicBezTo>
                <a:cubicBezTo>
                  <a:pt x="142279" y="9244"/>
                  <a:pt x="143581" y="9244"/>
                  <a:pt x="143581" y="7954"/>
                </a:cubicBezTo>
                <a:cubicBezTo>
                  <a:pt x="143581" y="7954"/>
                  <a:pt x="143581" y="7954"/>
                  <a:pt x="114943" y="7954"/>
                </a:cubicBezTo>
                <a:close/>
                <a:moveTo>
                  <a:pt x="80577" y="7954"/>
                </a:moveTo>
                <a:cubicBezTo>
                  <a:pt x="79287" y="9266"/>
                  <a:pt x="79287" y="9266"/>
                  <a:pt x="79287" y="10577"/>
                </a:cubicBezTo>
                <a:cubicBezTo>
                  <a:pt x="76707" y="14511"/>
                  <a:pt x="74128" y="17134"/>
                  <a:pt x="71548" y="21069"/>
                </a:cubicBezTo>
                <a:cubicBezTo>
                  <a:pt x="71548" y="23691"/>
                  <a:pt x="70258" y="23691"/>
                  <a:pt x="68968" y="23691"/>
                </a:cubicBezTo>
                <a:cubicBezTo>
                  <a:pt x="70258" y="28937"/>
                  <a:pt x="71548" y="34183"/>
                  <a:pt x="72838" y="38117"/>
                </a:cubicBezTo>
                <a:cubicBezTo>
                  <a:pt x="74128" y="36806"/>
                  <a:pt x="74128" y="35494"/>
                  <a:pt x="74128" y="34183"/>
                </a:cubicBezTo>
                <a:cubicBezTo>
                  <a:pt x="79287" y="26314"/>
                  <a:pt x="83157" y="18446"/>
                  <a:pt x="88316" y="10577"/>
                </a:cubicBezTo>
                <a:cubicBezTo>
                  <a:pt x="88316" y="9266"/>
                  <a:pt x="88316" y="9266"/>
                  <a:pt x="89606" y="7954"/>
                </a:cubicBezTo>
                <a:cubicBezTo>
                  <a:pt x="89606" y="7954"/>
                  <a:pt x="89606" y="7954"/>
                  <a:pt x="80577" y="7954"/>
                </a:cubicBezTo>
                <a:close/>
                <a:moveTo>
                  <a:pt x="253004" y="684"/>
                </a:moveTo>
                <a:cubicBezTo>
                  <a:pt x="264012" y="2470"/>
                  <a:pt x="271458" y="8315"/>
                  <a:pt x="267573" y="24551"/>
                </a:cubicBezTo>
                <a:cubicBezTo>
                  <a:pt x="266278" y="29746"/>
                  <a:pt x="262393" y="44034"/>
                  <a:pt x="257213" y="62218"/>
                </a:cubicBezTo>
                <a:cubicBezTo>
                  <a:pt x="257213" y="62218"/>
                  <a:pt x="257213" y="63517"/>
                  <a:pt x="257213" y="64816"/>
                </a:cubicBezTo>
                <a:cubicBezTo>
                  <a:pt x="257213" y="64816"/>
                  <a:pt x="257213" y="64816"/>
                  <a:pt x="244262" y="123264"/>
                </a:cubicBezTo>
                <a:cubicBezTo>
                  <a:pt x="242967" y="133655"/>
                  <a:pt x="242967" y="141449"/>
                  <a:pt x="244262" y="144046"/>
                </a:cubicBezTo>
                <a:cubicBezTo>
                  <a:pt x="259803" y="142747"/>
                  <a:pt x="320671" y="136253"/>
                  <a:pt x="323261" y="151839"/>
                </a:cubicBezTo>
                <a:cubicBezTo>
                  <a:pt x="324556" y="170024"/>
                  <a:pt x="293475" y="193403"/>
                  <a:pt x="281819" y="205093"/>
                </a:cubicBezTo>
                <a:cubicBezTo>
                  <a:pt x="253328" y="237564"/>
                  <a:pt x="223541" y="270036"/>
                  <a:pt x="195049" y="301209"/>
                </a:cubicBezTo>
                <a:cubicBezTo>
                  <a:pt x="182099" y="315496"/>
                  <a:pt x="170443" y="334979"/>
                  <a:pt x="151017" y="325887"/>
                </a:cubicBezTo>
                <a:cubicBezTo>
                  <a:pt x="143247" y="323289"/>
                  <a:pt x="134181" y="309002"/>
                  <a:pt x="129001" y="303807"/>
                </a:cubicBezTo>
                <a:cubicBezTo>
                  <a:pt x="113460" y="286921"/>
                  <a:pt x="99214" y="270036"/>
                  <a:pt x="83674" y="253151"/>
                </a:cubicBezTo>
                <a:cubicBezTo>
                  <a:pt x="56477" y="223277"/>
                  <a:pt x="30575" y="194702"/>
                  <a:pt x="4674" y="166127"/>
                </a:cubicBezTo>
                <a:cubicBezTo>
                  <a:pt x="-19932" y="138851"/>
                  <a:pt x="60362" y="144046"/>
                  <a:pt x="65543" y="144046"/>
                </a:cubicBezTo>
                <a:cubicBezTo>
                  <a:pt x="70723" y="144046"/>
                  <a:pt x="77198" y="144046"/>
                  <a:pt x="83674" y="144046"/>
                </a:cubicBezTo>
                <a:cubicBezTo>
                  <a:pt x="88854" y="144046"/>
                  <a:pt x="82379" y="144046"/>
                  <a:pt x="82379" y="141449"/>
                </a:cubicBezTo>
                <a:cubicBezTo>
                  <a:pt x="81084" y="134954"/>
                  <a:pt x="79788" y="127161"/>
                  <a:pt x="77198" y="120667"/>
                </a:cubicBezTo>
                <a:cubicBezTo>
                  <a:pt x="72018" y="97287"/>
                  <a:pt x="66838" y="73908"/>
                  <a:pt x="61658" y="50528"/>
                </a:cubicBezTo>
                <a:cubicBezTo>
                  <a:pt x="56477" y="27149"/>
                  <a:pt x="46116" y="1171"/>
                  <a:pt x="79788" y="1171"/>
                </a:cubicBezTo>
                <a:cubicBezTo>
                  <a:pt x="79788" y="1171"/>
                  <a:pt x="79788" y="1171"/>
                  <a:pt x="217066" y="1171"/>
                </a:cubicBezTo>
                <a:cubicBezTo>
                  <a:pt x="227426" y="1171"/>
                  <a:pt x="241996" y="-1102"/>
                  <a:pt x="253004" y="684"/>
                </a:cubicBezTo>
                <a:close/>
              </a:path>
            </a:pathLst>
          </a:custGeom>
          <a:solidFill>
            <a:srgbClr val="768EA9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microsoft.com/office/2007/relationships/hdphoto" Target="../media/image3.wdp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588" cy="514508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png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-36989" y="0"/>
            <a:ext cx="9193054" cy="51435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720227" y="3569675"/>
            <a:ext cx="1890215" cy="192881"/>
            <a:chOff x="4843463" y="4520714"/>
            <a:chExt cx="2520286" cy="257175"/>
          </a:xfrm>
        </p:grpSpPr>
        <p:sp>
          <p:nvSpPr>
            <p:cNvPr id="3" name="椭圆 2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solidFill>
              <a:srgbClr val="EEC73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38C7B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solidFill>
              <a:srgbClr val="ED4C8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39C7B5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solidFill>
              <a:srgbClr val="EEC733">
                <a:alpha val="8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ED4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636260" y="2859405"/>
            <a:ext cx="329692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Poiret One" panose="02000000000000000000" charset="0"/>
                <a:sym typeface="+mn-lt"/>
              </a:rPr>
              <a:t>韩雨轩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Poiret One" panose="02000000000000000000" charset="0"/>
                <a:sym typeface="+mn-lt"/>
              </a:rPr>
              <a:t> 2020141461040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Poiret One" panose="02000000000000000000" charset="0"/>
              <a:sym typeface="+mn-lt"/>
            </a:endParaRPr>
          </a:p>
          <a:p>
            <a:pPr algn="ctr"/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Poiret One" panose="02000000000000000000" charset="0"/>
                <a:sym typeface="+mn-lt"/>
              </a:rPr>
              <a:t>汪靖锴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Poiret One" panose="02000000000000000000" charset="0"/>
                <a:sym typeface="+mn-lt"/>
              </a:rPr>
              <a:t> 2020141461070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Poiret One" panose="02000000000000000000" charset="0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 flipV="1">
            <a:off x="2114550" y="1790700"/>
            <a:ext cx="4762500" cy="57150"/>
            <a:chOff x="4129088" y="2457450"/>
            <a:chExt cx="405765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532505" y="1548130"/>
            <a:ext cx="1925955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p>
            <a:pPr algn="l"/>
            <a:r>
              <a:rPr lang="zh-CN" altLang="en-US" sz="33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仓耳小丸子" panose="02020400000000000000" charset="-122"/>
                <a:ea typeface="仓耳小丸子" panose="02020400000000000000" charset="-122"/>
              </a:rPr>
              <a:t>国际象棋</a:t>
            </a:r>
            <a:endParaRPr lang="zh-CN" altLang="en-US" sz="33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仓耳小丸子" panose="02020400000000000000" charset="-122"/>
              <a:ea typeface="仓耳小丸子" panose="0202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99610" y="4011930"/>
            <a:ext cx="41097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https://github.com/HAHA-debug-psg/hahahahaha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88530" y="4515485"/>
            <a:ext cx="13208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代码行数：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1900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809">
        <p:fade/>
      </p:transition>
    </mc:Choice>
    <mc:Fallback>
      <p:transition spd="med" advTm="480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-49054" y="0"/>
            <a:ext cx="9193054" cy="5143500"/>
          </a:xfrm>
          <a:prstGeom prst="rect">
            <a:avLst/>
          </a:prstGeom>
        </p:spPr>
      </p:pic>
      <p:pic>
        <p:nvPicPr>
          <p:cNvPr id="4" name="图片 3" descr="3ND]GE7OXX_M0O9XSL6XD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-20320"/>
            <a:ext cx="783018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-49054" y="0"/>
            <a:ext cx="9193054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9905" y="441960"/>
            <a:ext cx="3799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项目的实现方案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2139315"/>
            <a:ext cx="3505835" cy="2098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63930"/>
            <a:ext cx="3705225" cy="3812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05560" y="1059180"/>
            <a:ext cx="2164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如何去表示棋子？（韩雨轩）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963930"/>
            <a:ext cx="3705225" cy="3812540"/>
          </a:xfrm>
          <a:prstGeom prst="rect">
            <a:avLst/>
          </a:prstGeom>
        </p:spPr>
      </p:pic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49054" y="0"/>
            <a:ext cx="9193054" cy="514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63930"/>
            <a:ext cx="3705225" cy="38220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9905" y="441960"/>
            <a:ext cx="3799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项目的实现方案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5695" y="1059180"/>
            <a:ext cx="2621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如何去获得用户的信息？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汪靖锴）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1924050"/>
            <a:ext cx="3623945" cy="1964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963930"/>
            <a:ext cx="3705225" cy="3812540"/>
          </a:xfrm>
          <a:prstGeom prst="rect">
            <a:avLst/>
          </a:prstGeom>
        </p:spPr>
      </p:pic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36354" y="0"/>
            <a:ext cx="9193054" cy="514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63930"/>
            <a:ext cx="3705225" cy="38220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9905" y="441960"/>
            <a:ext cx="3799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项目的实现方案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5695" y="1059180"/>
            <a:ext cx="22091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如何去显示图形？（汪靖锴）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93745" y="1334770"/>
            <a:ext cx="1001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</a:rPr>
              <a:t>GUI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5" y="2165985"/>
            <a:ext cx="3539490" cy="153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963930"/>
            <a:ext cx="3705225" cy="3812540"/>
          </a:xfrm>
          <a:prstGeom prst="rect">
            <a:avLst/>
          </a:prstGeom>
        </p:spPr>
      </p:pic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59" y="0"/>
            <a:ext cx="9193054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9905" y="441960"/>
            <a:ext cx="3799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项目的主体功能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实现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5695" y="1059180"/>
            <a:ext cx="227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6100" y="555625"/>
            <a:ext cx="2513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初步规则的实现（韩雨轩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汪靖锴）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28080" y="855980"/>
            <a:ext cx="9480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</a:rPr>
              <a:t>吃子和移动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" y="1131570"/>
            <a:ext cx="6062009" cy="381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55" y="1419860"/>
            <a:ext cx="3705225" cy="3822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963930"/>
            <a:ext cx="3705225" cy="3812540"/>
          </a:xfrm>
          <a:prstGeom prst="rect">
            <a:avLst/>
          </a:prstGeom>
        </p:spPr>
      </p:pic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49054" y="-20320"/>
            <a:ext cx="9193054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9905" y="441960"/>
            <a:ext cx="3799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项目的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其余功能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实现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5695" y="1059180"/>
            <a:ext cx="227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6100" y="555625"/>
            <a:ext cx="6851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韩雨轩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72225" y="195580"/>
            <a:ext cx="7950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</a:rPr>
              <a:t>特殊规则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72225" y="483870"/>
            <a:ext cx="14071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</a:rPr>
              <a:t>和棋，悔棋，认输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72225" y="807720"/>
            <a:ext cx="871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将军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送将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72225" y="1131570"/>
            <a:ext cx="7950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</a:rPr>
              <a:t>行棋记录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5" y="1635760"/>
            <a:ext cx="5815965" cy="3271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-159" y="-20320"/>
            <a:ext cx="9193054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403350" y="2139315"/>
            <a:ext cx="464502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4800" b="1" dirty="0">
                <a:solidFill>
                  <a:schemeClr val="bg1">
                    <a:lumMod val="50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</a:rPr>
              <a:t>谢</a:t>
            </a:r>
            <a:r>
              <a:rPr lang="en-US" altLang="zh-CN" sz="4800" b="1" dirty="0">
                <a:solidFill>
                  <a:schemeClr val="bg1">
                    <a:lumMod val="50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</a:rPr>
              <a:t> </a:t>
            </a:r>
            <a:r>
              <a:rPr lang="zh-CN" altLang="en-US" sz="4800" b="1" dirty="0">
                <a:solidFill>
                  <a:schemeClr val="bg1">
                    <a:lumMod val="50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</a:rPr>
              <a:t>谢</a:t>
            </a:r>
            <a:r>
              <a:rPr lang="en-US" altLang="zh-CN" sz="4800" b="1" dirty="0">
                <a:solidFill>
                  <a:schemeClr val="bg1">
                    <a:lumMod val="50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</a:rPr>
              <a:t> ! ! !</a:t>
            </a:r>
            <a:endParaRPr lang="en-US" altLang="zh-CN" sz="4800" b="1" dirty="0">
              <a:solidFill>
                <a:schemeClr val="bg1">
                  <a:lumMod val="50000"/>
                </a:schemeClr>
              </a:solidFill>
              <a:latin typeface="仓耳小丸子" panose="02020400000000000000" charset="-122"/>
              <a:ea typeface="仓耳小丸子" panose="0202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tags/tag1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WPS 演示</Application>
  <PresentationFormat>全屏显示(16:9)</PresentationFormat>
  <Paragraphs>47</Paragraphs>
  <Slides>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仓耳小丸子</vt:lpstr>
      <vt:lpstr>Poiret One</vt:lpstr>
      <vt:lpstr>Wide Latin</vt:lpstr>
      <vt:lpstr>Calibri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奈森设计</dc:creator>
  <cp:keywords>第一PPT模板网-WWW.1PPT.COM</cp:keywords>
  <cp:lastModifiedBy>FO</cp:lastModifiedBy>
  <cp:revision>184</cp:revision>
  <dcterms:created xsi:type="dcterms:W3CDTF">2015-12-11T17:46:00Z</dcterms:created>
  <dcterms:modified xsi:type="dcterms:W3CDTF">2021-05-31T01:49:33Z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F654F4C973C04A5B9C81F3729B0E338E</vt:lpwstr>
  </property>
</Properties>
</file>