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47F1-0BEC-4331-9B1F-2E8488014353}" type="datetimeFigureOut">
              <a:rPr lang="en-SG" smtClean="0"/>
              <a:t>6/3/2017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3BCB-F6EA-406C-B213-56723961C5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8433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47F1-0BEC-4331-9B1F-2E8488014353}" type="datetimeFigureOut">
              <a:rPr lang="en-SG" smtClean="0"/>
              <a:t>6/3/2017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3BCB-F6EA-406C-B213-56723961C5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87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47F1-0BEC-4331-9B1F-2E8488014353}" type="datetimeFigureOut">
              <a:rPr lang="en-SG" smtClean="0"/>
              <a:t>6/3/2017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3BCB-F6EA-406C-B213-56723961C5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056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47F1-0BEC-4331-9B1F-2E8488014353}" type="datetimeFigureOut">
              <a:rPr lang="en-SG" smtClean="0"/>
              <a:t>6/3/2017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3BCB-F6EA-406C-B213-56723961C5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345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47F1-0BEC-4331-9B1F-2E8488014353}" type="datetimeFigureOut">
              <a:rPr lang="en-SG" smtClean="0"/>
              <a:t>6/3/2017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3BCB-F6EA-406C-B213-56723961C5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628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47F1-0BEC-4331-9B1F-2E8488014353}" type="datetimeFigureOut">
              <a:rPr lang="en-SG" smtClean="0"/>
              <a:t>6/3/2017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3BCB-F6EA-406C-B213-56723961C5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411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47F1-0BEC-4331-9B1F-2E8488014353}" type="datetimeFigureOut">
              <a:rPr lang="en-SG" smtClean="0"/>
              <a:t>6/3/2017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3BCB-F6EA-406C-B213-56723961C5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7869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47F1-0BEC-4331-9B1F-2E8488014353}" type="datetimeFigureOut">
              <a:rPr lang="en-SG" smtClean="0"/>
              <a:t>6/3/2017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3BCB-F6EA-406C-B213-56723961C5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403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47F1-0BEC-4331-9B1F-2E8488014353}" type="datetimeFigureOut">
              <a:rPr lang="en-SG" smtClean="0"/>
              <a:t>6/3/2017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3BCB-F6EA-406C-B213-56723961C5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84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47F1-0BEC-4331-9B1F-2E8488014353}" type="datetimeFigureOut">
              <a:rPr lang="en-SG" smtClean="0"/>
              <a:t>6/3/2017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3BCB-F6EA-406C-B213-56723961C5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929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47F1-0BEC-4331-9B1F-2E8488014353}" type="datetimeFigureOut">
              <a:rPr lang="en-SG" smtClean="0"/>
              <a:t>6/3/2017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3BCB-F6EA-406C-B213-56723961C5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893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C47F1-0BEC-4331-9B1F-2E8488014353}" type="datetimeFigureOut">
              <a:rPr lang="en-SG" smtClean="0"/>
              <a:t>6/3/2017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43BCB-F6EA-406C-B213-56723961C5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707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SG" dirty="0"/>
              <a:t>ES6153 Project: Phase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4" y="6087984"/>
            <a:ext cx="1656184" cy="633491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524000" y="310889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Gao Yiyi and Michele Xiloyannis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83323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0" y="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 smtClean="0"/>
              <a:t>ES6153 Project: Phase 1</a:t>
            </a:r>
            <a:endParaRPr lang="en-SG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0" y="223999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3200" dirty="0" smtClean="0"/>
              <a:t>Recursion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3200" dirty="0" smtClean="0"/>
              <a:t>Data Structure for recursion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3200" dirty="0" smtClean="0"/>
              <a:t>Scheduler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3200" dirty="0" smtClean="0"/>
              <a:t>Overflow </a:t>
            </a:r>
            <a:r>
              <a:rPr lang="en-SG" sz="3200" dirty="0" err="1" smtClean="0"/>
              <a:t>Managment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2378778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493" y="1898458"/>
            <a:ext cx="6697980" cy="43205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4" y="6087984"/>
            <a:ext cx="1656184" cy="633491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0"/>
            <a:ext cx="9144000" cy="1406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dirty="0" smtClean="0"/>
              <a:t>Recursion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12682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065" y="1825625"/>
            <a:ext cx="7419869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4" y="6087984"/>
            <a:ext cx="1656184" cy="63349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524000" y="0"/>
            <a:ext cx="9144000" cy="1406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dirty="0" smtClean="0"/>
              <a:t>Data Structure for Recursion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19202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660" y="1825784"/>
            <a:ext cx="5440680" cy="4351020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24000" y="0"/>
            <a:ext cx="9144000" cy="1587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dirty="0" smtClean="0"/>
              <a:t>Overflow Management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41592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4" y="6087984"/>
            <a:ext cx="1656184" cy="63349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733118" y="2415396"/>
            <a:ext cx="9144000" cy="1587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dirty="0" smtClean="0"/>
              <a:t>Thank you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46158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32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ES6153 Project: Phase 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ES6153 Project: Phase 1</dc:title>
  <dc:creator>michele xiloyannis</dc:creator>
  <cp:lastModifiedBy>michele xiloyannis</cp:lastModifiedBy>
  <cp:revision>5</cp:revision>
  <dcterms:created xsi:type="dcterms:W3CDTF">2017-03-06T08:57:40Z</dcterms:created>
  <dcterms:modified xsi:type="dcterms:W3CDTF">2017-03-06T12:42:59Z</dcterms:modified>
</cp:coreProperties>
</file>