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7C9AC3-702B-49BE-A2B4-8FEECB4756B1}">
          <p14:sldIdLst>
            <p14:sldId id="25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7744" autoAdjust="0"/>
  </p:normalViewPr>
  <p:slideViewPr>
    <p:cSldViewPr>
      <p:cViewPr>
        <p:scale>
          <a:sx n="70" d="100"/>
          <a:sy n="70" d="100"/>
        </p:scale>
        <p:origin x="-138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D8C3E-FEF6-42B1-8FD2-0657B1A01BB2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28E6A-658A-46EF-80DA-2634B7762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3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8E6A-658A-46EF-80DA-2634B77626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0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5865911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407E444E-DD39-42DD-B5D5-9020FB4C4E44}" type="datetime1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EFB3B124-FA5F-47D2-A5A3-1E0AE3B555D4}" type="datetime1">
              <a:rPr lang="en-GB" smtClean="0"/>
              <a:t>22/09/2017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431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05E6569-536B-4165-910B-D14169761F15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031785"/>
            <a:ext cx="1804999" cy="8459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2" r:id="rId8"/>
    <p:sldLayoutId id="2147483683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543800" cy="2593975"/>
          </a:xfrm>
        </p:spPr>
        <p:txBody>
          <a:bodyPr/>
          <a:lstStyle/>
          <a:p>
            <a:r>
              <a:rPr lang="en-GB" dirty="0" smtClean="0"/>
              <a:t>Automation Proposal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162800" cy="1066800"/>
          </a:xfrm>
        </p:spPr>
        <p:txBody>
          <a:bodyPr>
            <a:normAutofit/>
          </a:bodyPr>
          <a:lstStyle/>
          <a:p>
            <a:r>
              <a:rPr lang="en-GB" dirty="0" smtClean="0"/>
              <a:t>Helena Herrmann</a:t>
            </a:r>
            <a:endParaRPr lang="en-GB" dirty="0"/>
          </a:p>
          <a:p>
            <a:pPr algn="r"/>
            <a:r>
              <a:rPr lang="en-GB" dirty="0" smtClean="0"/>
              <a:t>13/09/2017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results of the quantitative analysis </a:t>
            </a:r>
          </a:p>
          <a:p>
            <a:pPr lvl="2"/>
            <a:r>
              <a:rPr lang="en-US" dirty="0" smtClean="0"/>
              <a:t>% Yes, % No, or % Multiple Choice)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is always the same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→ This means that the process for calculating them can be fully automated </a:t>
            </a:r>
          </a:p>
          <a:p>
            <a:endParaRPr lang="en-US" dirty="0"/>
          </a:p>
          <a:p>
            <a:r>
              <a:rPr lang="en-US" dirty="0" smtClean="0"/>
              <a:t>Most of the qualitative questions are answered in single word responses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→ This means that using text-mining the answers can be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grouped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into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possible outcomes (semi-automated)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3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Chikolongo</a:t>
            </a:r>
            <a:r>
              <a:rPr lang="en-US" dirty="0" smtClean="0"/>
              <a:t> data analysis</a:t>
            </a:r>
          </a:p>
          <a:p>
            <a:pPr lvl="1"/>
            <a:r>
              <a:rPr lang="en-US" dirty="0" smtClean="0"/>
              <a:t>3 people x 2 days of work</a:t>
            </a:r>
          </a:p>
          <a:p>
            <a:pPr lvl="1"/>
            <a:r>
              <a:rPr lang="en-US" dirty="0" smtClean="0"/>
              <a:t>If automated process were in place this data analysis should be a 2-3h, one person job</a:t>
            </a:r>
          </a:p>
          <a:p>
            <a:pPr lvl="1"/>
            <a:endParaRPr lang="en-US" dirty="0"/>
          </a:p>
          <a:p>
            <a:r>
              <a:rPr lang="en-US" dirty="0" smtClean="0"/>
              <a:t>Analyses are return in a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standardized format</a:t>
            </a:r>
          </a:p>
          <a:p>
            <a:pPr marL="114300" indent="0">
              <a:buNone/>
            </a:pPr>
            <a:r>
              <a:rPr lang="en-US" dirty="0" smtClean="0"/>
              <a:t>→ Easier to compare sequential surveys </a:t>
            </a:r>
          </a:p>
          <a:p>
            <a:pPr marL="114300" indent="0">
              <a:buNone/>
            </a:pPr>
            <a:r>
              <a:rPr lang="en-US" dirty="0" smtClean="0"/>
              <a:t>→ Trend lines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You don’t need to know how to code to use an existing script!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8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not done </a:t>
            </a:r>
          </a:p>
          <a:p>
            <a:r>
              <a:rPr lang="en-US" dirty="0" smtClean="0"/>
              <a:t>Yes or No satisfaction questions are less informative than scales answers (e.g. 1-10)</a:t>
            </a:r>
          </a:p>
          <a:p>
            <a:r>
              <a:rPr lang="en-US" dirty="0" smtClean="0"/>
              <a:t>For scaled answers you can do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meaningful statistics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E.g. direct beneficiaries which receive external assistance have a more positive attitude towards the </a:t>
            </a:r>
            <a:r>
              <a:rPr lang="en-US" dirty="0" err="1" smtClean="0"/>
              <a:t>Chikolongo</a:t>
            </a:r>
            <a:r>
              <a:rPr lang="en-US" dirty="0" smtClean="0"/>
              <a:t> project [t-test, p&lt;0.05].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52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IT protocols:</a:t>
            </a:r>
          </a:p>
          <a:p>
            <a:pPr lvl="1"/>
            <a:r>
              <a:rPr lang="en-US" dirty="0" smtClean="0"/>
              <a:t>Write file names using underscores instead of spaces 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This_Data_Analaysis.csv</a:t>
            </a:r>
          </a:p>
          <a:p>
            <a:pPr lvl="1"/>
            <a:r>
              <a:rPr lang="en-US" dirty="0" smtClean="0"/>
              <a:t>Number all questions in the survey such that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1_A_YN_SECTION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→	Yes or No question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1_B_1_MC_SECTION</a:t>
            </a:r>
            <a:r>
              <a:rPr lang="en-US" dirty="0" smtClean="0"/>
              <a:t> </a:t>
            </a:r>
            <a:r>
              <a:rPr lang="en-US" dirty="0"/>
              <a:t>	→	</a:t>
            </a:r>
            <a:r>
              <a:rPr lang="en-US" dirty="0" smtClean="0"/>
              <a:t>Multiple choice question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2_TE_SECTION</a:t>
            </a:r>
            <a:r>
              <a:rPr lang="en-US" dirty="0" smtClean="0"/>
              <a:t>	  </a:t>
            </a:r>
            <a:r>
              <a:rPr lang="en-US" dirty="0"/>
              <a:t>	→	</a:t>
            </a:r>
            <a:r>
              <a:rPr lang="en-US" dirty="0" smtClean="0"/>
              <a:t>Text answer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_NO_SECTION</a:t>
            </a:r>
            <a:r>
              <a:rPr lang="en-US" dirty="0"/>
              <a:t>	</a:t>
            </a:r>
            <a:r>
              <a:rPr lang="en-US" dirty="0" smtClean="0"/>
              <a:t>	→	Single integer answer</a:t>
            </a:r>
          </a:p>
          <a:p>
            <a:pPr lvl="1"/>
            <a:r>
              <a:rPr lang="en-US" dirty="0" smtClean="0"/>
              <a:t>Mark blank answers as follows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NA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	Follow up question not asked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NR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	Question asked, no response given</a:t>
            </a:r>
          </a:p>
          <a:p>
            <a:pPr lvl="2"/>
            <a:r>
              <a:rPr lang="en-US" dirty="0" smtClean="0"/>
              <a:t>Do NOT use ---	(although the code does catch it…)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9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survey specifics:</a:t>
            </a:r>
          </a:p>
          <a:p>
            <a:pPr lvl="1"/>
            <a:r>
              <a:rPr lang="en-US" dirty="0" smtClean="0"/>
              <a:t>Get rid of empty columns (“extra”)</a:t>
            </a:r>
          </a:p>
          <a:p>
            <a:r>
              <a:rPr lang="en-US" dirty="0" smtClean="0"/>
              <a:t>Yes or No Questions can only consist of the following possible answers</a:t>
            </a:r>
          </a:p>
          <a:p>
            <a:pPr lvl="1"/>
            <a:r>
              <a:rPr lang="en-US" dirty="0" smtClean="0"/>
              <a:t>Yes → 01, 	No → 02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Yes → 01, 	No → </a:t>
            </a:r>
            <a:r>
              <a:rPr lang="en-US" dirty="0" smtClean="0"/>
              <a:t>02, 	Don’t know </a:t>
            </a:r>
            <a:r>
              <a:rPr lang="en-US" dirty="0"/>
              <a:t>→ </a:t>
            </a:r>
            <a:r>
              <a:rPr lang="en-US" dirty="0" smtClean="0"/>
              <a:t>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6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writing an R library and putting it on CRAN 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Clean and easy to read code</a:t>
            </a:r>
          </a:p>
          <a:p>
            <a:pPr lvl="1"/>
            <a:r>
              <a:rPr lang="en-US" dirty="0" smtClean="0"/>
              <a:t>Help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6569-536B-4165-910B-D14169761F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6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 Template(1)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Template(1)</Template>
  <TotalTime>8465</TotalTime>
  <Words>265</Words>
  <Application>Microsoft Office PowerPoint</Application>
  <PresentationFormat>On-screen Show (4:3)</PresentationFormat>
  <Paragraphs>57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Powerpoint Template(1)</vt:lpstr>
      <vt:lpstr>Automation Proposal</vt:lpstr>
      <vt:lpstr>AUTOMATION</vt:lpstr>
      <vt:lpstr>WHY AUTOMATION</vt:lpstr>
      <vt:lpstr>STATISTICAL ANALYSES </vt:lpstr>
      <vt:lpstr>EFFICIENT AUTOMATION</vt:lpstr>
      <vt:lpstr>EFFICIENT AUTOMATION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Jonathan</dc:creator>
  <cp:lastModifiedBy>user</cp:lastModifiedBy>
  <cp:revision>134</cp:revision>
  <dcterms:created xsi:type="dcterms:W3CDTF">2017-08-30T13:00:39Z</dcterms:created>
  <dcterms:modified xsi:type="dcterms:W3CDTF">2017-09-22T09:25:23Z</dcterms:modified>
</cp:coreProperties>
</file>